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9"/>
  </p:notesMasterIdLst>
  <p:handoutMasterIdLst>
    <p:handoutMasterId r:id="rId50"/>
  </p:handoutMasterIdLst>
  <p:sldIdLst>
    <p:sldId id="1708" r:id="rId2"/>
    <p:sldId id="1709" r:id="rId3"/>
    <p:sldId id="1723" r:id="rId4"/>
    <p:sldId id="1724" r:id="rId5"/>
    <p:sldId id="1725" r:id="rId6"/>
    <p:sldId id="1726" r:id="rId7"/>
    <p:sldId id="1729" r:id="rId8"/>
    <p:sldId id="1730" r:id="rId9"/>
    <p:sldId id="1727" r:id="rId10"/>
    <p:sldId id="1728" r:id="rId11"/>
    <p:sldId id="1731" r:id="rId12"/>
    <p:sldId id="1732" r:id="rId13"/>
    <p:sldId id="1733" r:id="rId14"/>
    <p:sldId id="1734" r:id="rId15"/>
    <p:sldId id="1735" r:id="rId16"/>
    <p:sldId id="1736" r:id="rId17"/>
    <p:sldId id="1738" r:id="rId18"/>
    <p:sldId id="1739" r:id="rId19"/>
    <p:sldId id="1771" r:id="rId20"/>
    <p:sldId id="1747" r:id="rId21"/>
    <p:sldId id="1740" r:id="rId22"/>
    <p:sldId id="1749" r:id="rId23"/>
    <p:sldId id="1750" r:id="rId24"/>
    <p:sldId id="1748" r:id="rId25"/>
    <p:sldId id="1743" r:id="rId26"/>
    <p:sldId id="1741" r:id="rId27"/>
    <p:sldId id="1744" r:id="rId28"/>
    <p:sldId id="1761" r:id="rId29"/>
    <p:sldId id="1745" r:id="rId30"/>
    <p:sldId id="1751" r:id="rId31"/>
    <p:sldId id="1752" r:id="rId32"/>
    <p:sldId id="1762" r:id="rId33"/>
    <p:sldId id="1746" r:id="rId34"/>
    <p:sldId id="1753" r:id="rId35"/>
    <p:sldId id="1754" r:id="rId36"/>
    <p:sldId id="1764" r:id="rId37"/>
    <p:sldId id="1755" r:id="rId38"/>
    <p:sldId id="1765" r:id="rId39"/>
    <p:sldId id="1756" r:id="rId40"/>
    <p:sldId id="1757" r:id="rId41"/>
    <p:sldId id="1768" r:id="rId42"/>
    <p:sldId id="1769" r:id="rId43"/>
    <p:sldId id="1767" r:id="rId44"/>
    <p:sldId id="1770" r:id="rId45"/>
    <p:sldId id="1758" r:id="rId46"/>
    <p:sldId id="1766" r:id="rId47"/>
    <p:sldId id="1721" r:id="rId48"/>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E74"/>
    <a:srgbClr val="BFBFBF"/>
    <a:srgbClr val="6D9E99"/>
    <a:srgbClr val="BA5F83"/>
    <a:srgbClr val="D4AB83"/>
    <a:srgbClr val="595959"/>
    <a:srgbClr val="3E6E8B"/>
    <a:srgbClr val="404040"/>
    <a:srgbClr val="A6A6A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A41DB-7680-544B-B2A6-E2768EEF77F5}" v="525" dt="2023-09-19T19:06:56.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28"/>
    <p:restoredTop sz="54486"/>
  </p:normalViewPr>
  <p:slideViewPr>
    <p:cSldViewPr snapToGrid="0">
      <p:cViewPr varScale="1">
        <p:scale>
          <a:sx n="80" d="100"/>
          <a:sy n="80" d="100"/>
        </p:scale>
        <p:origin x="1904" y="184"/>
      </p:cViewPr>
      <p:guideLst/>
    </p:cSldViewPr>
  </p:slideViewPr>
  <p:outlineViewPr>
    <p:cViewPr>
      <p:scale>
        <a:sx n="33" d="100"/>
        <a:sy n="33" d="100"/>
      </p:scale>
      <p:origin x="0" y="0"/>
    </p:cViewPr>
  </p:outlineViewPr>
  <p:notesTextViewPr>
    <p:cViewPr>
      <p:scale>
        <a:sx n="130" d="100"/>
        <a:sy n="130" d="100"/>
      </p:scale>
      <p:origin x="0" y="0"/>
    </p:cViewPr>
  </p:notesTextViewPr>
  <p:sorterViewPr>
    <p:cViewPr>
      <p:scale>
        <a:sx n="66" d="100"/>
        <a:sy n="66" d="100"/>
      </p:scale>
      <p:origin x="0" y="0"/>
    </p:cViewPr>
  </p:sorterViewPr>
  <p:notesViewPr>
    <p:cSldViewPr snapToGrid="0">
      <p:cViewPr varScale="1">
        <p:scale>
          <a:sx n="94" d="100"/>
          <a:sy n="94" d="100"/>
        </p:scale>
        <p:origin x="254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ose, Alexander M" userId="8fc7f4ca-5b95-489f-8cd5-e908667d36e9" providerId="ADAL" clId="{20B71690-6088-6043-B1BC-87BD440CDF4C}"/>
    <pc:docChg chg="undo redo custSel addSld delSld modSld sldOrd">
      <pc:chgData name="Ganose, Alexander M" userId="8fc7f4ca-5b95-489f-8cd5-e908667d36e9" providerId="ADAL" clId="{20B71690-6088-6043-B1BC-87BD440CDF4C}" dt="2023-09-15T20:28:27.217" v="20097" actId="20577"/>
      <pc:docMkLst>
        <pc:docMk/>
      </pc:docMkLst>
      <pc:sldChg chg="del">
        <pc:chgData name="Ganose, Alexander M" userId="8fc7f4ca-5b95-489f-8cd5-e908667d36e9" providerId="ADAL" clId="{20B71690-6088-6043-B1BC-87BD440CDF4C}" dt="2023-09-15T17:17:49.928" v="13948" actId="2696"/>
        <pc:sldMkLst>
          <pc:docMk/>
          <pc:sldMk cId="796764632" sldId="368"/>
        </pc:sldMkLst>
      </pc:sldChg>
      <pc:sldChg chg="del">
        <pc:chgData name="Ganose, Alexander M" userId="8fc7f4ca-5b95-489f-8cd5-e908667d36e9" providerId="ADAL" clId="{20B71690-6088-6043-B1BC-87BD440CDF4C}" dt="2023-09-15T17:17:50.092" v="13968" actId="2696"/>
        <pc:sldMkLst>
          <pc:docMk/>
          <pc:sldMk cId="234916528" sldId="465"/>
        </pc:sldMkLst>
      </pc:sldChg>
      <pc:sldChg chg="del">
        <pc:chgData name="Ganose, Alexander M" userId="8fc7f4ca-5b95-489f-8cd5-e908667d36e9" providerId="ADAL" clId="{20B71690-6088-6043-B1BC-87BD440CDF4C}" dt="2023-09-15T17:17:49.956" v="13950" actId="2696"/>
        <pc:sldMkLst>
          <pc:docMk/>
          <pc:sldMk cId="2034763084" sldId="487"/>
        </pc:sldMkLst>
      </pc:sldChg>
      <pc:sldChg chg="del">
        <pc:chgData name="Ganose, Alexander M" userId="8fc7f4ca-5b95-489f-8cd5-e908667d36e9" providerId="ADAL" clId="{20B71690-6088-6043-B1BC-87BD440CDF4C}" dt="2023-09-15T17:17:49.999" v="13958" actId="2696"/>
        <pc:sldMkLst>
          <pc:docMk/>
          <pc:sldMk cId="600067867" sldId="488"/>
        </pc:sldMkLst>
      </pc:sldChg>
      <pc:sldChg chg="del">
        <pc:chgData name="Ganose, Alexander M" userId="8fc7f4ca-5b95-489f-8cd5-e908667d36e9" providerId="ADAL" clId="{20B71690-6088-6043-B1BC-87BD440CDF4C}" dt="2023-09-15T17:17:50.040" v="13966" actId="2696"/>
        <pc:sldMkLst>
          <pc:docMk/>
          <pc:sldMk cId="1793094740" sldId="493"/>
        </pc:sldMkLst>
      </pc:sldChg>
      <pc:sldChg chg="del">
        <pc:chgData name="Ganose, Alexander M" userId="8fc7f4ca-5b95-489f-8cd5-e908667d36e9" providerId="ADAL" clId="{20B71690-6088-6043-B1BC-87BD440CDF4C}" dt="2023-09-15T17:17:49.993" v="13956" actId="2696"/>
        <pc:sldMkLst>
          <pc:docMk/>
          <pc:sldMk cId="1794652386" sldId="494"/>
        </pc:sldMkLst>
      </pc:sldChg>
      <pc:sldChg chg="del">
        <pc:chgData name="Ganose, Alexander M" userId="8fc7f4ca-5b95-489f-8cd5-e908667d36e9" providerId="ADAL" clId="{20B71690-6088-6043-B1BC-87BD440CDF4C}" dt="2023-09-15T17:17:50.019" v="13963" actId="2696"/>
        <pc:sldMkLst>
          <pc:docMk/>
          <pc:sldMk cId="3667963130" sldId="495"/>
        </pc:sldMkLst>
      </pc:sldChg>
      <pc:sldChg chg="del">
        <pc:chgData name="Ganose, Alexander M" userId="8fc7f4ca-5b95-489f-8cd5-e908667d36e9" providerId="ADAL" clId="{20B71690-6088-6043-B1BC-87BD440CDF4C}" dt="2023-09-15T17:17:50.004" v="13960" actId="2696"/>
        <pc:sldMkLst>
          <pc:docMk/>
          <pc:sldMk cId="2719522279" sldId="496"/>
        </pc:sldMkLst>
      </pc:sldChg>
      <pc:sldChg chg="del">
        <pc:chgData name="Ganose, Alexander M" userId="8fc7f4ca-5b95-489f-8cd5-e908667d36e9" providerId="ADAL" clId="{20B71690-6088-6043-B1BC-87BD440CDF4C}" dt="2023-09-15T17:17:49.941" v="13949" actId="2696"/>
        <pc:sldMkLst>
          <pc:docMk/>
          <pc:sldMk cId="3283376209" sldId="498"/>
        </pc:sldMkLst>
      </pc:sldChg>
      <pc:sldChg chg="del">
        <pc:chgData name="Ganose, Alexander M" userId="8fc7f4ca-5b95-489f-8cd5-e908667d36e9" providerId="ADAL" clId="{20B71690-6088-6043-B1BC-87BD440CDF4C}" dt="2023-09-15T17:17:50.002" v="13959" actId="2696"/>
        <pc:sldMkLst>
          <pc:docMk/>
          <pc:sldMk cId="2917740688" sldId="499"/>
        </pc:sldMkLst>
      </pc:sldChg>
      <pc:sldChg chg="del">
        <pc:chgData name="Ganose, Alexander M" userId="8fc7f4ca-5b95-489f-8cd5-e908667d36e9" providerId="ADAL" clId="{20B71690-6088-6043-B1BC-87BD440CDF4C}" dt="2023-09-15T17:17:49.886" v="13934" actId="2696"/>
        <pc:sldMkLst>
          <pc:docMk/>
          <pc:sldMk cId="2784852542" sldId="502"/>
        </pc:sldMkLst>
      </pc:sldChg>
      <pc:sldChg chg="del">
        <pc:chgData name="Ganose, Alexander M" userId="8fc7f4ca-5b95-489f-8cd5-e908667d36e9" providerId="ADAL" clId="{20B71690-6088-6043-B1BC-87BD440CDF4C}" dt="2023-09-15T17:17:49.914" v="13943" actId="2696"/>
        <pc:sldMkLst>
          <pc:docMk/>
          <pc:sldMk cId="1149144446" sldId="504"/>
        </pc:sldMkLst>
      </pc:sldChg>
      <pc:sldChg chg="del">
        <pc:chgData name="Ganose, Alexander M" userId="8fc7f4ca-5b95-489f-8cd5-e908667d36e9" providerId="ADAL" clId="{20B71690-6088-6043-B1BC-87BD440CDF4C}" dt="2023-09-15T17:17:49.962" v="13951" actId="2696"/>
        <pc:sldMkLst>
          <pc:docMk/>
          <pc:sldMk cId="902968789" sldId="505"/>
        </pc:sldMkLst>
      </pc:sldChg>
      <pc:sldChg chg="del">
        <pc:chgData name="Ganose, Alexander M" userId="8fc7f4ca-5b95-489f-8cd5-e908667d36e9" providerId="ADAL" clId="{20B71690-6088-6043-B1BC-87BD440CDF4C}" dt="2023-09-15T17:17:49.890" v="13935" actId="2696"/>
        <pc:sldMkLst>
          <pc:docMk/>
          <pc:sldMk cId="1117198361" sldId="546"/>
        </pc:sldMkLst>
      </pc:sldChg>
      <pc:sldChg chg="del">
        <pc:chgData name="Ganose, Alexander M" userId="8fc7f4ca-5b95-489f-8cd5-e908667d36e9" providerId="ADAL" clId="{20B71690-6088-6043-B1BC-87BD440CDF4C}" dt="2023-09-15T17:17:49.917" v="13944" actId="2696"/>
        <pc:sldMkLst>
          <pc:docMk/>
          <pc:sldMk cId="2561571805" sldId="547"/>
        </pc:sldMkLst>
      </pc:sldChg>
      <pc:sldChg chg="del">
        <pc:chgData name="Ganose, Alexander M" userId="8fc7f4ca-5b95-489f-8cd5-e908667d36e9" providerId="ADAL" clId="{20B71690-6088-6043-B1BC-87BD440CDF4C}" dt="2023-09-15T17:17:50.013" v="13962" actId="2696"/>
        <pc:sldMkLst>
          <pc:docMk/>
          <pc:sldMk cId="2130218044" sldId="548"/>
        </pc:sldMkLst>
      </pc:sldChg>
      <pc:sldChg chg="del">
        <pc:chgData name="Ganose, Alexander M" userId="8fc7f4ca-5b95-489f-8cd5-e908667d36e9" providerId="ADAL" clId="{20B71690-6088-6043-B1BC-87BD440CDF4C}" dt="2023-09-15T17:17:49.996" v="13957" actId="2696"/>
        <pc:sldMkLst>
          <pc:docMk/>
          <pc:sldMk cId="2945451414" sldId="549"/>
        </pc:sldMkLst>
      </pc:sldChg>
      <pc:sldChg chg="del">
        <pc:chgData name="Ganose, Alexander M" userId="8fc7f4ca-5b95-489f-8cd5-e908667d36e9" providerId="ADAL" clId="{20B71690-6088-6043-B1BC-87BD440CDF4C}" dt="2023-09-15T17:17:49.968" v="13953" actId="2696"/>
        <pc:sldMkLst>
          <pc:docMk/>
          <pc:sldMk cId="2410787403" sldId="552"/>
        </pc:sldMkLst>
      </pc:sldChg>
      <pc:sldChg chg="del">
        <pc:chgData name="Ganose, Alexander M" userId="8fc7f4ca-5b95-489f-8cd5-e908667d36e9" providerId="ADAL" clId="{20B71690-6088-6043-B1BC-87BD440CDF4C}" dt="2023-09-15T17:17:49.920" v="13945" actId="2696"/>
        <pc:sldMkLst>
          <pc:docMk/>
          <pc:sldMk cId="2072560189" sldId="555"/>
        </pc:sldMkLst>
      </pc:sldChg>
      <pc:sldChg chg="del">
        <pc:chgData name="Ganose, Alexander M" userId="8fc7f4ca-5b95-489f-8cd5-e908667d36e9" providerId="ADAL" clId="{20B71690-6088-6043-B1BC-87BD440CDF4C}" dt="2023-09-15T17:17:50.007" v="13961" actId="2696"/>
        <pc:sldMkLst>
          <pc:docMk/>
          <pc:sldMk cId="3402387361" sldId="556"/>
        </pc:sldMkLst>
      </pc:sldChg>
      <pc:sldChg chg="del">
        <pc:chgData name="Ganose, Alexander M" userId="8fc7f4ca-5b95-489f-8cd5-e908667d36e9" providerId="ADAL" clId="{20B71690-6088-6043-B1BC-87BD440CDF4C}" dt="2023-09-15T17:17:49.899" v="13938" actId="2696"/>
        <pc:sldMkLst>
          <pc:docMk/>
          <pc:sldMk cId="2286059323" sldId="557"/>
        </pc:sldMkLst>
      </pc:sldChg>
      <pc:sldChg chg="del">
        <pc:chgData name="Ganose, Alexander M" userId="8fc7f4ca-5b95-489f-8cd5-e908667d36e9" providerId="ADAL" clId="{20B71690-6088-6043-B1BC-87BD440CDF4C}" dt="2023-09-15T17:17:49.984" v="13954" actId="2696"/>
        <pc:sldMkLst>
          <pc:docMk/>
          <pc:sldMk cId="119194933" sldId="721"/>
        </pc:sldMkLst>
      </pc:sldChg>
      <pc:sldChg chg="del">
        <pc:chgData name="Ganose, Alexander M" userId="8fc7f4ca-5b95-489f-8cd5-e908667d36e9" providerId="ADAL" clId="{20B71690-6088-6043-B1BC-87BD440CDF4C}" dt="2023-09-15T17:17:49.908" v="13941" actId="2696"/>
        <pc:sldMkLst>
          <pc:docMk/>
          <pc:sldMk cId="2261768531" sldId="735"/>
        </pc:sldMkLst>
      </pc:sldChg>
      <pc:sldChg chg="del">
        <pc:chgData name="Ganose, Alexander M" userId="8fc7f4ca-5b95-489f-8cd5-e908667d36e9" providerId="ADAL" clId="{20B71690-6088-6043-B1BC-87BD440CDF4C}" dt="2023-09-15T17:17:49.902" v="13939" actId="2696"/>
        <pc:sldMkLst>
          <pc:docMk/>
          <pc:sldMk cId="396976258" sldId="1685"/>
        </pc:sldMkLst>
      </pc:sldChg>
      <pc:sldChg chg="modSp mod modNotesTx">
        <pc:chgData name="Ganose, Alexander M" userId="8fc7f4ca-5b95-489f-8cd5-e908667d36e9" providerId="ADAL" clId="{20B71690-6088-6043-B1BC-87BD440CDF4C}" dt="2023-09-15T20:28:12.573" v="20096" actId="6549"/>
        <pc:sldMkLst>
          <pc:docMk/>
          <pc:sldMk cId="4239263633" sldId="1708"/>
        </pc:sldMkLst>
        <pc:spChg chg="mod">
          <ac:chgData name="Ganose, Alexander M" userId="8fc7f4ca-5b95-489f-8cd5-e908667d36e9" providerId="ADAL" clId="{20B71690-6088-6043-B1BC-87BD440CDF4C}" dt="2023-09-14T13:39:09.508" v="1210" actId="1076"/>
          <ac:spMkLst>
            <pc:docMk/>
            <pc:sldMk cId="4239263633" sldId="1708"/>
            <ac:spMk id="2" creationId="{6D3B3C38-BF6D-D32D-A255-5C04CC73939D}"/>
          </ac:spMkLst>
        </pc:spChg>
        <pc:picChg chg="mod">
          <ac:chgData name="Ganose, Alexander M" userId="8fc7f4ca-5b95-489f-8cd5-e908667d36e9" providerId="ADAL" clId="{20B71690-6088-6043-B1BC-87BD440CDF4C}" dt="2023-09-14T11:24:58.082" v="13" actId="1035"/>
          <ac:picMkLst>
            <pc:docMk/>
            <pc:sldMk cId="4239263633" sldId="1708"/>
            <ac:picMk id="3" creationId="{7333EBCB-9FA7-BB33-3F6A-FB7AE49BE020}"/>
          </ac:picMkLst>
        </pc:picChg>
      </pc:sldChg>
      <pc:sldChg chg="addSp delSp modSp mod modAnim">
        <pc:chgData name="Ganose, Alexander M" userId="8fc7f4ca-5b95-489f-8cd5-e908667d36e9" providerId="ADAL" clId="{20B71690-6088-6043-B1BC-87BD440CDF4C}" dt="2023-09-15T12:21:01.425" v="8614"/>
        <pc:sldMkLst>
          <pc:docMk/>
          <pc:sldMk cId="714174116" sldId="1709"/>
        </pc:sldMkLst>
        <pc:spChg chg="add mod">
          <ac:chgData name="Ganose, Alexander M" userId="8fc7f4ca-5b95-489f-8cd5-e908667d36e9" providerId="ADAL" clId="{20B71690-6088-6043-B1BC-87BD440CDF4C}" dt="2023-09-14T12:54:21.821" v="116" actId="1076"/>
          <ac:spMkLst>
            <pc:docMk/>
            <pc:sldMk cId="714174116" sldId="1709"/>
            <ac:spMk id="2" creationId="{869514E4-8A1D-A4F7-8C98-1727C23593C3}"/>
          </ac:spMkLst>
        </pc:spChg>
        <pc:spChg chg="add mod">
          <ac:chgData name="Ganose, Alexander M" userId="8fc7f4ca-5b95-489f-8cd5-e908667d36e9" providerId="ADAL" clId="{20B71690-6088-6043-B1BC-87BD440CDF4C}" dt="2023-09-14T12:54:21.821" v="116" actId="1076"/>
          <ac:spMkLst>
            <pc:docMk/>
            <pc:sldMk cId="714174116" sldId="1709"/>
            <ac:spMk id="3" creationId="{2941900D-DFB1-442E-0CD8-59F5169D26FA}"/>
          </ac:spMkLst>
        </pc:spChg>
        <pc:spChg chg="add mod">
          <ac:chgData name="Ganose, Alexander M" userId="8fc7f4ca-5b95-489f-8cd5-e908667d36e9" providerId="ADAL" clId="{20B71690-6088-6043-B1BC-87BD440CDF4C}" dt="2023-09-14T12:54:21.821" v="116" actId="1076"/>
          <ac:spMkLst>
            <pc:docMk/>
            <pc:sldMk cId="714174116" sldId="1709"/>
            <ac:spMk id="4" creationId="{7FDFF4EF-0A65-FE17-04C4-359C29BA5E1F}"/>
          </ac:spMkLst>
        </pc:spChg>
        <pc:spChg chg="add mod">
          <ac:chgData name="Ganose, Alexander M" userId="8fc7f4ca-5b95-489f-8cd5-e908667d36e9" providerId="ADAL" clId="{20B71690-6088-6043-B1BC-87BD440CDF4C}" dt="2023-09-14T12:54:21.821" v="116" actId="1076"/>
          <ac:spMkLst>
            <pc:docMk/>
            <pc:sldMk cId="714174116" sldId="1709"/>
            <ac:spMk id="5" creationId="{B469AF73-FF7B-C3A0-9F75-0F6C2F3ECE23}"/>
          </ac:spMkLst>
        </pc:spChg>
        <pc:spChg chg="add mod">
          <ac:chgData name="Ganose, Alexander M" userId="8fc7f4ca-5b95-489f-8cd5-e908667d36e9" providerId="ADAL" clId="{20B71690-6088-6043-B1BC-87BD440CDF4C}" dt="2023-09-14T12:54:21.821" v="116" actId="1076"/>
          <ac:spMkLst>
            <pc:docMk/>
            <pc:sldMk cId="714174116" sldId="1709"/>
            <ac:spMk id="6" creationId="{793080F6-DBD5-FE0C-2EDC-552E75486299}"/>
          </ac:spMkLst>
        </pc:spChg>
        <pc:spChg chg="add mod">
          <ac:chgData name="Ganose, Alexander M" userId="8fc7f4ca-5b95-489f-8cd5-e908667d36e9" providerId="ADAL" clId="{20B71690-6088-6043-B1BC-87BD440CDF4C}" dt="2023-09-14T12:54:21.821" v="116" actId="1076"/>
          <ac:spMkLst>
            <pc:docMk/>
            <pc:sldMk cId="714174116" sldId="1709"/>
            <ac:spMk id="22" creationId="{2C80A7A3-070E-69E5-5C4D-BD3A43B1E6A5}"/>
          </ac:spMkLst>
        </pc:spChg>
        <pc:spChg chg="add mod">
          <ac:chgData name="Ganose, Alexander M" userId="8fc7f4ca-5b95-489f-8cd5-e908667d36e9" providerId="ADAL" clId="{20B71690-6088-6043-B1BC-87BD440CDF4C}" dt="2023-09-14T12:54:21.821" v="116" actId="1076"/>
          <ac:spMkLst>
            <pc:docMk/>
            <pc:sldMk cId="714174116" sldId="1709"/>
            <ac:spMk id="23" creationId="{400E8122-CA48-C2F5-3ADC-B6211DAAAF87}"/>
          </ac:spMkLst>
        </pc:spChg>
        <pc:spChg chg="add del mod">
          <ac:chgData name="Ganose, Alexander M" userId="8fc7f4ca-5b95-489f-8cd5-e908667d36e9" providerId="ADAL" clId="{20B71690-6088-6043-B1BC-87BD440CDF4C}" dt="2023-09-14T12:54:13.074" v="114" actId="767"/>
          <ac:spMkLst>
            <pc:docMk/>
            <pc:sldMk cId="714174116" sldId="1709"/>
            <ac:spMk id="24" creationId="{504674C0-F3E3-88CA-B000-10B298325888}"/>
          </ac:spMkLst>
        </pc:spChg>
        <pc:spChg chg="add mod">
          <ac:chgData name="Ganose, Alexander M" userId="8fc7f4ca-5b95-489f-8cd5-e908667d36e9" providerId="ADAL" clId="{20B71690-6088-6043-B1BC-87BD440CDF4C}" dt="2023-09-14T12:55:25.387" v="184" actId="1076"/>
          <ac:spMkLst>
            <pc:docMk/>
            <pc:sldMk cId="714174116" sldId="1709"/>
            <ac:spMk id="25" creationId="{19B0E167-5828-0684-A5DF-2590F26EAB63}"/>
          </ac:spMkLst>
        </pc:spChg>
        <pc:cxnChg chg="add mod">
          <ac:chgData name="Ganose, Alexander M" userId="8fc7f4ca-5b95-489f-8cd5-e908667d36e9" providerId="ADAL" clId="{20B71690-6088-6043-B1BC-87BD440CDF4C}" dt="2023-09-14T12:54:21.821" v="116" actId="1076"/>
          <ac:cxnSpMkLst>
            <pc:docMk/>
            <pc:sldMk cId="714174116" sldId="1709"/>
            <ac:cxnSpMk id="8" creationId="{7C265F02-E039-B6C2-D16C-6B0B016B0FEB}"/>
          </ac:cxnSpMkLst>
        </pc:cxnChg>
        <pc:cxnChg chg="add mod">
          <ac:chgData name="Ganose, Alexander M" userId="8fc7f4ca-5b95-489f-8cd5-e908667d36e9" providerId="ADAL" clId="{20B71690-6088-6043-B1BC-87BD440CDF4C}" dt="2023-09-14T12:54:21.821" v="116" actId="1076"/>
          <ac:cxnSpMkLst>
            <pc:docMk/>
            <pc:sldMk cId="714174116" sldId="1709"/>
            <ac:cxnSpMk id="9" creationId="{18778315-55B4-36A2-3DC6-0FC0BDF1BD1D}"/>
          </ac:cxnSpMkLst>
        </pc:cxnChg>
        <pc:cxnChg chg="add mod">
          <ac:chgData name="Ganose, Alexander M" userId="8fc7f4ca-5b95-489f-8cd5-e908667d36e9" providerId="ADAL" clId="{20B71690-6088-6043-B1BC-87BD440CDF4C}" dt="2023-09-14T12:54:21.821" v="116" actId="1076"/>
          <ac:cxnSpMkLst>
            <pc:docMk/>
            <pc:sldMk cId="714174116" sldId="1709"/>
            <ac:cxnSpMk id="12" creationId="{EF67C30F-AD78-A18E-5A60-D88962944918}"/>
          </ac:cxnSpMkLst>
        </pc:cxnChg>
        <pc:cxnChg chg="add mod">
          <ac:chgData name="Ganose, Alexander M" userId="8fc7f4ca-5b95-489f-8cd5-e908667d36e9" providerId="ADAL" clId="{20B71690-6088-6043-B1BC-87BD440CDF4C}" dt="2023-09-14T12:54:21.821" v="116" actId="1076"/>
          <ac:cxnSpMkLst>
            <pc:docMk/>
            <pc:sldMk cId="714174116" sldId="1709"/>
            <ac:cxnSpMk id="13" creationId="{7DD60038-C5A8-C184-193C-A5CDA118A710}"/>
          </ac:cxnSpMkLst>
        </pc:cxnChg>
        <pc:cxnChg chg="add mod">
          <ac:chgData name="Ganose, Alexander M" userId="8fc7f4ca-5b95-489f-8cd5-e908667d36e9" providerId="ADAL" clId="{20B71690-6088-6043-B1BC-87BD440CDF4C}" dt="2023-09-14T12:54:21.821" v="116" actId="1076"/>
          <ac:cxnSpMkLst>
            <pc:docMk/>
            <pc:sldMk cId="714174116" sldId="1709"/>
            <ac:cxnSpMk id="14" creationId="{4D361686-3DC0-52A5-5B4E-20796708F6FA}"/>
          </ac:cxnSpMkLst>
        </pc:cxnChg>
      </pc:sldChg>
      <pc:sldChg chg="del">
        <pc:chgData name="Ganose, Alexander M" userId="8fc7f4ca-5b95-489f-8cd5-e908667d36e9" providerId="ADAL" clId="{20B71690-6088-6043-B1BC-87BD440CDF4C}" dt="2023-09-15T17:17:49.893" v="13936" actId="2696"/>
        <pc:sldMkLst>
          <pc:docMk/>
          <pc:sldMk cId="3185357456" sldId="1710"/>
        </pc:sldMkLst>
      </pc:sldChg>
      <pc:sldChg chg="del">
        <pc:chgData name="Ganose, Alexander M" userId="8fc7f4ca-5b95-489f-8cd5-e908667d36e9" providerId="ADAL" clId="{20B71690-6088-6043-B1BC-87BD440CDF4C}" dt="2023-09-15T17:17:50.035" v="13965" actId="2696"/>
        <pc:sldMkLst>
          <pc:docMk/>
          <pc:sldMk cId="3658536065" sldId="1711"/>
        </pc:sldMkLst>
      </pc:sldChg>
      <pc:sldChg chg="del">
        <pc:chgData name="Ganose, Alexander M" userId="8fc7f4ca-5b95-489f-8cd5-e908667d36e9" providerId="ADAL" clId="{20B71690-6088-6043-B1BC-87BD440CDF4C}" dt="2023-09-15T17:17:49.905" v="13940" actId="2696"/>
        <pc:sldMkLst>
          <pc:docMk/>
          <pc:sldMk cId="146084550" sldId="1712"/>
        </pc:sldMkLst>
      </pc:sldChg>
      <pc:sldChg chg="del">
        <pc:chgData name="Ganose, Alexander M" userId="8fc7f4ca-5b95-489f-8cd5-e908667d36e9" providerId="ADAL" clId="{20B71690-6088-6043-B1BC-87BD440CDF4C}" dt="2023-09-15T17:17:50.021" v="13964" actId="2696"/>
        <pc:sldMkLst>
          <pc:docMk/>
          <pc:sldMk cId="1008306845" sldId="1713"/>
        </pc:sldMkLst>
      </pc:sldChg>
      <pc:sldChg chg="del">
        <pc:chgData name="Ganose, Alexander M" userId="8fc7f4ca-5b95-489f-8cd5-e908667d36e9" providerId="ADAL" clId="{20B71690-6088-6043-B1BC-87BD440CDF4C}" dt="2023-09-15T17:17:49.965" v="13952" actId="2696"/>
        <pc:sldMkLst>
          <pc:docMk/>
          <pc:sldMk cId="280069304" sldId="1714"/>
        </pc:sldMkLst>
      </pc:sldChg>
      <pc:sldChg chg="del">
        <pc:chgData name="Ganose, Alexander M" userId="8fc7f4ca-5b95-489f-8cd5-e908667d36e9" providerId="ADAL" clId="{20B71690-6088-6043-B1BC-87BD440CDF4C}" dt="2023-09-15T17:17:49.911" v="13942" actId="2696"/>
        <pc:sldMkLst>
          <pc:docMk/>
          <pc:sldMk cId="298120994" sldId="1715"/>
        </pc:sldMkLst>
      </pc:sldChg>
      <pc:sldChg chg="del">
        <pc:chgData name="Ganose, Alexander M" userId="8fc7f4ca-5b95-489f-8cd5-e908667d36e9" providerId="ADAL" clId="{20B71690-6088-6043-B1BC-87BD440CDF4C}" dt="2023-09-15T17:17:49.925" v="13947" actId="2696"/>
        <pc:sldMkLst>
          <pc:docMk/>
          <pc:sldMk cId="345651718" sldId="1716"/>
        </pc:sldMkLst>
      </pc:sldChg>
      <pc:sldChg chg="del">
        <pc:chgData name="Ganose, Alexander M" userId="8fc7f4ca-5b95-489f-8cd5-e908667d36e9" providerId="ADAL" clId="{20B71690-6088-6043-B1BC-87BD440CDF4C}" dt="2023-09-15T17:17:50.072" v="13967" actId="2696"/>
        <pc:sldMkLst>
          <pc:docMk/>
          <pc:sldMk cId="2854784053" sldId="1717"/>
        </pc:sldMkLst>
      </pc:sldChg>
      <pc:sldChg chg="del">
        <pc:chgData name="Ganose, Alexander M" userId="8fc7f4ca-5b95-489f-8cd5-e908667d36e9" providerId="ADAL" clId="{20B71690-6088-6043-B1BC-87BD440CDF4C}" dt="2023-09-15T17:17:49.896" v="13937" actId="2696"/>
        <pc:sldMkLst>
          <pc:docMk/>
          <pc:sldMk cId="2694235804" sldId="1718"/>
        </pc:sldMkLst>
      </pc:sldChg>
      <pc:sldChg chg="del">
        <pc:chgData name="Ganose, Alexander M" userId="8fc7f4ca-5b95-489f-8cd5-e908667d36e9" providerId="ADAL" clId="{20B71690-6088-6043-B1BC-87BD440CDF4C}" dt="2023-09-15T17:17:49.922" v="13946" actId="2696"/>
        <pc:sldMkLst>
          <pc:docMk/>
          <pc:sldMk cId="3172673573" sldId="1719"/>
        </pc:sldMkLst>
      </pc:sldChg>
      <pc:sldChg chg="del">
        <pc:chgData name="Ganose, Alexander M" userId="8fc7f4ca-5b95-489f-8cd5-e908667d36e9" providerId="ADAL" clId="{20B71690-6088-6043-B1BC-87BD440CDF4C}" dt="2023-09-15T17:17:49.987" v="13955" actId="2696"/>
        <pc:sldMkLst>
          <pc:docMk/>
          <pc:sldMk cId="3517020798" sldId="1720"/>
        </pc:sldMkLst>
      </pc:sldChg>
      <pc:sldChg chg="modSp mod ord">
        <pc:chgData name="Ganose, Alexander M" userId="8fc7f4ca-5b95-489f-8cd5-e908667d36e9" providerId="ADAL" clId="{20B71690-6088-6043-B1BC-87BD440CDF4C}" dt="2023-09-15T20:24:14.529" v="19655" actId="20578"/>
        <pc:sldMkLst>
          <pc:docMk/>
          <pc:sldMk cId="3303757663" sldId="1721"/>
        </pc:sldMkLst>
        <pc:spChg chg="mod">
          <ac:chgData name="Ganose, Alexander M" userId="8fc7f4ca-5b95-489f-8cd5-e908667d36e9" providerId="ADAL" clId="{20B71690-6088-6043-B1BC-87BD440CDF4C}" dt="2023-09-15T20:21:55.298" v="19321" actId="20577"/>
          <ac:spMkLst>
            <pc:docMk/>
            <pc:sldMk cId="3303757663" sldId="1721"/>
            <ac:spMk id="2" creationId="{00000000-0000-0000-0000-000000000000}"/>
          </ac:spMkLst>
        </pc:spChg>
        <pc:spChg chg="mod">
          <ac:chgData name="Ganose, Alexander M" userId="8fc7f4ca-5b95-489f-8cd5-e908667d36e9" providerId="ADAL" clId="{20B71690-6088-6043-B1BC-87BD440CDF4C}" dt="2023-09-15T20:24:09.956" v="19654" actId="207"/>
          <ac:spMkLst>
            <pc:docMk/>
            <pc:sldMk cId="3303757663" sldId="1721"/>
            <ac:spMk id="4" creationId="{F6A2C23A-2A06-4C4F-2CE9-8EA853AB39AF}"/>
          </ac:spMkLst>
        </pc:spChg>
      </pc:sldChg>
      <pc:sldChg chg="del">
        <pc:chgData name="Ganose, Alexander M" userId="8fc7f4ca-5b95-489f-8cd5-e908667d36e9" providerId="ADAL" clId="{20B71690-6088-6043-B1BC-87BD440CDF4C}" dt="2023-09-15T20:24:17.282" v="19657" actId="2696"/>
        <pc:sldMkLst>
          <pc:docMk/>
          <pc:sldMk cId="1634642520" sldId="1722"/>
        </pc:sldMkLst>
      </pc:sldChg>
      <pc:sldChg chg="modSp add mod">
        <pc:chgData name="Ganose, Alexander M" userId="8fc7f4ca-5b95-489f-8cd5-e908667d36e9" providerId="ADAL" clId="{20B71690-6088-6043-B1BC-87BD440CDF4C}" dt="2023-09-14T12:59:56.259" v="261" actId="14100"/>
        <pc:sldMkLst>
          <pc:docMk/>
          <pc:sldMk cId="1219017748" sldId="1723"/>
        </pc:sldMkLst>
        <pc:spChg chg="mod">
          <ac:chgData name="Ganose, Alexander M" userId="8fc7f4ca-5b95-489f-8cd5-e908667d36e9" providerId="ADAL" clId="{20B71690-6088-6043-B1BC-87BD440CDF4C}" dt="2023-09-14T12:59:02.678" v="256" actId="207"/>
          <ac:spMkLst>
            <pc:docMk/>
            <pc:sldMk cId="1219017748" sldId="1723"/>
            <ac:spMk id="25" creationId="{19B0E167-5828-0684-A5DF-2590F26EAB63}"/>
          </ac:spMkLst>
        </pc:spChg>
        <pc:cxnChg chg="mod">
          <ac:chgData name="Ganose, Alexander M" userId="8fc7f4ca-5b95-489f-8cd5-e908667d36e9" providerId="ADAL" clId="{20B71690-6088-6043-B1BC-87BD440CDF4C}" dt="2023-09-14T12:59:48.889" v="260" actId="14100"/>
          <ac:cxnSpMkLst>
            <pc:docMk/>
            <pc:sldMk cId="1219017748" sldId="1723"/>
            <ac:cxnSpMk id="8" creationId="{7C265F02-E039-B6C2-D16C-6B0B016B0FEB}"/>
          </ac:cxnSpMkLst>
        </pc:cxnChg>
        <pc:cxnChg chg="mod">
          <ac:chgData name="Ganose, Alexander M" userId="8fc7f4ca-5b95-489f-8cd5-e908667d36e9" providerId="ADAL" clId="{20B71690-6088-6043-B1BC-87BD440CDF4C}" dt="2023-09-14T12:59:41.690" v="259" actId="14100"/>
          <ac:cxnSpMkLst>
            <pc:docMk/>
            <pc:sldMk cId="1219017748" sldId="1723"/>
            <ac:cxnSpMk id="9" creationId="{18778315-55B4-36A2-3DC6-0FC0BDF1BD1D}"/>
          </ac:cxnSpMkLst>
        </pc:cxnChg>
        <pc:cxnChg chg="mod">
          <ac:chgData name="Ganose, Alexander M" userId="8fc7f4ca-5b95-489f-8cd5-e908667d36e9" providerId="ADAL" clId="{20B71690-6088-6043-B1BC-87BD440CDF4C}" dt="2023-09-14T12:59:36.524" v="258" actId="14100"/>
          <ac:cxnSpMkLst>
            <pc:docMk/>
            <pc:sldMk cId="1219017748" sldId="1723"/>
            <ac:cxnSpMk id="12" creationId="{EF67C30F-AD78-A18E-5A60-D88962944918}"/>
          </ac:cxnSpMkLst>
        </pc:cxnChg>
        <pc:cxnChg chg="mod">
          <ac:chgData name="Ganose, Alexander M" userId="8fc7f4ca-5b95-489f-8cd5-e908667d36e9" providerId="ADAL" clId="{20B71690-6088-6043-B1BC-87BD440CDF4C}" dt="2023-09-14T12:59:56.259" v="261" actId="14100"/>
          <ac:cxnSpMkLst>
            <pc:docMk/>
            <pc:sldMk cId="1219017748" sldId="1723"/>
            <ac:cxnSpMk id="13" creationId="{7DD60038-C5A8-C184-193C-A5CDA118A710}"/>
          </ac:cxnSpMkLst>
        </pc:cxnChg>
        <pc:cxnChg chg="mod">
          <ac:chgData name="Ganose, Alexander M" userId="8fc7f4ca-5b95-489f-8cd5-e908667d36e9" providerId="ADAL" clId="{20B71690-6088-6043-B1BC-87BD440CDF4C}" dt="2023-09-14T12:59:30.493" v="257" actId="14100"/>
          <ac:cxnSpMkLst>
            <pc:docMk/>
            <pc:sldMk cId="1219017748" sldId="1723"/>
            <ac:cxnSpMk id="14" creationId="{4D361686-3DC0-52A5-5B4E-20796708F6FA}"/>
          </ac:cxnSpMkLst>
        </pc:cxnChg>
      </pc:sldChg>
      <pc:sldChg chg="new del">
        <pc:chgData name="Ganose, Alexander M" userId="8fc7f4ca-5b95-489f-8cd5-e908667d36e9" providerId="ADAL" clId="{20B71690-6088-6043-B1BC-87BD440CDF4C}" dt="2023-09-14T12:54:43.559" v="165" actId="680"/>
        <pc:sldMkLst>
          <pc:docMk/>
          <pc:sldMk cId="3656684064" sldId="1723"/>
        </pc:sldMkLst>
      </pc:sldChg>
      <pc:sldChg chg="addSp delSp modSp add mod">
        <pc:chgData name="Ganose, Alexander M" userId="8fc7f4ca-5b95-489f-8cd5-e908667d36e9" providerId="ADAL" clId="{20B71690-6088-6043-B1BC-87BD440CDF4C}" dt="2023-09-14T16:15:03.787" v="1589"/>
        <pc:sldMkLst>
          <pc:docMk/>
          <pc:sldMk cId="2533596215" sldId="1724"/>
        </pc:sldMkLst>
        <pc:spChg chg="del">
          <ac:chgData name="Ganose, Alexander M" userId="8fc7f4ca-5b95-489f-8cd5-e908667d36e9" providerId="ADAL" clId="{20B71690-6088-6043-B1BC-87BD440CDF4C}" dt="2023-09-14T16:15:03.317" v="1588" actId="478"/>
          <ac:spMkLst>
            <pc:docMk/>
            <pc:sldMk cId="2533596215" sldId="1724"/>
            <ac:spMk id="2" creationId="{869514E4-8A1D-A4F7-8C98-1727C23593C3}"/>
          </ac:spMkLst>
        </pc:spChg>
        <pc:spChg chg="del">
          <ac:chgData name="Ganose, Alexander M" userId="8fc7f4ca-5b95-489f-8cd5-e908667d36e9" providerId="ADAL" clId="{20B71690-6088-6043-B1BC-87BD440CDF4C}" dt="2023-09-14T16:15:03.317" v="1588" actId="478"/>
          <ac:spMkLst>
            <pc:docMk/>
            <pc:sldMk cId="2533596215" sldId="1724"/>
            <ac:spMk id="3" creationId="{2941900D-DFB1-442E-0CD8-59F5169D26FA}"/>
          </ac:spMkLst>
        </pc:spChg>
        <pc:spChg chg="del">
          <ac:chgData name="Ganose, Alexander M" userId="8fc7f4ca-5b95-489f-8cd5-e908667d36e9" providerId="ADAL" clId="{20B71690-6088-6043-B1BC-87BD440CDF4C}" dt="2023-09-14T16:15:03.317" v="1588" actId="478"/>
          <ac:spMkLst>
            <pc:docMk/>
            <pc:sldMk cId="2533596215" sldId="1724"/>
            <ac:spMk id="4" creationId="{7FDFF4EF-0A65-FE17-04C4-359C29BA5E1F}"/>
          </ac:spMkLst>
        </pc:spChg>
        <pc:spChg chg="del">
          <ac:chgData name="Ganose, Alexander M" userId="8fc7f4ca-5b95-489f-8cd5-e908667d36e9" providerId="ADAL" clId="{20B71690-6088-6043-B1BC-87BD440CDF4C}" dt="2023-09-14T16:15:03.317" v="1588" actId="478"/>
          <ac:spMkLst>
            <pc:docMk/>
            <pc:sldMk cId="2533596215" sldId="1724"/>
            <ac:spMk id="5" creationId="{B469AF73-FF7B-C3A0-9F75-0F6C2F3ECE23}"/>
          </ac:spMkLst>
        </pc:spChg>
        <pc:spChg chg="del">
          <ac:chgData name="Ganose, Alexander M" userId="8fc7f4ca-5b95-489f-8cd5-e908667d36e9" providerId="ADAL" clId="{20B71690-6088-6043-B1BC-87BD440CDF4C}" dt="2023-09-14T16:15:03.317" v="1588" actId="478"/>
          <ac:spMkLst>
            <pc:docMk/>
            <pc:sldMk cId="2533596215" sldId="1724"/>
            <ac:spMk id="6" creationId="{793080F6-DBD5-FE0C-2EDC-552E75486299}"/>
          </ac:spMkLst>
        </pc:spChg>
        <pc:spChg chg="add mod">
          <ac:chgData name="Ganose, Alexander M" userId="8fc7f4ca-5b95-489f-8cd5-e908667d36e9" providerId="ADAL" clId="{20B71690-6088-6043-B1BC-87BD440CDF4C}" dt="2023-09-14T16:14:36.616" v="1570" actId="692"/>
          <ac:spMkLst>
            <pc:docMk/>
            <pc:sldMk cId="2533596215" sldId="1724"/>
            <ac:spMk id="7" creationId="{D99B34A0-CF30-E935-B982-BB6ABBAC6790}"/>
          </ac:spMkLst>
        </pc:spChg>
        <pc:spChg chg="mod">
          <ac:chgData name="Ganose, Alexander M" userId="8fc7f4ca-5b95-489f-8cd5-e908667d36e9" providerId="ADAL" clId="{20B71690-6088-6043-B1BC-87BD440CDF4C}" dt="2023-09-14T13:04:21.207" v="386" actId="1038"/>
          <ac:spMkLst>
            <pc:docMk/>
            <pc:sldMk cId="2533596215" sldId="1724"/>
            <ac:spMk id="22" creationId="{2C80A7A3-070E-69E5-5C4D-BD3A43B1E6A5}"/>
          </ac:spMkLst>
        </pc:spChg>
        <pc:spChg chg="mod">
          <ac:chgData name="Ganose, Alexander M" userId="8fc7f4ca-5b95-489f-8cd5-e908667d36e9" providerId="ADAL" clId="{20B71690-6088-6043-B1BC-87BD440CDF4C}" dt="2023-09-14T13:04:21.207" v="386" actId="1038"/>
          <ac:spMkLst>
            <pc:docMk/>
            <pc:sldMk cId="2533596215" sldId="1724"/>
            <ac:spMk id="23" creationId="{400E8122-CA48-C2F5-3ADC-B6211DAAAF87}"/>
          </ac:spMkLst>
        </pc:spChg>
        <pc:spChg chg="mod">
          <ac:chgData name="Ganose, Alexander M" userId="8fc7f4ca-5b95-489f-8cd5-e908667d36e9" providerId="ADAL" clId="{20B71690-6088-6043-B1BC-87BD440CDF4C}" dt="2023-09-14T13:23:31.989" v="640" actId="207"/>
          <ac:spMkLst>
            <pc:docMk/>
            <pc:sldMk cId="2533596215" sldId="1724"/>
            <ac:spMk id="25" creationId="{19B0E167-5828-0684-A5DF-2590F26EAB63}"/>
          </ac:spMkLst>
        </pc:spChg>
        <pc:spChg chg="mod topLvl">
          <ac:chgData name="Ganose, Alexander M" userId="8fc7f4ca-5b95-489f-8cd5-e908667d36e9" providerId="ADAL" clId="{20B71690-6088-6043-B1BC-87BD440CDF4C}" dt="2023-09-14T13:03:42.038" v="368" actId="164"/>
          <ac:spMkLst>
            <pc:docMk/>
            <pc:sldMk cId="2533596215" sldId="1724"/>
            <ac:spMk id="31" creationId="{68A27F71-E6CA-B26D-EA17-1F3C77EA93AB}"/>
          </ac:spMkLst>
        </pc:spChg>
        <pc:spChg chg="add del mod">
          <ac:chgData name="Ganose, Alexander M" userId="8fc7f4ca-5b95-489f-8cd5-e908667d36e9" providerId="ADAL" clId="{20B71690-6088-6043-B1BC-87BD440CDF4C}" dt="2023-09-14T16:14:45.747" v="1585" actId="478"/>
          <ac:spMkLst>
            <pc:docMk/>
            <pc:sldMk cId="2533596215" sldId="1724"/>
            <ac:spMk id="41" creationId="{9A583616-D0E0-8E0A-24E0-D68F073142CD}"/>
          </ac:spMkLst>
        </pc:spChg>
        <pc:spChg chg="add del mod">
          <ac:chgData name="Ganose, Alexander M" userId="8fc7f4ca-5b95-489f-8cd5-e908667d36e9" providerId="ADAL" clId="{20B71690-6088-6043-B1BC-87BD440CDF4C}" dt="2023-09-14T16:14:45.747" v="1585" actId="478"/>
          <ac:spMkLst>
            <pc:docMk/>
            <pc:sldMk cId="2533596215" sldId="1724"/>
            <ac:spMk id="42" creationId="{F8CA160C-48D5-7A9D-6C45-4F652667EC1C}"/>
          </ac:spMkLst>
        </pc:spChg>
        <pc:spChg chg="add del mod">
          <ac:chgData name="Ganose, Alexander M" userId="8fc7f4ca-5b95-489f-8cd5-e908667d36e9" providerId="ADAL" clId="{20B71690-6088-6043-B1BC-87BD440CDF4C}" dt="2023-09-14T16:14:45.747" v="1585" actId="478"/>
          <ac:spMkLst>
            <pc:docMk/>
            <pc:sldMk cId="2533596215" sldId="1724"/>
            <ac:spMk id="43" creationId="{C41A45AE-074D-2FCE-8A89-D9C3B6A744AA}"/>
          </ac:spMkLst>
        </pc:spChg>
        <pc:spChg chg="add del mod">
          <ac:chgData name="Ganose, Alexander M" userId="8fc7f4ca-5b95-489f-8cd5-e908667d36e9" providerId="ADAL" clId="{20B71690-6088-6043-B1BC-87BD440CDF4C}" dt="2023-09-14T16:14:45.747" v="1585" actId="478"/>
          <ac:spMkLst>
            <pc:docMk/>
            <pc:sldMk cId="2533596215" sldId="1724"/>
            <ac:spMk id="44" creationId="{1A5A9318-FDEB-7D53-2933-7831A647CE8F}"/>
          </ac:spMkLst>
        </pc:spChg>
        <pc:spChg chg="add del mod">
          <ac:chgData name="Ganose, Alexander M" userId="8fc7f4ca-5b95-489f-8cd5-e908667d36e9" providerId="ADAL" clId="{20B71690-6088-6043-B1BC-87BD440CDF4C}" dt="2023-09-14T16:14:39.629" v="1582"/>
          <ac:spMkLst>
            <pc:docMk/>
            <pc:sldMk cId="2533596215" sldId="1724"/>
            <ac:spMk id="45" creationId="{2DBA3DC5-DA59-5D75-F43B-13FD486CC726}"/>
          </ac:spMkLst>
        </pc:spChg>
        <pc:spChg chg="add del mod">
          <ac:chgData name="Ganose, Alexander M" userId="8fc7f4ca-5b95-489f-8cd5-e908667d36e9" providerId="ADAL" clId="{20B71690-6088-6043-B1BC-87BD440CDF4C}" dt="2023-09-14T16:14:38.874" v="1579"/>
          <ac:spMkLst>
            <pc:docMk/>
            <pc:sldMk cId="2533596215" sldId="1724"/>
            <ac:spMk id="46" creationId="{1168139E-A0CF-4D3A-889C-56FEDD575F3C}"/>
          </ac:spMkLst>
        </pc:spChg>
        <pc:spChg chg="add del mod">
          <ac:chgData name="Ganose, Alexander M" userId="8fc7f4ca-5b95-489f-8cd5-e908667d36e9" providerId="ADAL" clId="{20B71690-6088-6043-B1BC-87BD440CDF4C}" dt="2023-09-14T16:14:38.874" v="1579"/>
          <ac:spMkLst>
            <pc:docMk/>
            <pc:sldMk cId="2533596215" sldId="1724"/>
            <ac:spMk id="47" creationId="{09D32FF5-B83E-449D-7B35-286D581DC35E}"/>
          </ac:spMkLst>
        </pc:spChg>
        <pc:spChg chg="add del mod">
          <ac:chgData name="Ganose, Alexander M" userId="8fc7f4ca-5b95-489f-8cd5-e908667d36e9" providerId="ADAL" clId="{20B71690-6088-6043-B1BC-87BD440CDF4C}" dt="2023-09-14T16:14:38.874" v="1579"/>
          <ac:spMkLst>
            <pc:docMk/>
            <pc:sldMk cId="2533596215" sldId="1724"/>
            <ac:spMk id="48" creationId="{5F160DF2-7041-BF99-9D34-E0ECA070A7DB}"/>
          </ac:spMkLst>
        </pc:spChg>
        <pc:spChg chg="add del mod">
          <ac:chgData name="Ganose, Alexander M" userId="8fc7f4ca-5b95-489f-8cd5-e908667d36e9" providerId="ADAL" clId="{20B71690-6088-6043-B1BC-87BD440CDF4C}" dt="2023-09-14T16:14:38.874" v="1579"/>
          <ac:spMkLst>
            <pc:docMk/>
            <pc:sldMk cId="2533596215" sldId="1724"/>
            <ac:spMk id="49" creationId="{07587D13-22C2-A96E-D745-AAA973A4658F}"/>
          </ac:spMkLst>
        </pc:spChg>
        <pc:spChg chg="add del mod">
          <ac:chgData name="Ganose, Alexander M" userId="8fc7f4ca-5b95-489f-8cd5-e908667d36e9" providerId="ADAL" clId="{20B71690-6088-6043-B1BC-87BD440CDF4C}" dt="2023-09-14T16:14:49.049" v="1587" actId="478"/>
          <ac:spMkLst>
            <pc:docMk/>
            <pc:sldMk cId="2533596215" sldId="1724"/>
            <ac:spMk id="50" creationId="{6435CB46-1090-CCD9-5A4A-30CF679CCAD2}"/>
          </ac:spMkLst>
        </pc:spChg>
        <pc:spChg chg="add mod">
          <ac:chgData name="Ganose, Alexander M" userId="8fc7f4ca-5b95-489f-8cd5-e908667d36e9" providerId="ADAL" clId="{20B71690-6088-6043-B1BC-87BD440CDF4C}" dt="2023-09-14T16:15:03.787" v="1589"/>
          <ac:spMkLst>
            <pc:docMk/>
            <pc:sldMk cId="2533596215" sldId="1724"/>
            <ac:spMk id="56" creationId="{087FE6EC-F64C-62D9-B9D2-D779B0A293FD}"/>
          </ac:spMkLst>
        </pc:spChg>
        <pc:spChg chg="add mod">
          <ac:chgData name="Ganose, Alexander M" userId="8fc7f4ca-5b95-489f-8cd5-e908667d36e9" providerId="ADAL" clId="{20B71690-6088-6043-B1BC-87BD440CDF4C}" dt="2023-09-14T16:15:03.787" v="1589"/>
          <ac:spMkLst>
            <pc:docMk/>
            <pc:sldMk cId="2533596215" sldId="1724"/>
            <ac:spMk id="57" creationId="{A42F987B-261F-FAA3-9C4F-075D1769F2F1}"/>
          </ac:spMkLst>
        </pc:spChg>
        <pc:spChg chg="add mod">
          <ac:chgData name="Ganose, Alexander M" userId="8fc7f4ca-5b95-489f-8cd5-e908667d36e9" providerId="ADAL" clId="{20B71690-6088-6043-B1BC-87BD440CDF4C}" dt="2023-09-14T16:15:03.787" v="1589"/>
          <ac:spMkLst>
            <pc:docMk/>
            <pc:sldMk cId="2533596215" sldId="1724"/>
            <ac:spMk id="58" creationId="{9A13416F-2FBA-60A2-0844-5C30BBF757B4}"/>
          </ac:spMkLst>
        </pc:spChg>
        <pc:spChg chg="add mod">
          <ac:chgData name="Ganose, Alexander M" userId="8fc7f4ca-5b95-489f-8cd5-e908667d36e9" providerId="ADAL" clId="{20B71690-6088-6043-B1BC-87BD440CDF4C}" dt="2023-09-14T16:15:03.787" v="1589"/>
          <ac:spMkLst>
            <pc:docMk/>
            <pc:sldMk cId="2533596215" sldId="1724"/>
            <ac:spMk id="59" creationId="{220B9E63-2A39-9863-F168-398147958187}"/>
          </ac:spMkLst>
        </pc:spChg>
        <pc:spChg chg="add mod">
          <ac:chgData name="Ganose, Alexander M" userId="8fc7f4ca-5b95-489f-8cd5-e908667d36e9" providerId="ADAL" clId="{20B71690-6088-6043-B1BC-87BD440CDF4C}" dt="2023-09-14T16:15:03.787" v="1589"/>
          <ac:spMkLst>
            <pc:docMk/>
            <pc:sldMk cId="2533596215" sldId="1724"/>
            <ac:spMk id="60" creationId="{0FCF4DF2-71CC-9F83-70E0-CBBA2D1E6FF8}"/>
          </ac:spMkLst>
        </pc:spChg>
        <pc:grpChg chg="add mod">
          <ac:chgData name="Ganose, Alexander M" userId="8fc7f4ca-5b95-489f-8cd5-e908667d36e9" providerId="ADAL" clId="{20B71690-6088-6043-B1BC-87BD440CDF4C}" dt="2023-09-14T16:14:35.578" v="1568" actId="207"/>
          <ac:grpSpMkLst>
            <pc:docMk/>
            <pc:sldMk cId="2533596215" sldId="1724"/>
            <ac:grpSpMk id="29" creationId="{E34DDE8A-7C64-0E37-3332-D6A3C52760D2}"/>
          </ac:grpSpMkLst>
        </pc:grpChg>
        <pc:grpChg chg="add del mod">
          <ac:chgData name="Ganose, Alexander M" userId="8fc7f4ca-5b95-489f-8cd5-e908667d36e9" providerId="ADAL" clId="{20B71690-6088-6043-B1BC-87BD440CDF4C}" dt="2023-09-14T13:03:12.403" v="362" actId="165"/>
          <ac:grpSpMkLst>
            <pc:docMk/>
            <pc:sldMk cId="2533596215" sldId="1724"/>
            <ac:grpSpMk id="30" creationId="{E1BF5858-BAF9-60ED-2E14-92A8B245BA38}"/>
          </ac:grpSpMkLst>
        </pc:grpChg>
        <pc:grpChg chg="add mod">
          <ac:chgData name="Ganose, Alexander M" userId="8fc7f4ca-5b95-489f-8cd5-e908667d36e9" providerId="ADAL" clId="{20B71690-6088-6043-B1BC-87BD440CDF4C}" dt="2023-09-14T13:03:52.496" v="379" actId="1035"/>
          <ac:grpSpMkLst>
            <pc:docMk/>
            <pc:sldMk cId="2533596215" sldId="1724"/>
            <ac:grpSpMk id="40" creationId="{95DA02CA-9CFB-F760-C953-1984C39B819B}"/>
          </ac:grpSpMkLst>
        </pc:grpChg>
        <pc:cxnChg chg="del">
          <ac:chgData name="Ganose, Alexander M" userId="8fc7f4ca-5b95-489f-8cd5-e908667d36e9" providerId="ADAL" clId="{20B71690-6088-6043-B1BC-87BD440CDF4C}" dt="2023-09-14T16:15:03.317" v="1588" actId="478"/>
          <ac:cxnSpMkLst>
            <pc:docMk/>
            <pc:sldMk cId="2533596215" sldId="1724"/>
            <ac:cxnSpMk id="8" creationId="{7C265F02-E039-B6C2-D16C-6B0B016B0FEB}"/>
          </ac:cxnSpMkLst>
        </pc:cxnChg>
        <pc:cxnChg chg="del">
          <ac:chgData name="Ganose, Alexander M" userId="8fc7f4ca-5b95-489f-8cd5-e908667d36e9" providerId="ADAL" clId="{20B71690-6088-6043-B1BC-87BD440CDF4C}" dt="2023-09-14T16:15:03.317" v="1588" actId="478"/>
          <ac:cxnSpMkLst>
            <pc:docMk/>
            <pc:sldMk cId="2533596215" sldId="1724"/>
            <ac:cxnSpMk id="9" creationId="{18778315-55B4-36A2-3DC6-0FC0BDF1BD1D}"/>
          </ac:cxnSpMkLst>
        </pc:cxnChg>
        <pc:cxnChg chg="add del mod">
          <ac:chgData name="Ganose, Alexander M" userId="8fc7f4ca-5b95-489f-8cd5-e908667d36e9" providerId="ADAL" clId="{20B71690-6088-6043-B1BC-87BD440CDF4C}" dt="2023-09-14T13:02:16.346" v="320" actId="478"/>
          <ac:cxnSpMkLst>
            <pc:docMk/>
            <pc:sldMk cId="2533596215" sldId="1724"/>
            <ac:cxnSpMk id="11" creationId="{16ED9EB9-C948-5E25-2343-9043F3212116}"/>
          </ac:cxnSpMkLst>
        </pc:cxnChg>
        <pc:cxnChg chg="del">
          <ac:chgData name="Ganose, Alexander M" userId="8fc7f4ca-5b95-489f-8cd5-e908667d36e9" providerId="ADAL" clId="{20B71690-6088-6043-B1BC-87BD440CDF4C}" dt="2023-09-14T16:15:03.317" v="1588" actId="478"/>
          <ac:cxnSpMkLst>
            <pc:docMk/>
            <pc:sldMk cId="2533596215" sldId="1724"/>
            <ac:cxnSpMk id="12" creationId="{EF67C30F-AD78-A18E-5A60-D88962944918}"/>
          </ac:cxnSpMkLst>
        </pc:cxnChg>
        <pc:cxnChg chg="del">
          <ac:chgData name="Ganose, Alexander M" userId="8fc7f4ca-5b95-489f-8cd5-e908667d36e9" providerId="ADAL" clId="{20B71690-6088-6043-B1BC-87BD440CDF4C}" dt="2023-09-14T16:15:03.317" v="1588" actId="478"/>
          <ac:cxnSpMkLst>
            <pc:docMk/>
            <pc:sldMk cId="2533596215" sldId="1724"/>
            <ac:cxnSpMk id="13" creationId="{7DD60038-C5A8-C184-193C-A5CDA118A710}"/>
          </ac:cxnSpMkLst>
        </pc:cxnChg>
        <pc:cxnChg chg="del">
          <ac:chgData name="Ganose, Alexander M" userId="8fc7f4ca-5b95-489f-8cd5-e908667d36e9" providerId="ADAL" clId="{20B71690-6088-6043-B1BC-87BD440CDF4C}" dt="2023-09-14T16:15:03.317" v="1588" actId="478"/>
          <ac:cxnSpMkLst>
            <pc:docMk/>
            <pc:sldMk cId="2533596215" sldId="1724"/>
            <ac:cxnSpMk id="14" creationId="{4D361686-3DC0-52A5-5B4E-20796708F6FA}"/>
          </ac:cxnSpMkLst>
        </pc:cxnChg>
        <pc:cxnChg chg="add del mod">
          <ac:chgData name="Ganose, Alexander M" userId="8fc7f4ca-5b95-489f-8cd5-e908667d36e9" providerId="ADAL" clId="{20B71690-6088-6043-B1BC-87BD440CDF4C}" dt="2023-09-14T13:02:18.636" v="321" actId="478"/>
          <ac:cxnSpMkLst>
            <pc:docMk/>
            <pc:sldMk cId="2533596215" sldId="1724"/>
            <ac:cxnSpMk id="15" creationId="{1A7D61AF-2414-F5FC-572D-F7B52B5B9D6A}"/>
          </ac:cxnSpMkLst>
        </pc:cxnChg>
        <pc:cxnChg chg="add mod">
          <ac:chgData name="Ganose, Alexander M" userId="8fc7f4ca-5b95-489f-8cd5-e908667d36e9" providerId="ADAL" clId="{20B71690-6088-6043-B1BC-87BD440CDF4C}" dt="2023-09-14T16:14:36.355" v="1569" actId="692"/>
          <ac:cxnSpMkLst>
            <pc:docMk/>
            <pc:sldMk cId="2533596215" sldId="1724"/>
            <ac:cxnSpMk id="16" creationId="{21C4AFF2-6839-48F3-DA78-1A995437EE40}"/>
          </ac:cxnSpMkLst>
        </pc:cxnChg>
        <pc:cxnChg chg="add mod">
          <ac:chgData name="Ganose, Alexander M" userId="8fc7f4ca-5b95-489f-8cd5-e908667d36e9" providerId="ADAL" clId="{20B71690-6088-6043-B1BC-87BD440CDF4C}" dt="2023-09-14T16:14:36.355" v="1569" actId="692"/>
          <ac:cxnSpMkLst>
            <pc:docMk/>
            <pc:sldMk cId="2533596215" sldId="1724"/>
            <ac:cxnSpMk id="17" creationId="{50A2C5F5-BFE5-13EB-3226-A0EC1853AA3D}"/>
          </ac:cxnSpMkLst>
        </pc:cxnChg>
        <pc:cxnChg chg="add mod">
          <ac:chgData name="Ganose, Alexander M" userId="8fc7f4ca-5b95-489f-8cd5-e908667d36e9" providerId="ADAL" clId="{20B71690-6088-6043-B1BC-87BD440CDF4C}" dt="2023-09-14T16:14:36.355" v="1569" actId="692"/>
          <ac:cxnSpMkLst>
            <pc:docMk/>
            <pc:sldMk cId="2533596215" sldId="1724"/>
            <ac:cxnSpMk id="19" creationId="{4ABD0FA4-1C4E-EC6E-4D8A-8C06EA658F56}"/>
          </ac:cxnSpMkLst>
        </pc:cxnChg>
        <pc:cxnChg chg="add mod">
          <ac:chgData name="Ganose, Alexander M" userId="8fc7f4ca-5b95-489f-8cd5-e908667d36e9" providerId="ADAL" clId="{20B71690-6088-6043-B1BC-87BD440CDF4C}" dt="2023-09-14T16:14:36.355" v="1569" actId="692"/>
          <ac:cxnSpMkLst>
            <pc:docMk/>
            <pc:sldMk cId="2533596215" sldId="1724"/>
            <ac:cxnSpMk id="20" creationId="{EE8B9C63-233B-AF39-F48D-05191797B95B}"/>
          </ac:cxnSpMkLst>
        </pc:cxnChg>
        <pc:cxnChg chg="add mod">
          <ac:chgData name="Ganose, Alexander M" userId="8fc7f4ca-5b95-489f-8cd5-e908667d36e9" providerId="ADAL" clId="{20B71690-6088-6043-B1BC-87BD440CDF4C}" dt="2023-09-14T16:14:36.355" v="1569" actId="692"/>
          <ac:cxnSpMkLst>
            <pc:docMk/>
            <pc:sldMk cId="2533596215" sldId="1724"/>
            <ac:cxnSpMk id="21" creationId="{D225E741-5580-5E5A-AF08-7FDC3BE2AF28}"/>
          </ac:cxnSpMkLst>
        </pc:cxnChg>
        <pc:cxnChg chg="add mod">
          <ac:chgData name="Ganose, Alexander M" userId="8fc7f4ca-5b95-489f-8cd5-e908667d36e9" providerId="ADAL" clId="{20B71690-6088-6043-B1BC-87BD440CDF4C}" dt="2023-09-14T16:14:36.355" v="1569" actId="692"/>
          <ac:cxnSpMkLst>
            <pc:docMk/>
            <pc:sldMk cId="2533596215" sldId="1724"/>
            <ac:cxnSpMk id="24" creationId="{D697C6F4-5D7D-7894-1460-6411C24BB8CD}"/>
          </ac:cxnSpMkLst>
        </pc:cxnChg>
        <pc:cxnChg chg="add mod">
          <ac:chgData name="Ganose, Alexander M" userId="8fc7f4ca-5b95-489f-8cd5-e908667d36e9" providerId="ADAL" clId="{20B71690-6088-6043-B1BC-87BD440CDF4C}" dt="2023-09-14T16:14:36.355" v="1569" actId="692"/>
          <ac:cxnSpMkLst>
            <pc:docMk/>
            <pc:sldMk cId="2533596215" sldId="1724"/>
            <ac:cxnSpMk id="26" creationId="{BB6356D3-FD3B-8C1A-8926-C115BE530F01}"/>
          </ac:cxnSpMkLst>
        </pc:cxnChg>
        <pc:cxnChg chg="add mod">
          <ac:chgData name="Ganose, Alexander M" userId="8fc7f4ca-5b95-489f-8cd5-e908667d36e9" providerId="ADAL" clId="{20B71690-6088-6043-B1BC-87BD440CDF4C}" dt="2023-09-14T16:14:36.355" v="1569" actId="692"/>
          <ac:cxnSpMkLst>
            <pc:docMk/>
            <pc:sldMk cId="2533596215" sldId="1724"/>
            <ac:cxnSpMk id="27" creationId="{9C60DF5C-29EA-E358-9C2D-162C29DF9A68}"/>
          </ac:cxnSpMkLst>
        </pc:cxnChg>
        <pc:cxnChg chg="add del mod">
          <ac:chgData name="Ganose, Alexander M" userId="8fc7f4ca-5b95-489f-8cd5-e908667d36e9" providerId="ADAL" clId="{20B71690-6088-6043-B1BC-87BD440CDF4C}" dt="2023-09-14T13:01:53.843" v="317" actId="478"/>
          <ac:cxnSpMkLst>
            <pc:docMk/>
            <pc:sldMk cId="2533596215" sldId="1724"/>
            <ac:cxnSpMk id="28" creationId="{39F3B1E3-02D5-36EB-01B6-88B67ECA7AEC}"/>
          </ac:cxnSpMkLst>
        </pc:cxnChg>
        <pc:cxnChg chg="del mod topLvl">
          <ac:chgData name="Ganose, Alexander M" userId="8fc7f4ca-5b95-489f-8cd5-e908667d36e9" providerId="ADAL" clId="{20B71690-6088-6043-B1BC-87BD440CDF4C}" dt="2023-09-14T13:03:20.444" v="364" actId="478"/>
          <ac:cxnSpMkLst>
            <pc:docMk/>
            <pc:sldMk cId="2533596215" sldId="1724"/>
            <ac:cxnSpMk id="32" creationId="{1AD6EBB1-141F-55A1-A38B-9BB83544F2E4}"/>
          </ac:cxnSpMkLst>
        </pc:cxnChg>
        <pc:cxnChg chg="del mod topLvl">
          <ac:chgData name="Ganose, Alexander M" userId="8fc7f4ca-5b95-489f-8cd5-e908667d36e9" providerId="ADAL" clId="{20B71690-6088-6043-B1BC-87BD440CDF4C}" dt="2023-09-14T13:03:22.165" v="365" actId="478"/>
          <ac:cxnSpMkLst>
            <pc:docMk/>
            <pc:sldMk cId="2533596215" sldId="1724"/>
            <ac:cxnSpMk id="33" creationId="{20A35507-1281-FD24-DAAC-BDB5DAA890A3}"/>
          </ac:cxnSpMkLst>
        </pc:cxnChg>
        <pc:cxnChg chg="mod topLvl">
          <ac:chgData name="Ganose, Alexander M" userId="8fc7f4ca-5b95-489f-8cd5-e908667d36e9" providerId="ADAL" clId="{20B71690-6088-6043-B1BC-87BD440CDF4C}" dt="2023-09-14T13:03:42.038" v="368" actId="164"/>
          <ac:cxnSpMkLst>
            <pc:docMk/>
            <pc:sldMk cId="2533596215" sldId="1724"/>
            <ac:cxnSpMk id="34" creationId="{B5898A6F-0AB9-6BCE-4E2D-DC96E6FA96BD}"/>
          </ac:cxnSpMkLst>
        </pc:cxnChg>
        <pc:cxnChg chg="mod topLvl">
          <ac:chgData name="Ganose, Alexander M" userId="8fc7f4ca-5b95-489f-8cd5-e908667d36e9" providerId="ADAL" clId="{20B71690-6088-6043-B1BC-87BD440CDF4C}" dt="2023-09-14T13:03:42.038" v="368" actId="164"/>
          <ac:cxnSpMkLst>
            <pc:docMk/>
            <pc:sldMk cId="2533596215" sldId="1724"/>
            <ac:cxnSpMk id="35" creationId="{EBE23BB0-6B02-FC67-D167-1AFA8109BBE1}"/>
          </ac:cxnSpMkLst>
        </pc:cxnChg>
        <pc:cxnChg chg="mod topLvl">
          <ac:chgData name="Ganose, Alexander M" userId="8fc7f4ca-5b95-489f-8cd5-e908667d36e9" providerId="ADAL" clId="{20B71690-6088-6043-B1BC-87BD440CDF4C}" dt="2023-09-14T13:03:42.038" v="368" actId="164"/>
          <ac:cxnSpMkLst>
            <pc:docMk/>
            <pc:sldMk cId="2533596215" sldId="1724"/>
            <ac:cxnSpMk id="36" creationId="{8E96AE24-B6EB-1D6C-DFFB-3A7FD7D26B3E}"/>
          </ac:cxnSpMkLst>
        </pc:cxnChg>
        <pc:cxnChg chg="mod topLvl">
          <ac:chgData name="Ganose, Alexander M" userId="8fc7f4ca-5b95-489f-8cd5-e908667d36e9" providerId="ADAL" clId="{20B71690-6088-6043-B1BC-87BD440CDF4C}" dt="2023-09-14T13:03:42.038" v="368" actId="164"/>
          <ac:cxnSpMkLst>
            <pc:docMk/>
            <pc:sldMk cId="2533596215" sldId="1724"/>
            <ac:cxnSpMk id="37" creationId="{5A79FB59-327A-D590-D746-EA520D7234EF}"/>
          </ac:cxnSpMkLst>
        </pc:cxnChg>
        <pc:cxnChg chg="mod topLvl">
          <ac:chgData name="Ganose, Alexander M" userId="8fc7f4ca-5b95-489f-8cd5-e908667d36e9" providerId="ADAL" clId="{20B71690-6088-6043-B1BC-87BD440CDF4C}" dt="2023-09-14T13:03:42.038" v="368" actId="164"/>
          <ac:cxnSpMkLst>
            <pc:docMk/>
            <pc:sldMk cId="2533596215" sldId="1724"/>
            <ac:cxnSpMk id="38" creationId="{42FC09D8-9E0F-6AD6-2992-7216999C922F}"/>
          </ac:cxnSpMkLst>
        </pc:cxnChg>
        <pc:cxnChg chg="mod topLvl">
          <ac:chgData name="Ganose, Alexander M" userId="8fc7f4ca-5b95-489f-8cd5-e908667d36e9" providerId="ADAL" clId="{20B71690-6088-6043-B1BC-87BD440CDF4C}" dt="2023-09-14T13:03:42.038" v="368" actId="164"/>
          <ac:cxnSpMkLst>
            <pc:docMk/>
            <pc:sldMk cId="2533596215" sldId="1724"/>
            <ac:cxnSpMk id="39" creationId="{D711C159-6368-F770-140E-94371CEA2710}"/>
          </ac:cxnSpMkLst>
        </pc:cxnChg>
        <pc:cxnChg chg="add mod">
          <ac:chgData name="Ganose, Alexander M" userId="8fc7f4ca-5b95-489f-8cd5-e908667d36e9" providerId="ADAL" clId="{20B71690-6088-6043-B1BC-87BD440CDF4C}" dt="2023-09-14T16:15:03.787" v="1589"/>
          <ac:cxnSpMkLst>
            <pc:docMk/>
            <pc:sldMk cId="2533596215" sldId="1724"/>
            <ac:cxnSpMk id="51" creationId="{F6513E0F-4468-D757-2B08-20E85B562872}"/>
          </ac:cxnSpMkLst>
        </pc:cxnChg>
        <pc:cxnChg chg="add mod">
          <ac:chgData name="Ganose, Alexander M" userId="8fc7f4ca-5b95-489f-8cd5-e908667d36e9" providerId="ADAL" clId="{20B71690-6088-6043-B1BC-87BD440CDF4C}" dt="2023-09-14T16:15:03.787" v="1589"/>
          <ac:cxnSpMkLst>
            <pc:docMk/>
            <pc:sldMk cId="2533596215" sldId="1724"/>
            <ac:cxnSpMk id="52" creationId="{F52C8532-60FC-7A6A-3E03-92EF37457FC1}"/>
          </ac:cxnSpMkLst>
        </pc:cxnChg>
        <pc:cxnChg chg="add mod">
          <ac:chgData name="Ganose, Alexander M" userId="8fc7f4ca-5b95-489f-8cd5-e908667d36e9" providerId="ADAL" clId="{20B71690-6088-6043-B1BC-87BD440CDF4C}" dt="2023-09-14T16:15:03.787" v="1589"/>
          <ac:cxnSpMkLst>
            <pc:docMk/>
            <pc:sldMk cId="2533596215" sldId="1724"/>
            <ac:cxnSpMk id="53" creationId="{A2AC00B2-AC48-1886-C578-191AC4C11AE9}"/>
          </ac:cxnSpMkLst>
        </pc:cxnChg>
        <pc:cxnChg chg="add mod">
          <ac:chgData name="Ganose, Alexander M" userId="8fc7f4ca-5b95-489f-8cd5-e908667d36e9" providerId="ADAL" clId="{20B71690-6088-6043-B1BC-87BD440CDF4C}" dt="2023-09-14T16:15:03.787" v="1589"/>
          <ac:cxnSpMkLst>
            <pc:docMk/>
            <pc:sldMk cId="2533596215" sldId="1724"/>
            <ac:cxnSpMk id="54" creationId="{2A6A9062-1AC3-2CFC-93E7-606DE3A086AE}"/>
          </ac:cxnSpMkLst>
        </pc:cxnChg>
        <pc:cxnChg chg="add mod">
          <ac:chgData name="Ganose, Alexander M" userId="8fc7f4ca-5b95-489f-8cd5-e908667d36e9" providerId="ADAL" clId="{20B71690-6088-6043-B1BC-87BD440CDF4C}" dt="2023-09-14T16:15:03.787" v="1589"/>
          <ac:cxnSpMkLst>
            <pc:docMk/>
            <pc:sldMk cId="2533596215" sldId="1724"/>
            <ac:cxnSpMk id="55" creationId="{71B7BD7D-0855-AC87-2020-8080EFF012B4}"/>
          </ac:cxnSpMkLst>
        </pc:cxnChg>
      </pc:sldChg>
      <pc:sldChg chg="addSp delSp modSp add mod modNotesTx">
        <pc:chgData name="Ganose, Alexander M" userId="8fc7f4ca-5b95-489f-8cd5-e908667d36e9" providerId="ADAL" clId="{20B71690-6088-6043-B1BC-87BD440CDF4C}" dt="2023-09-14T13:23:34.205" v="642" actId="207"/>
        <pc:sldMkLst>
          <pc:docMk/>
          <pc:sldMk cId="714163223" sldId="1725"/>
        </pc:sldMkLst>
        <pc:spChg chg="del">
          <ac:chgData name="Ganose, Alexander M" userId="8fc7f4ca-5b95-489f-8cd5-e908667d36e9" providerId="ADAL" clId="{20B71690-6088-6043-B1BC-87BD440CDF4C}" dt="2023-09-14T13:05:16.507" v="412" actId="478"/>
          <ac:spMkLst>
            <pc:docMk/>
            <pc:sldMk cId="714163223" sldId="1725"/>
            <ac:spMk id="2" creationId="{869514E4-8A1D-A4F7-8C98-1727C23593C3}"/>
          </ac:spMkLst>
        </pc:spChg>
        <pc:spChg chg="del">
          <ac:chgData name="Ganose, Alexander M" userId="8fc7f4ca-5b95-489f-8cd5-e908667d36e9" providerId="ADAL" clId="{20B71690-6088-6043-B1BC-87BD440CDF4C}" dt="2023-09-14T13:05:16.507" v="412" actId="478"/>
          <ac:spMkLst>
            <pc:docMk/>
            <pc:sldMk cId="714163223" sldId="1725"/>
            <ac:spMk id="3" creationId="{2941900D-DFB1-442E-0CD8-59F5169D26FA}"/>
          </ac:spMkLst>
        </pc:spChg>
        <pc:spChg chg="del">
          <ac:chgData name="Ganose, Alexander M" userId="8fc7f4ca-5b95-489f-8cd5-e908667d36e9" providerId="ADAL" clId="{20B71690-6088-6043-B1BC-87BD440CDF4C}" dt="2023-09-14T13:05:16.507" v="412" actId="478"/>
          <ac:spMkLst>
            <pc:docMk/>
            <pc:sldMk cId="714163223" sldId="1725"/>
            <ac:spMk id="4" creationId="{7FDFF4EF-0A65-FE17-04C4-359C29BA5E1F}"/>
          </ac:spMkLst>
        </pc:spChg>
        <pc:spChg chg="del">
          <ac:chgData name="Ganose, Alexander M" userId="8fc7f4ca-5b95-489f-8cd5-e908667d36e9" providerId="ADAL" clId="{20B71690-6088-6043-B1BC-87BD440CDF4C}" dt="2023-09-14T13:05:16.507" v="412" actId="478"/>
          <ac:spMkLst>
            <pc:docMk/>
            <pc:sldMk cId="714163223" sldId="1725"/>
            <ac:spMk id="5" creationId="{B469AF73-FF7B-C3A0-9F75-0F6C2F3ECE23}"/>
          </ac:spMkLst>
        </pc:spChg>
        <pc:spChg chg="del">
          <ac:chgData name="Ganose, Alexander M" userId="8fc7f4ca-5b95-489f-8cd5-e908667d36e9" providerId="ADAL" clId="{20B71690-6088-6043-B1BC-87BD440CDF4C}" dt="2023-09-14T13:05:16.507" v="412" actId="478"/>
          <ac:spMkLst>
            <pc:docMk/>
            <pc:sldMk cId="714163223" sldId="1725"/>
            <ac:spMk id="6" creationId="{793080F6-DBD5-FE0C-2EDC-552E75486299}"/>
          </ac:spMkLst>
        </pc:spChg>
        <pc:spChg chg="add del mod">
          <ac:chgData name="Ganose, Alexander M" userId="8fc7f4ca-5b95-489f-8cd5-e908667d36e9" providerId="ADAL" clId="{20B71690-6088-6043-B1BC-87BD440CDF4C}" dt="2023-09-14T13:06:30.795" v="424"/>
          <ac:spMkLst>
            <pc:docMk/>
            <pc:sldMk cId="714163223" sldId="1725"/>
            <ac:spMk id="11" creationId="{69A995B9-6FD7-D7FF-CA37-0014F141DB86}"/>
          </ac:spMkLst>
        </pc:spChg>
        <pc:spChg chg="add del mod">
          <ac:chgData name="Ganose, Alexander M" userId="8fc7f4ca-5b95-489f-8cd5-e908667d36e9" providerId="ADAL" clId="{20B71690-6088-6043-B1BC-87BD440CDF4C}" dt="2023-09-14T13:10:57.611" v="468" actId="21"/>
          <ac:spMkLst>
            <pc:docMk/>
            <pc:sldMk cId="714163223" sldId="1725"/>
            <ac:spMk id="15" creationId="{6583263F-93C8-943E-3605-441C7D2B3F90}"/>
          </ac:spMkLst>
        </pc:spChg>
        <pc:spChg chg="mod">
          <ac:chgData name="Ganose, Alexander M" userId="8fc7f4ca-5b95-489f-8cd5-e908667d36e9" providerId="ADAL" clId="{20B71690-6088-6043-B1BC-87BD440CDF4C}" dt="2023-09-14T13:05:09.972" v="410" actId="20577"/>
          <ac:spMkLst>
            <pc:docMk/>
            <pc:sldMk cId="714163223" sldId="1725"/>
            <ac:spMk id="18" creationId="{DEDEDFDA-D8D7-7F4B-83A1-E08A889531D3}"/>
          </ac:spMkLst>
        </pc:spChg>
        <pc:spChg chg="del">
          <ac:chgData name="Ganose, Alexander M" userId="8fc7f4ca-5b95-489f-8cd5-e908667d36e9" providerId="ADAL" clId="{20B71690-6088-6043-B1BC-87BD440CDF4C}" dt="2023-09-14T13:05:18.852" v="413" actId="478"/>
          <ac:spMkLst>
            <pc:docMk/>
            <pc:sldMk cId="714163223" sldId="1725"/>
            <ac:spMk id="22" creationId="{2C80A7A3-070E-69E5-5C4D-BD3A43B1E6A5}"/>
          </ac:spMkLst>
        </pc:spChg>
        <pc:spChg chg="del">
          <ac:chgData name="Ganose, Alexander M" userId="8fc7f4ca-5b95-489f-8cd5-e908667d36e9" providerId="ADAL" clId="{20B71690-6088-6043-B1BC-87BD440CDF4C}" dt="2023-09-14T13:05:18.852" v="413" actId="478"/>
          <ac:spMkLst>
            <pc:docMk/>
            <pc:sldMk cId="714163223" sldId="1725"/>
            <ac:spMk id="23" creationId="{400E8122-CA48-C2F5-3ADC-B6211DAAAF87}"/>
          </ac:spMkLst>
        </pc:spChg>
        <pc:spChg chg="del">
          <ac:chgData name="Ganose, Alexander M" userId="8fc7f4ca-5b95-489f-8cd5-e908667d36e9" providerId="ADAL" clId="{20B71690-6088-6043-B1BC-87BD440CDF4C}" dt="2023-09-14T13:05:18.852" v="413" actId="478"/>
          <ac:spMkLst>
            <pc:docMk/>
            <pc:sldMk cId="714163223" sldId="1725"/>
            <ac:spMk id="25" creationId="{19B0E167-5828-0684-A5DF-2590F26EAB63}"/>
          </ac:spMkLst>
        </pc:spChg>
        <pc:spChg chg="add mod">
          <ac:chgData name="Ganose, Alexander M" userId="8fc7f4ca-5b95-489f-8cd5-e908667d36e9" providerId="ADAL" clId="{20B71690-6088-6043-B1BC-87BD440CDF4C}" dt="2023-09-14T13:23:33.960" v="641" actId="207"/>
          <ac:spMkLst>
            <pc:docMk/>
            <pc:sldMk cId="714163223" sldId="1725"/>
            <ac:spMk id="33" creationId="{82CA4714-9FDD-844C-36BE-C974DCF9305C}"/>
          </ac:spMkLst>
        </pc:spChg>
        <pc:spChg chg="add mod">
          <ac:chgData name="Ganose, Alexander M" userId="8fc7f4ca-5b95-489f-8cd5-e908667d36e9" providerId="ADAL" clId="{20B71690-6088-6043-B1BC-87BD440CDF4C}" dt="2023-09-14T13:23:34.205" v="642" actId="207"/>
          <ac:spMkLst>
            <pc:docMk/>
            <pc:sldMk cId="714163223" sldId="1725"/>
            <ac:spMk id="41" creationId="{ECDBDEB6-3A21-A083-00C1-A549024CF126}"/>
          </ac:spMkLst>
        </pc:spChg>
        <pc:grpChg chg="del">
          <ac:chgData name="Ganose, Alexander M" userId="8fc7f4ca-5b95-489f-8cd5-e908667d36e9" providerId="ADAL" clId="{20B71690-6088-6043-B1BC-87BD440CDF4C}" dt="2023-09-14T13:05:18.852" v="413" actId="478"/>
          <ac:grpSpMkLst>
            <pc:docMk/>
            <pc:sldMk cId="714163223" sldId="1725"/>
            <ac:grpSpMk id="29" creationId="{E34DDE8A-7C64-0E37-3332-D6A3C52760D2}"/>
          </ac:grpSpMkLst>
        </pc:grpChg>
        <pc:grpChg chg="del">
          <ac:chgData name="Ganose, Alexander M" userId="8fc7f4ca-5b95-489f-8cd5-e908667d36e9" providerId="ADAL" clId="{20B71690-6088-6043-B1BC-87BD440CDF4C}" dt="2023-09-14T13:05:13.844" v="411" actId="478"/>
          <ac:grpSpMkLst>
            <pc:docMk/>
            <pc:sldMk cId="714163223" sldId="1725"/>
            <ac:grpSpMk id="40" creationId="{95DA02CA-9CFB-F760-C953-1984C39B819B}"/>
          </ac:grpSpMkLst>
        </pc:grpChg>
        <pc:picChg chg="add del mod">
          <ac:chgData name="Ganose, Alexander M" userId="8fc7f4ca-5b95-489f-8cd5-e908667d36e9" providerId="ADAL" clId="{20B71690-6088-6043-B1BC-87BD440CDF4C}" dt="2023-09-14T13:10:37.821" v="459" actId="478"/>
          <ac:picMkLst>
            <pc:docMk/>
            <pc:sldMk cId="714163223" sldId="1725"/>
            <ac:picMk id="10" creationId="{FDC7CE20-D065-E41B-B3D9-539A4F991F10}"/>
          </ac:picMkLst>
        </pc:picChg>
        <pc:picChg chg="add del mod">
          <ac:chgData name="Ganose, Alexander M" userId="8fc7f4ca-5b95-489f-8cd5-e908667d36e9" providerId="ADAL" clId="{20B71690-6088-6043-B1BC-87BD440CDF4C}" dt="2023-09-14T13:09:27.861" v="454" actId="478"/>
          <ac:picMkLst>
            <pc:docMk/>
            <pc:sldMk cId="714163223" sldId="1725"/>
            <ac:picMk id="28" creationId="{5D05A2E2-14D7-43E6-492C-4440433740E4}"/>
          </ac:picMkLst>
        </pc:picChg>
        <pc:picChg chg="add mod">
          <ac:chgData name="Ganose, Alexander M" userId="8fc7f4ca-5b95-489f-8cd5-e908667d36e9" providerId="ADAL" clId="{20B71690-6088-6043-B1BC-87BD440CDF4C}" dt="2023-09-14T13:12:40.432" v="507" actId="1076"/>
          <ac:picMkLst>
            <pc:docMk/>
            <pc:sldMk cId="714163223" sldId="1725"/>
            <ac:picMk id="30" creationId="{576E1839-AEB3-F6EB-8338-B2444A1A498D}"/>
          </ac:picMkLst>
        </pc:picChg>
        <pc:picChg chg="add mod">
          <ac:chgData name="Ganose, Alexander M" userId="8fc7f4ca-5b95-489f-8cd5-e908667d36e9" providerId="ADAL" clId="{20B71690-6088-6043-B1BC-87BD440CDF4C}" dt="2023-09-14T13:12:37.376" v="506" actId="1076"/>
          <ac:picMkLst>
            <pc:docMk/>
            <pc:sldMk cId="714163223" sldId="1725"/>
            <ac:picMk id="32" creationId="{42E78C43-89B1-2089-9134-738A0051C98D}"/>
          </ac:picMkLst>
        </pc:picChg>
        <pc:cxnChg chg="del">
          <ac:chgData name="Ganose, Alexander M" userId="8fc7f4ca-5b95-489f-8cd5-e908667d36e9" providerId="ADAL" clId="{20B71690-6088-6043-B1BC-87BD440CDF4C}" dt="2023-09-14T13:05:16.507" v="412" actId="478"/>
          <ac:cxnSpMkLst>
            <pc:docMk/>
            <pc:sldMk cId="714163223" sldId="1725"/>
            <ac:cxnSpMk id="8" creationId="{7C265F02-E039-B6C2-D16C-6B0B016B0FEB}"/>
          </ac:cxnSpMkLst>
        </pc:cxnChg>
        <pc:cxnChg chg="del">
          <ac:chgData name="Ganose, Alexander M" userId="8fc7f4ca-5b95-489f-8cd5-e908667d36e9" providerId="ADAL" clId="{20B71690-6088-6043-B1BC-87BD440CDF4C}" dt="2023-09-14T13:05:16.507" v="412" actId="478"/>
          <ac:cxnSpMkLst>
            <pc:docMk/>
            <pc:sldMk cId="714163223" sldId="1725"/>
            <ac:cxnSpMk id="9" creationId="{18778315-55B4-36A2-3DC6-0FC0BDF1BD1D}"/>
          </ac:cxnSpMkLst>
        </pc:cxnChg>
        <pc:cxnChg chg="del">
          <ac:chgData name="Ganose, Alexander M" userId="8fc7f4ca-5b95-489f-8cd5-e908667d36e9" providerId="ADAL" clId="{20B71690-6088-6043-B1BC-87BD440CDF4C}" dt="2023-09-14T13:05:16.507" v="412" actId="478"/>
          <ac:cxnSpMkLst>
            <pc:docMk/>
            <pc:sldMk cId="714163223" sldId="1725"/>
            <ac:cxnSpMk id="12" creationId="{EF67C30F-AD78-A18E-5A60-D88962944918}"/>
          </ac:cxnSpMkLst>
        </pc:cxnChg>
        <pc:cxnChg chg="del">
          <ac:chgData name="Ganose, Alexander M" userId="8fc7f4ca-5b95-489f-8cd5-e908667d36e9" providerId="ADAL" clId="{20B71690-6088-6043-B1BC-87BD440CDF4C}" dt="2023-09-14T13:05:16.507" v="412" actId="478"/>
          <ac:cxnSpMkLst>
            <pc:docMk/>
            <pc:sldMk cId="714163223" sldId="1725"/>
            <ac:cxnSpMk id="13" creationId="{7DD60038-C5A8-C184-193C-A5CDA118A710}"/>
          </ac:cxnSpMkLst>
        </pc:cxnChg>
        <pc:cxnChg chg="del">
          <ac:chgData name="Ganose, Alexander M" userId="8fc7f4ca-5b95-489f-8cd5-e908667d36e9" providerId="ADAL" clId="{20B71690-6088-6043-B1BC-87BD440CDF4C}" dt="2023-09-14T13:05:16.507" v="412" actId="478"/>
          <ac:cxnSpMkLst>
            <pc:docMk/>
            <pc:sldMk cId="714163223" sldId="1725"/>
            <ac:cxnSpMk id="14" creationId="{4D361686-3DC0-52A5-5B4E-20796708F6FA}"/>
          </ac:cxnSpMkLst>
        </pc:cxnChg>
      </pc:sldChg>
      <pc:sldChg chg="addSp delSp modSp add mod modNotesTx">
        <pc:chgData name="Ganose, Alexander M" userId="8fc7f4ca-5b95-489f-8cd5-e908667d36e9" providerId="ADAL" clId="{20B71690-6088-6043-B1BC-87BD440CDF4C}" dt="2023-09-14T13:23:34.634" v="643" actId="207"/>
        <pc:sldMkLst>
          <pc:docMk/>
          <pc:sldMk cId="809746621" sldId="1726"/>
        </pc:sldMkLst>
        <pc:spChg chg="add del mod">
          <ac:chgData name="Ganose, Alexander M" userId="8fc7f4ca-5b95-489f-8cd5-e908667d36e9" providerId="ADAL" clId="{20B71690-6088-6043-B1BC-87BD440CDF4C}" dt="2023-09-14T13:19:21.266" v="601" actId="478"/>
          <ac:spMkLst>
            <pc:docMk/>
            <pc:sldMk cId="809746621" sldId="1726"/>
            <ac:spMk id="5" creationId="{7F427786-A091-83C4-9617-924533FBF4D1}"/>
          </ac:spMkLst>
        </pc:spChg>
        <pc:spChg chg="mod">
          <ac:chgData name="Ganose, Alexander M" userId="8fc7f4ca-5b95-489f-8cd5-e908667d36e9" providerId="ADAL" clId="{20B71690-6088-6043-B1BC-87BD440CDF4C}" dt="2023-09-14T13:23:34.634" v="643" actId="207"/>
          <ac:spMkLst>
            <pc:docMk/>
            <pc:sldMk cId="809746621" sldId="1726"/>
            <ac:spMk id="33" creationId="{82CA4714-9FDD-844C-36BE-C974DCF9305C}"/>
          </ac:spMkLst>
        </pc:spChg>
        <pc:spChg chg="mod">
          <ac:chgData name="Ganose, Alexander M" userId="8fc7f4ca-5b95-489f-8cd5-e908667d36e9" providerId="ADAL" clId="{20B71690-6088-6043-B1BC-87BD440CDF4C}" dt="2023-09-14T13:23:34.634" v="643" actId="207"/>
          <ac:spMkLst>
            <pc:docMk/>
            <pc:sldMk cId="809746621" sldId="1726"/>
            <ac:spMk id="41" creationId="{ECDBDEB6-3A21-A083-00C1-A549024CF126}"/>
          </ac:spMkLst>
        </pc:spChg>
        <pc:picChg chg="add mod modCrop">
          <ac:chgData name="Ganose, Alexander M" userId="8fc7f4ca-5b95-489f-8cd5-e908667d36e9" providerId="ADAL" clId="{20B71690-6088-6043-B1BC-87BD440CDF4C}" dt="2023-09-14T13:20:16.428" v="605" actId="12788"/>
          <ac:picMkLst>
            <pc:docMk/>
            <pc:sldMk cId="809746621" sldId="1726"/>
            <ac:picMk id="2" creationId="{B26A3DCC-9753-82C0-FF10-552212899A63}"/>
          </ac:picMkLst>
        </pc:picChg>
        <pc:picChg chg="add del mod modCrop">
          <ac:chgData name="Ganose, Alexander M" userId="8fc7f4ca-5b95-489f-8cd5-e908667d36e9" providerId="ADAL" clId="{20B71690-6088-6043-B1BC-87BD440CDF4C}" dt="2023-09-14T13:17:28.675" v="563" actId="478"/>
          <ac:picMkLst>
            <pc:docMk/>
            <pc:sldMk cId="809746621" sldId="1726"/>
            <ac:picMk id="3" creationId="{78E71417-D292-F72B-5FBD-1F43ED2015D8}"/>
          </ac:picMkLst>
        </pc:picChg>
        <pc:picChg chg="add mod">
          <ac:chgData name="Ganose, Alexander M" userId="8fc7f4ca-5b95-489f-8cd5-e908667d36e9" providerId="ADAL" clId="{20B71690-6088-6043-B1BC-87BD440CDF4C}" dt="2023-09-14T13:20:11.408" v="604" actId="12789"/>
          <ac:picMkLst>
            <pc:docMk/>
            <pc:sldMk cId="809746621" sldId="1726"/>
            <ac:picMk id="4" creationId="{9812B171-5024-4229-FA0A-89345E067A65}"/>
          </ac:picMkLst>
        </pc:picChg>
        <pc:picChg chg="del">
          <ac:chgData name="Ganose, Alexander M" userId="8fc7f4ca-5b95-489f-8cd5-e908667d36e9" providerId="ADAL" clId="{20B71690-6088-6043-B1BC-87BD440CDF4C}" dt="2023-09-14T13:14:34.066" v="534" actId="478"/>
          <ac:picMkLst>
            <pc:docMk/>
            <pc:sldMk cId="809746621" sldId="1726"/>
            <ac:picMk id="30" creationId="{576E1839-AEB3-F6EB-8338-B2444A1A498D}"/>
          </ac:picMkLst>
        </pc:picChg>
        <pc:picChg chg="del">
          <ac:chgData name="Ganose, Alexander M" userId="8fc7f4ca-5b95-489f-8cd5-e908667d36e9" providerId="ADAL" clId="{20B71690-6088-6043-B1BC-87BD440CDF4C}" dt="2023-09-14T13:14:35.529" v="535" actId="478"/>
          <ac:picMkLst>
            <pc:docMk/>
            <pc:sldMk cId="809746621" sldId="1726"/>
            <ac:picMk id="32" creationId="{42E78C43-89B1-2089-9134-738A0051C98D}"/>
          </ac:picMkLst>
        </pc:picChg>
      </pc:sldChg>
      <pc:sldChg chg="addSp delSp modSp add mod">
        <pc:chgData name="Ganose, Alexander M" userId="8fc7f4ca-5b95-489f-8cd5-e908667d36e9" providerId="ADAL" clId="{20B71690-6088-6043-B1BC-87BD440CDF4C}" dt="2023-09-15T18:38:56.593" v="16921" actId="478"/>
        <pc:sldMkLst>
          <pc:docMk/>
          <pc:sldMk cId="1718121871" sldId="1727"/>
        </pc:sldMkLst>
        <pc:spChg chg="add mod">
          <ac:chgData name="Ganose, Alexander M" userId="8fc7f4ca-5b95-489f-8cd5-e908667d36e9" providerId="ADAL" clId="{20B71690-6088-6043-B1BC-87BD440CDF4C}" dt="2023-09-14T17:30:26.918" v="3144" actId="164"/>
          <ac:spMkLst>
            <pc:docMk/>
            <pc:sldMk cId="1718121871" sldId="1727"/>
            <ac:spMk id="9" creationId="{74B7C0CA-54E7-BFAC-CC58-A53E1E84EBB4}"/>
          </ac:spMkLst>
        </pc:spChg>
        <pc:spChg chg="add mod">
          <ac:chgData name="Ganose, Alexander M" userId="8fc7f4ca-5b95-489f-8cd5-e908667d36e9" providerId="ADAL" clId="{20B71690-6088-6043-B1BC-87BD440CDF4C}" dt="2023-09-14T17:30:26.918" v="3144" actId="164"/>
          <ac:spMkLst>
            <pc:docMk/>
            <pc:sldMk cId="1718121871" sldId="1727"/>
            <ac:spMk id="10" creationId="{2C18C433-9B84-5AE3-07F9-AFB4BD6271FF}"/>
          </ac:spMkLst>
        </pc:spChg>
        <pc:spChg chg="add mod">
          <ac:chgData name="Ganose, Alexander M" userId="8fc7f4ca-5b95-489f-8cd5-e908667d36e9" providerId="ADAL" clId="{20B71690-6088-6043-B1BC-87BD440CDF4C}" dt="2023-09-14T17:30:26.918" v="3144" actId="164"/>
          <ac:spMkLst>
            <pc:docMk/>
            <pc:sldMk cId="1718121871" sldId="1727"/>
            <ac:spMk id="11" creationId="{498EB1BD-3EC5-83E1-646F-0018869C2D5F}"/>
          </ac:spMkLst>
        </pc:spChg>
        <pc:spChg chg="add mod">
          <ac:chgData name="Ganose, Alexander M" userId="8fc7f4ca-5b95-489f-8cd5-e908667d36e9" providerId="ADAL" clId="{20B71690-6088-6043-B1BC-87BD440CDF4C}" dt="2023-09-14T17:30:26.918" v="3144" actId="164"/>
          <ac:spMkLst>
            <pc:docMk/>
            <pc:sldMk cId="1718121871" sldId="1727"/>
            <ac:spMk id="12" creationId="{62259530-7B0D-4AB8-BB6B-37A486066FF1}"/>
          </ac:spMkLst>
        </pc:spChg>
        <pc:spChg chg="add mod">
          <ac:chgData name="Ganose, Alexander M" userId="8fc7f4ca-5b95-489f-8cd5-e908667d36e9" providerId="ADAL" clId="{20B71690-6088-6043-B1BC-87BD440CDF4C}" dt="2023-09-14T17:30:26.918" v="3144" actId="164"/>
          <ac:spMkLst>
            <pc:docMk/>
            <pc:sldMk cId="1718121871" sldId="1727"/>
            <ac:spMk id="13" creationId="{DC355BB7-E7DA-162A-84A4-DE8F08935596}"/>
          </ac:spMkLst>
        </pc:spChg>
        <pc:spChg chg="add mod">
          <ac:chgData name="Ganose, Alexander M" userId="8fc7f4ca-5b95-489f-8cd5-e908667d36e9" providerId="ADAL" clId="{20B71690-6088-6043-B1BC-87BD440CDF4C}" dt="2023-09-14T17:30:26.918" v="3144" actId="164"/>
          <ac:spMkLst>
            <pc:docMk/>
            <pc:sldMk cId="1718121871" sldId="1727"/>
            <ac:spMk id="14" creationId="{39A8B493-79A1-D8D3-296A-D7950BC743F3}"/>
          </ac:spMkLst>
        </pc:spChg>
        <pc:spChg chg="mod">
          <ac:chgData name="Ganose, Alexander M" userId="8fc7f4ca-5b95-489f-8cd5-e908667d36e9" providerId="ADAL" clId="{20B71690-6088-6043-B1BC-87BD440CDF4C}" dt="2023-09-14T17:31:02.423" v="3207" actId="20577"/>
          <ac:spMkLst>
            <pc:docMk/>
            <pc:sldMk cId="1718121871" sldId="1727"/>
            <ac:spMk id="18" creationId="{DEDEDFDA-D8D7-7F4B-83A1-E08A889531D3}"/>
          </ac:spMkLst>
        </pc:spChg>
        <pc:spChg chg="mod">
          <ac:chgData name="Ganose, Alexander M" userId="8fc7f4ca-5b95-489f-8cd5-e908667d36e9" providerId="ADAL" clId="{20B71690-6088-6043-B1BC-87BD440CDF4C}" dt="2023-09-14T17:30:41.753" v="3148" actId="12788"/>
          <ac:spMkLst>
            <pc:docMk/>
            <pc:sldMk cId="1718121871" sldId="1727"/>
            <ac:spMk id="33" creationId="{82CA4714-9FDD-844C-36BE-C974DCF9305C}"/>
          </ac:spMkLst>
        </pc:spChg>
        <pc:spChg chg="mod">
          <ac:chgData name="Ganose, Alexander M" userId="8fc7f4ca-5b95-489f-8cd5-e908667d36e9" providerId="ADAL" clId="{20B71690-6088-6043-B1BC-87BD440CDF4C}" dt="2023-09-14T17:30:46.506" v="3149" actId="12788"/>
          <ac:spMkLst>
            <pc:docMk/>
            <pc:sldMk cId="1718121871" sldId="1727"/>
            <ac:spMk id="41" creationId="{ECDBDEB6-3A21-A083-00C1-A549024CF126}"/>
          </ac:spMkLst>
        </pc:spChg>
        <pc:grpChg chg="add mod">
          <ac:chgData name="Ganose, Alexander M" userId="8fc7f4ca-5b95-489f-8cd5-e908667d36e9" providerId="ADAL" clId="{20B71690-6088-6043-B1BC-87BD440CDF4C}" dt="2023-09-14T17:30:33.502" v="3146" actId="164"/>
          <ac:grpSpMkLst>
            <pc:docMk/>
            <pc:sldMk cId="1718121871" sldId="1727"/>
            <ac:grpSpMk id="15" creationId="{BE567A3B-E2F5-5A65-78BC-D8A40B2AC31D}"/>
          </ac:grpSpMkLst>
        </pc:grpChg>
        <pc:grpChg chg="add mod">
          <ac:chgData name="Ganose, Alexander M" userId="8fc7f4ca-5b95-489f-8cd5-e908667d36e9" providerId="ADAL" clId="{20B71690-6088-6043-B1BC-87BD440CDF4C}" dt="2023-09-14T17:30:33.502" v="3146" actId="164"/>
          <ac:grpSpMkLst>
            <pc:docMk/>
            <pc:sldMk cId="1718121871" sldId="1727"/>
            <ac:grpSpMk id="16" creationId="{8F6F1F82-32C6-ECD0-24CE-1BE7D6F64CA0}"/>
          </ac:grpSpMkLst>
        </pc:grpChg>
        <pc:grpChg chg="add mod">
          <ac:chgData name="Ganose, Alexander M" userId="8fc7f4ca-5b95-489f-8cd5-e908667d36e9" providerId="ADAL" clId="{20B71690-6088-6043-B1BC-87BD440CDF4C}" dt="2023-09-14T17:30:26.918" v="3144" actId="164"/>
          <ac:grpSpMkLst>
            <pc:docMk/>
            <pc:sldMk cId="1718121871" sldId="1727"/>
            <ac:grpSpMk id="17" creationId="{4F0F4F5B-3625-D7AF-15D5-8EB467800941}"/>
          </ac:grpSpMkLst>
        </pc:grpChg>
        <pc:grpChg chg="add del mod">
          <ac:chgData name="Ganose, Alexander M" userId="8fc7f4ca-5b95-489f-8cd5-e908667d36e9" providerId="ADAL" clId="{20B71690-6088-6043-B1BC-87BD440CDF4C}" dt="2023-09-15T18:38:16.876" v="16912" actId="478"/>
          <ac:grpSpMkLst>
            <pc:docMk/>
            <pc:sldMk cId="1718121871" sldId="1727"/>
            <ac:grpSpMk id="19" creationId="{A8F16E2C-9578-76E4-1561-364E19B609BE}"/>
          </ac:grpSpMkLst>
        </pc:grpChg>
        <pc:grpChg chg="add mod">
          <ac:chgData name="Ganose, Alexander M" userId="8fc7f4ca-5b95-489f-8cd5-e908667d36e9" providerId="ADAL" clId="{20B71690-6088-6043-B1BC-87BD440CDF4C}" dt="2023-09-14T17:30:41.753" v="3148" actId="12788"/>
          <ac:grpSpMkLst>
            <pc:docMk/>
            <pc:sldMk cId="1718121871" sldId="1727"/>
            <ac:grpSpMk id="20" creationId="{D26A8DE9-272C-9735-8F3E-87F4E56E5EE1}"/>
          </ac:grpSpMkLst>
        </pc:grpChg>
        <pc:picChg chg="del mod">
          <ac:chgData name="Ganose, Alexander M" userId="8fc7f4ca-5b95-489f-8cd5-e908667d36e9" providerId="ADAL" clId="{20B71690-6088-6043-B1BC-87BD440CDF4C}" dt="2023-09-14T13:21:25.130" v="606" actId="478"/>
          <ac:picMkLst>
            <pc:docMk/>
            <pc:sldMk cId="1718121871" sldId="1727"/>
            <ac:picMk id="2" creationId="{B26A3DCC-9753-82C0-FF10-552212899A63}"/>
          </ac:picMkLst>
        </pc:picChg>
        <pc:picChg chg="add mod modCrop">
          <ac:chgData name="Ganose, Alexander M" userId="8fc7f4ca-5b95-489f-8cd5-e908667d36e9" providerId="ADAL" clId="{20B71690-6088-6043-B1BC-87BD440CDF4C}" dt="2023-09-14T17:30:36.198" v="3147" actId="164"/>
          <ac:picMkLst>
            <pc:docMk/>
            <pc:sldMk cId="1718121871" sldId="1727"/>
            <ac:picMk id="3" creationId="{A3301433-1658-0FA0-9467-2DA73277496E}"/>
          </ac:picMkLst>
        </pc:picChg>
        <pc:picChg chg="del mod">
          <ac:chgData name="Ganose, Alexander M" userId="8fc7f4ca-5b95-489f-8cd5-e908667d36e9" providerId="ADAL" clId="{20B71690-6088-6043-B1BC-87BD440CDF4C}" dt="2023-09-14T13:21:25.130" v="606" actId="478"/>
          <ac:picMkLst>
            <pc:docMk/>
            <pc:sldMk cId="1718121871" sldId="1727"/>
            <ac:picMk id="4" creationId="{9812B171-5024-4229-FA0A-89345E067A65}"/>
          </ac:picMkLst>
        </pc:picChg>
        <pc:picChg chg="add mod modCrop">
          <ac:chgData name="Ganose, Alexander M" userId="8fc7f4ca-5b95-489f-8cd5-e908667d36e9" providerId="ADAL" clId="{20B71690-6088-6043-B1BC-87BD440CDF4C}" dt="2023-09-14T17:30:36.198" v="3147" actId="164"/>
          <ac:picMkLst>
            <pc:docMk/>
            <pc:sldMk cId="1718121871" sldId="1727"/>
            <ac:picMk id="5" creationId="{84585701-156E-80D4-E028-219AF034CA0E}"/>
          </ac:picMkLst>
        </pc:picChg>
        <pc:picChg chg="add del mod modCrop">
          <ac:chgData name="Ganose, Alexander M" userId="8fc7f4ca-5b95-489f-8cd5-e908667d36e9" providerId="ADAL" clId="{20B71690-6088-6043-B1BC-87BD440CDF4C}" dt="2023-09-15T18:38:03.227" v="16908" actId="478"/>
          <ac:picMkLst>
            <pc:docMk/>
            <pc:sldMk cId="1718121871" sldId="1727"/>
            <ac:picMk id="6" creationId="{8D7DF341-C813-9C7B-C8EE-FAEA52D9F07B}"/>
          </ac:picMkLst>
        </pc:picChg>
        <pc:picChg chg="add del mod">
          <ac:chgData name="Ganose, Alexander M" userId="8fc7f4ca-5b95-489f-8cd5-e908667d36e9" providerId="ADAL" clId="{20B71690-6088-6043-B1BC-87BD440CDF4C}" dt="2023-09-14T17:27:51.058" v="3096" actId="478"/>
          <ac:picMkLst>
            <pc:docMk/>
            <pc:sldMk cId="1718121871" sldId="1727"/>
            <ac:picMk id="7" creationId="{4C18DFCB-798A-F39D-598F-8CC3A103F9EE}"/>
          </ac:picMkLst>
        </pc:picChg>
        <pc:picChg chg="add mod modCrop">
          <ac:chgData name="Ganose, Alexander M" userId="8fc7f4ca-5b95-489f-8cd5-e908667d36e9" providerId="ADAL" clId="{20B71690-6088-6043-B1BC-87BD440CDF4C}" dt="2023-09-14T17:30:26.918" v="3144" actId="164"/>
          <ac:picMkLst>
            <pc:docMk/>
            <pc:sldMk cId="1718121871" sldId="1727"/>
            <ac:picMk id="8" creationId="{65A50110-540C-BD7F-2566-50003DA91AEE}"/>
          </ac:picMkLst>
        </pc:picChg>
        <pc:picChg chg="add del mod">
          <ac:chgData name="Ganose, Alexander M" userId="8fc7f4ca-5b95-489f-8cd5-e908667d36e9" providerId="ADAL" clId="{20B71690-6088-6043-B1BC-87BD440CDF4C}" dt="2023-09-15T18:38:56.593" v="16921" actId="478"/>
          <ac:picMkLst>
            <pc:docMk/>
            <pc:sldMk cId="1718121871" sldId="1727"/>
            <ac:picMk id="21" creationId="{7F56A52F-E05D-CA8C-0FCD-1EFB4BFF6281}"/>
          </ac:picMkLst>
        </pc:picChg>
        <pc:picChg chg="add del mod">
          <ac:chgData name="Ganose, Alexander M" userId="8fc7f4ca-5b95-489f-8cd5-e908667d36e9" providerId="ADAL" clId="{20B71690-6088-6043-B1BC-87BD440CDF4C}" dt="2023-09-15T18:38:31.982" v="16916" actId="478"/>
          <ac:picMkLst>
            <pc:docMk/>
            <pc:sldMk cId="1718121871" sldId="1727"/>
            <ac:picMk id="22" creationId="{B078A967-5BCD-B94F-D076-434CE01E639D}"/>
          </ac:picMkLst>
        </pc:picChg>
        <pc:picChg chg="add mod">
          <ac:chgData name="Ganose, Alexander M" userId="8fc7f4ca-5b95-489f-8cd5-e908667d36e9" providerId="ADAL" clId="{20B71690-6088-6043-B1BC-87BD440CDF4C}" dt="2023-09-15T18:38:38.627" v="16919" actId="1076"/>
          <ac:picMkLst>
            <pc:docMk/>
            <pc:sldMk cId="1718121871" sldId="1727"/>
            <ac:picMk id="23" creationId="{1D71F0A9-FABC-4B5D-85F7-C61C5388833F}"/>
          </ac:picMkLst>
        </pc:picChg>
      </pc:sldChg>
      <pc:sldChg chg="addSp delSp modSp add mod">
        <pc:chgData name="Ganose, Alexander M" userId="8fc7f4ca-5b95-489f-8cd5-e908667d36e9" providerId="ADAL" clId="{20B71690-6088-6043-B1BC-87BD440CDF4C}" dt="2023-09-15T10:49:37.884" v="6583"/>
        <pc:sldMkLst>
          <pc:docMk/>
          <pc:sldMk cId="1333776805" sldId="1728"/>
        </pc:sldMkLst>
        <pc:spChg chg="add del mod">
          <ac:chgData name="Ganose, Alexander M" userId="8fc7f4ca-5b95-489f-8cd5-e908667d36e9" providerId="ADAL" clId="{20B71690-6088-6043-B1BC-87BD440CDF4C}" dt="2023-09-14T13:26:09.018" v="810" actId="478"/>
          <ac:spMkLst>
            <pc:docMk/>
            <pc:sldMk cId="1333776805" sldId="1728"/>
            <ac:spMk id="2" creationId="{482C6DC0-70CA-8512-AAD8-04819519D538}"/>
          </ac:spMkLst>
        </pc:spChg>
        <pc:spChg chg="add del mod">
          <ac:chgData name="Ganose, Alexander M" userId="8fc7f4ca-5b95-489f-8cd5-e908667d36e9" providerId="ADAL" clId="{20B71690-6088-6043-B1BC-87BD440CDF4C}" dt="2023-09-14T13:25:19.954" v="724"/>
          <ac:spMkLst>
            <pc:docMk/>
            <pc:sldMk cId="1333776805" sldId="1728"/>
            <ac:spMk id="3" creationId="{0AF35D73-767C-EC3D-01F4-7F8892868446}"/>
          </ac:spMkLst>
        </pc:spChg>
        <pc:spChg chg="add del mod">
          <ac:chgData name="Ganose, Alexander M" userId="8fc7f4ca-5b95-489f-8cd5-e908667d36e9" providerId="ADAL" clId="{20B71690-6088-6043-B1BC-87BD440CDF4C}" dt="2023-09-14T13:25:32.634" v="729" actId="478"/>
          <ac:spMkLst>
            <pc:docMk/>
            <pc:sldMk cId="1333776805" sldId="1728"/>
            <ac:spMk id="4" creationId="{DB7C9C1A-A4B7-F34E-89C1-97336623118E}"/>
          </ac:spMkLst>
        </pc:spChg>
        <pc:spChg chg="add mod">
          <ac:chgData name="Ganose, Alexander M" userId="8fc7f4ca-5b95-489f-8cd5-e908667d36e9" providerId="ADAL" clId="{20B71690-6088-6043-B1BC-87BD440CDF4C}" dt="2023-09-15T07:46:11.259" v="4786" actId="1035"/>
          <ac:spMkLst>
            <pc:docMk/>
            <pc:sldMk cId="1333776805" sldId="1728"/>
            <ac:spMk id="5" creationId="{48A15468-E98A-A3BA-04FC-FEC160C7065A}"/>
          </ac:spMkLst>
        </pc:spChg>
        <pc:spChg chg="add del mod">
          <ac:chgData name="Ganose, Alexander M" userId="8fc7f4ca-5b95-489f-8cd5-e908667d36e9" providerId="ADAL" clId="{20B71690-6088-6043-B1BC-87BD440CDF4C}" dt="2023-09-14T13:25:33.634" v="732"/>
          <ac:spMkLst>
            <pc:docMk/>
            <pc:sldMk cId="1333776805" sldId="1728"/>
            <ac:spMk id="6" creationId="{338D901A-A013-9715-FBB5-9BA32763690E}"/>
          </ac:spMkLst>
        </pc:spChg>
        <pc:spChg chg="add mod">
          <ac:chgData name="Ganose, Alexander M" userId="8fc7f4ca-5b95-489f-8cd5-e908667d36e9" providerId="ADAL" clId="{20B71690-6088-6043-B1BC-87BD440CDF4C}" dt="2023-09-15T07:46:02.402" v="4775" actId="1036"/>
          <ac:spMkLst>
            <pc:docMk/>
            <pc:sldMk cId="1333776805" sldId="1728"/>
            <ac:spMk id="7" creationId="{C5E71CB3-1242-37D6-6741-32DB1967DBFA}"/>
          </ac:spMkLst>
        </pc:spChg>
        <pc:spChg chg="add mod">
          <ac:chgData name="Ganose, Alexander M" userId="8fc7f4ca-5b95-489f-8cd5-e908667d36e9" providerId="ADAL" clId="{20B71690-6088-6043-B1BC-87BD440CDF4C}" dt="2023-09-15T07:46:02.402" v="4775" actId="1036"/>
          <ac:spMkLst>
            <pc:docMk/>
            <pc:sldMk cId="1333776805" sldId="1728"/>
            <ac:spMk id="8" creationId="{5F187864-0CE5-1DCB-39D4-81955FA1F9F4}"/>
          </ac:spMkLst>
        </pc:spChg>
        <pc:spChg chg="add mod topLvl">
          <ac:chgData name="Ganose, Alexander M" userId="8fc7f4ca-5b95-489f-8cd5-e908667d36e9" providerId="ADAL" clId="{20B71690-6088-6043-B1BC-87BD440CDF4C}" dt="2023-09-15T07:46:02.402" v="4775" actId="1036"/>
          <ac:spMkLst>
            <pc:docMk/>
            <pc:sldMk cId="1333776805" sldId="1728"/>
            <ac:spMk id="14" creationId="{87F7FC01-5B00-5258-4E1B-D99F625A00BF}"/>
          </ac:spMkLst>
        </pc:spChg>
        <pc:spChg chg="add mod topLvl">
          <ac:chgData name="Ganose, Alexander M" userId="8fc7f4ca-5b95-489f-8cd5-e908667d36e9" providerId="ADAL" clId="{20B71690-6088-6043-B1BC-87BD440CDF4C}" dt="2023-09-15T07:46:02.402" v="4775" actId="1036"/>
          <ac:spMkLst>
            <pc:docMk/>
            <pc:sldMk cId="1333776805" sldId="1728"/>
            <ac:spMk id="15" creationId="{6CBAADD5-B242-BE77-08D8-ADD5775DE9AD}"/>
          </ac:spMkLst>
        </pc:spChg>
        <pc:spChg chg="add mod topLvl">
          <ac:chgData name="Ganose, Alexander M" userId="8fc7f4ca-5b95-489f-8cd5-e908667d36e9" providerId="ADAL" clId="{20B71690-6088-6043-B1BC-87BD440CDF4C}" dt="2023-09-15T07:46:02.402" v="4775" actId="1036"/>
          <ac:spMkLst>
            <pc:docMk/>
            <pc:sldMk cId="1333776805" sldId="1728"/>
            <ac:spMk id="16" creationId="{4F480EAD-C67B-DD29-852B-3139E3A5A26F}"/>
          </ac:spMkLst>
        </pc:spChg>
        <pc:spChg chg="add mod topLvl">
          <ac:chgData name="Ganose, Alexander M" userId="8fc7f4ca-5b95-489f-8cd5-e908667d36e9" providerId="ADAL" clId="{20B71690-6088-6043-B1BC-87BD440CDF4C}" dt="2023-09-15T07:46:02.402" v="4775" actId="1036"/>
          <ac:spMkLst>
            <pc:docMk/>
            <pc:sldMk cId="1333776805" sldId="1728"/>
            <ac:spMk id="17" creationId="{A9C268E8-264A-C0E8-516E-97EBE05D46D1}"/>
          </ac:spMkLst>
        </pc:spChg>
        <pc:spChg chg="mod">
          <ac:chgData name="Ganose, Alexander M" userId="8fc7f4ca-5b95-489f-8cd5-e908667d36e9" providerId="ADAL" clId="{20B71690-6088-6043-B1BC-87BD440CDF4C}" dt="2023-09-14T13:22:36.281" v="631" actId="20577"/>
          <ac:spMkLst>
            <pc:docMk/>
            <pc:sldMk cId="1333776805" sldId="1728"/>
            <ac:spMk id="18" creationId="{DEDEDFDA-D8D7-7F4B-83A1-E08A889531D3}"/>
          </ac:spMkLst>
        </pc:spChg>
        <pc:spChg chg="add mod topLvl">
          <ac:chgData name="Ganose, Alexander M" userId="8fc7f4ca-5b95-489f-8cd5-e908667d36e9" providerId="ADAL" clId="{20B71690-6088-6043-B1BC-87BD440CDF4C}" dt="2023-09-15T07:46:02.402" v="4775" actId="1036"/>
          <ac:spMkLst>
            <pc:docMk/>
            <pc:sldMk cId="1333776805" sldId="1728"/>
            <ac:spMk id="19" creationId="{EFA0C2CE-0D83-CA67-B18A-B4F89383637B}"/>
          </ac:spMkLst>
        </pc:spChg>
        <pc:spChg chg="mod">
          <ac:chgData name="Ganose, Alexander M" userId="8fc7f4ca-5b95-489f-8cd5-e908667d36e9" providerId="ADAL" clId="{20B71690-6088-6043-B1BC-87BD440CDF4C}" dt="2023-09-14T13:27:32.693" v="848" actId="1076"/>
          <ac:spMkLst>
            <pc:docMk/>
            <pc:sldMk cId="1333776805" sldId="1728"/>
            <ac:spMk id="27" creationId="{74B951B0-FC44-D019-F624-77D9FA76A2BC}"/>
          </ac:spMkLst>
        </pc:spChg>
        <pc:spChg chg="mod">
          <ac:chgData name="Ganose, Alexander M" userId="8fc7f4ca-5b95-489f-8cd5-e908667d36e9" providerId="ADAL" clId="{20B71690-6088-6043-B1BC-87BD440CDF4C}" dt="2023-09-14T13:27:32.693" v="848" actId="1076"/>
          <ac:spMkLst>
            <pc:docMk/>
            <pc:sldMk cId="1333776805" sldId="1728"/>
            <ac:spMk id="28" creationId="{CB250937-20B9-D9D9-5B1A-DCF55B6CABE6}"/>
          </ac:spMkLst>
        </pc:spChg>
        <pc:spChg chg="mod">
          <ac:chgData name="Ganose, Alexander M" userId="8fc7f4ca-5b95-489f-8cd5-e908667d36e9" providerId="ADAL" clId="{20B71690-6088-6043-B1BC-87BD440CDF4C}" dt="2023-09-14T13:27:32.693" v="848" actId="1076"/>
          <ac:spMkLst>
            <pc:docMk/>
            <pc:sldMk cId="1333776805" sldId="1728"/>
            <ac:spMk id="29" creationId="{C7918993-1E5F-E788-C0CC-C8222B6B6DE4}"/>
          </ac:spMkLst>
        </pc:spChg>
        <pc:spChg chg="mod">
          <ac:chgData name="Ganose, Alexander M" userId="8fc7f4ca-5b95-489f-8cd5-e908667d36e9" providerId="ADAL" clId="{20B71690-6088-6043-B1BC-87BD440CDF4C}" dt="2023-09-14T13:27:32.693" v="848" actId="1076"/>
          <ac:spMkLst>
            <pc:docMk/>
            <pc:sldMk cId="1333776805" sldId="1728"/>
            <ac:spMk id="30" creationId="{8823C44A-975F-1A23-67FC-39C378D17A48}"/>
          </ac:spMkLst>
        </pc:spChg>
        <pc:spChg chg="mod">
          <ac:chgData name="Ganose, Alexander M" userId="8fc7f4ca-5b95-489f-8cd5-e908667d36e9" providerId="ADAL" clId="{20B71690-6088-6043-B1BC-87BD440CDF4C}" dt="2023-09-14T13:27:32.693" v="848" actId="1076"/>
          <ac:spMkLst>
            <pc:docMk/>
            <pc:sldMk cId="1333776805" sldId="1728"/>
            <ac:spMk id="31" creationId="{1B10F6B0-899D-7E5C-32E9-04984FE92FB5}"/>
          </ac:spMkLst>
        </pc:spChg>
        <pc:spChg chg="del">
          <ac:chgData name="Ganose, Alexander M" userId="8fc7f4ca-5b95-489f-8cd5-e908667d36e9" providerId="ADAL" clId="{20B71690-6088-6043-B1BC-87BD440CDF4C}" dt="2023-09-14T13:22:54.587" v="632" actId="478"/>
          <ac:spMkLst>
            <pc:docMk/>
            <pc:sldMk cId="1333776805" sldId="1728"/>
            <ac:spMk id="33" creationId="{82CA4714-9FDD-844C-36BE-C974DCF9305C}"/>
          </ac:spMkLst>
        </pc:spChg>
        <pc:spChg chg="del">
          <ac:chgData name="Ganose, Alexander M" userId="8fc7f4ca-5b95-489f-8cd5-e908667d36e9" providerId="ADAL" clId="{20B71690-6088-6043-B1BC-87BD440CDF4C}" dt="2023-09-14T13:22:54.587" v="632" actId="478"/>
          <ac:spMkLst>
            <pc:docMk/>
            <pc:sldMk cId="1333776805" sldId="1728"/>
            <ac:spMk id="41" creationId="{ECDBDEB6-3A21-A083-00C1-A549024CF126}"/>
          </ac:spMkLst>
        </pc:spChg>
        <pc:spChg chg="add mod">
          <ac:chgData name="Ganose, Alexander M" userId="8fc7f4ca-5b95-489f-8cd5-e908667d36e9" providerId="ADAL" clId="{20B71690-6088-6043-B1BC-87BD440CDF4C}" dt="2023-09-15T07:46:02.402" v="4775" actId="1036"/>
          <ac:spMkLst>
            <pc:docMk/>
            <pc:sldMk cId="1333776805" sldId="1728"/>
            <ac:spMk id="59" creationId="{D2BD6932-5AFC-7281-D480-0AC4B276882A}"/>
          </ac:spMkLst>
        </pc:spChg>
        <pc:spChg chg="add mod">
          <ac:chgData name="Ganose, Alexander M" userId="8fc7f4ca-5b95-489f-8cd5-e908667d36e9" providerId="ADAL" clId="{20B71690-6088-6043-B1BC-87BD440CDF4C}" dt="2023-09-15T07:46:02.402" v="4775" actId="1036"/>
          <ac:spMkLst>
            <pc:docMk/>
            <pc:sldMk cId="1333776805" sldId="1728"/>
            <ac:spMk id="65" creationId="{8120C783-997D-23BD-2746-B600419B6DCA}"/>
          </ac:spMkLst>
        </pc:spChg>
        <pc:spChg chg="add mod">
          <ac:chgData name="Ganose, Alexander M" userId="8fc7f4ca-5b95-489f-8cd5-e908667d36e9" providerId="ADAL" clId="{20B71690-6088-6043-B1BC-87BD440CDF4C}" dt="2023-09-15T07:46:02.402" v="4775" actId="1036"/>
          <ac:spMkLst>
            <pc:docMk/>
            <pc:sldMk cId="1333776805" sldId="1728"/>
            <ac:spMk id="66" creationId="{2C7CBE0B-5DBD-8141-3366-769168E46671}"/>
          </ac:spMkLst>
        </pc:spChg>
        <pc:spChg chg="add mod">
          <ac:chgData name="Ganose, Alexander M" userId="8fc7f4ca-5b95-489f-8cd5-e908667d36e9" providerId="ADAL" clId="{20B71690-6088-6043-B1BC-87BD440CDF4C}" dt="2023-09-15T07:46:02.402" v="4775" actId="1036"/>
          <ac:spMkLst>
            <pc:docMk/>
            <pc:sldMk cId="1333776805" sldId="1728"/>
            <ac:spMk id="67" creationId="{29E7BA7A-9ACA-FA59-0E8A-58A03F3E0F66}"/>
          </ac:spMkLst>
        </pc:spChg>
        <pc:spChg chg="add mod">
          <ac:chgData name="Ganose, Alexander M" userId="8fc7f4ca-5b95-489f-8cd5-e908667d36e9" providerId="ADAL" clId="{20B71690-6088-6043-B1BC-87BD440CDF4C}" dt="2023-09-15T07:46:02.402" v="4775" actId="1036"/>
          <ac:spMkLst>
            <pc:docMk/>
            <pc:sldMk cId="1333776805" sldId="1728"/>
            <ac:spMk id="68" creationId="{9804544A-C605-F378-0E07-335B47C54F43}"/>
          </ac:spMkLst>
        </pc:spChg>
        <pc:spChg chg="add del mod">
          <ac:chgData name="Ganose, Alexander M" userId="8fc7f4ca-5b95-489f-8cd5-e908667d36e9" providerId="ADAL" clId="{20B71690-6088-6043-B1BC-87BD440CDF4C}" dt="2023-09-14T17:24:29.908" v="3050" actId="478"/>
          <ac:spMkLst>
            <pc:docMk/>
            <pc:sldMk cId="1333776805" sldId="1728"/>
            <ac:spMk id="71" creationId="{F515E7A9-4CF4-BCCC-5AF3-7A60874167C7}"/>
          </ac:spMkLst>
        </pc:spChg>
        <pc:spChg chg="mod">
          <ac:chgData name="Ganose, Alexander M" userId="8fc7f4ca-5b95-489f-8cd5-e908667d36e9" providerId="ADAL" clId="{20B71690-6088-6043-B1BC-87BD440CDF4C}" dt="2023-09-15T07:44:35.162" v="4752"/>
          <ac:spMkLst>
            <pc:docMk/>
            <pc:sldMk cId="1333776805" sldId="1728"/>
            <ac:spMk id="76" creationId="{9EA992C7-DFA5-82CB-E6B7-5D50AE353006}"/>
          </ac:spMkLst>
        </pc:spChg>
        <pc:spChg chg="mod">
          <ac:chgData name="Ganose, Alexander M" userId="8fc7f4ca-5b95-489f-8cd5-e908667d36e9" providerId="ADAL" clId="{20B71690-6088-6043-B1BC-87BD440CDF4C}" dt="2023-09-15T07:44:35.162" v="4752"/>
          <ac:spMkLst>
            <pc:docMk/>
            <pc:sldMk cId="1333776805" sldId="1728"/>
            <ac:spMk id="77" creationId="{CC13E66F-7940-75FD-054E-F22E9A49638A}"/>
          </ac:spMkLst>
        </pc:spChg>
        <pc:spChg chg="mod">
          <ac:chgData name="Ganose, Alexander M" userId="8fc7f4ca-5b95-489f-8cd5-e908667d36e9" providerId="ADAL" clId="{20B71690-6088-6043-B1BC-87BD440CDF4C}" dt="2023-09-15T07:44:35.162" v="4752"/>
          <ac:spMkLst>
            <pc:docMk/>
            <pc:sldMk cId="1333776805" sldId="1728"/>
            <ac:spMk id="78" creationId="{3F967DD6-EEA9-1A66-E6F4-1748F8F3E82F}"/>
          </ac:spMkLst>
        </pc:spChg>
        <pc:spChg chg="mod">
          <ac:chgData name="Ganose, Alexander M" userId="8fc7f4ca-5b95-489f-8cd5-e908667d36e9" providerId="ADAL" clId="{20B71690-6088-6043-B1BC-87BD440CDF4C}" dt="2023-09-15T07:44:35.162" v="4752"/>
          <ac:spMkLst>
            <pc:docMk/>
            <pc:sldMk cId="1333776805" sldId="1728"/>
            <ac:spMk id="79" creationId="{2BDE68D2-0301-01E4-E25B-7B35521E5DC5}"/>
          </ac:spMkLst>
        </pc:spChg>
        <pc:spChg chg="mod">
          <ac:chgData name="Ganose, Alexander M" userId="8fc7f4ca-5b95-489f-8cd5-e908667d36e9" providerId="ADAL" clId="{20B71690-6088-6043-B1BC-87BD440CDF4C}" dt="2023-09-15T07:44:35.162" v="4752"/>
          <ac:spMkLst>
            <pc:docMk/>
            <pc:sldMk cId="1333776805" sldId="1728"/>
            <ac:spMk id="80" creationId="{9C5936FF-2E63-1477-AE1A-734169FF4F51}"/>
          </ac:spMkLst>
        </pc:spChg>
        <pc:spChg chg="mod">
          <ac:chgData name="Ganose, Alexander M" userId="8fc7f4ca-5b95-489f-8cd5-e908667d36e9" providerId="ADAL" clId="{20B71690-6088-6043-B1BC-87BD440CDF4C}" dt="2023-09-15T07:44:35.162" v="4752"/>
          <ac:spMkLst>
            <pc:docMk/>
            <pc:sldMk cId="1333776805" sldId="1728"/>
            <ac:spMk id="81" creationId="{90DFE037-9CBB-36BF-FE72-CD683B951372}"/>
          </ac:spMkLst>
        </pc:spChg>
        <pc:spChg chg="mod">
          <ac:chgData name="Ganose, Alexander M" userId="8fc7f4ca-5b95-489f-8cd5-e908667d36e9" providerId="ADAL" clId="{20B71690-6088-6043-B1BC-87BD440CDF4C}" dt="2023-09-15T07:44:35.162" v="4752"/>
          <ac:spMkLst>
            <pc:docMk/>
            <pc:sldMk cId="1333776805" sldId="1728"/>
            <ac:spMk id="82" creationId="{0141BAEB-E5B1-DE86-B712-5511E5E63AD6}"/>
          </ac:spMkLst>
        </pc:spChg>
        <pc:spChg chg="mod">
          <ac:chgData name="Ganose, Alexander M" userId="8fc7f4ca-5b95-489f-8cd5-e908667d36e9" providerId="ADAL" clId="{20B71690-6088-6043-B1BC-87BD440CDF4C}" dt="2023-09-15T07:44:35.162" v="4752"/>
          <ac:spMkLst>
            <pc:docMk/>
            <pc:sldMk cId="1333776805" sldId="1728"/>
            <ac:spMk id="83" creationId="{A0AD51C9-3780-FE04-E159-0B86A32C6EA5}"/>
          </ac:spMkLst>
        </pc:spChg>
        <pc:spChg chg="mod">
          <ac:chgData name="Ganose, Alexander M" userId="8fc7f4ca-5b95-489f-8cd5-e908667d36e9" providerId="ADAL" clId="{20B71690-6088-6043-B1BC-87BD440CDF4C}" dt="2023-09-15T07:44:35.162" v="4752"/>
          <ac:spMkLst>
            <pc:docMk/>
            <pc:sldMk cId="1333776805" sldId="1728"/>
            <ac:spMk id="84" creationId="{C11D55D4-EF0D-C7F7-E511-6F3E43010DA8}"/>
          </ac:spMkLst>
        </pc:spChg>
        <pc:spChg chg="mod">
          <ac:chgData name="Ganose, Alexander M" userId="8fc7f4ca-5b95-489f-8cd5-e908667d36e9" providerId="ADAL" clId="{20B71690-6088-6043-B1BC-87BD440CDF4C}" dt="2023-09-15T07:44:35.162" v="4752"/>
          <ac:spMkLst>
            <pc:docMk/>
            <pc:sldMk cId="1333776805" sldId="1728"/>
            <ac:spMk id="85" creationId="{8888A509-51C9-6CE4-5D72-1D099A866F5C}"/>
          </ac:spMkLst>
        </pc:spChg>
        <pc:spChg chg="mod">
          <ac:chgData name="Ganose, Alexander M" userId="8fc7f4ca-5b95-489f-8cd5-e908667d36e9" providerId="ADAL" clId="{20B71690-6088-6043-B1BC-87BD440CDF4C}" dt="2023-09-15T07:44:35.162" v="4752"/>
          <ac:spMkLst>
            <pc:docMk/>
            <pc:sldMk cId="1333776805" sldId="1728"/>
            <ac:spMk id="86" creationId="{EA507732-B0A9-F2E7-AB2F-103C0FDA27ED}"/>
          </ac:spMkLst>
        </pc:spChg>
        <pc:spChg chg="mod">
          <ac:chgData name="Ganose, Alexander M" userId="8fc7f4ca-5b95-489f-8cd5-e908667d36e9" providerId="ADAL" clId="{20B71690-6088-6043-B1BC-87BD440CDF4C}" dt="2023-09-15T07:44:35.162" v="4752"/>
          <ac:spMkLst>
            <pc:docMk/>
            <pc:sldMk cId="1333776805" sldId="1728"/>
            <ac:spMk id="87" creationId="{9511F707-DBFE-E590-729B-0AF517878933}"/>
          </ac:spMkLst>
        </pc:spChg>
        <pc:grpChg chg="add del mod">
          <ac:chgData name="Ganose, Alexander M" userId="8fc7f4ca-5b95-489f-8cd5-e908667d36e9" providerId="ADAL" clId="{20B71690-6088-6043-B1BC-87BD440CDF4C}" dt="2023-09-14T13:27:38.211" v="849" actId="165"/>
          <ac:grpSpMkLst>
            <pc:docMk/>
            <pc:sldMk cId="1333776805" sldId="1728"/>
            <ac:grpSpMk id="20" creationId="{5DBF7182-3EBF-FD65-C075-AD8AC28F67B7}"/>
          </ac:grpSpMkLst>
        </pc:grpChg>
        <pc:grpChg chg="add del mod">
          <ac:chgData name="Ganose, Alexander M" userId="8fc7f4ca-5b95-489f-8cd5-e908667d36e9" providerId="ADAL" clId="{20B71690-6088-6043-B1BC-87BD440CDF4C}" dt="2023-09-14T13:29:20.566" v="872" actId="478"/>
          <ac:grpSpMkLst>
            <pc:docMk/>
            <pc:sldMk cId="1333776805" sldId="1728"/>
            <ac:grpSpMk id="21" creationId="{97C19657-6379-CD93-1266-6D3F22287621}"/>
          </ac:grpSpMkLst>
        </pc:grpChg>
        <pc:grpChg chg="add mod">
          <ac:chgData name="Ganose, Alexander M" userId="8fc7f4ca-5b95-489f-8cd5-e908667d36e9" providerId="ADAL" clId="{20B71690-6088-6043-B1BC-87BD440CDF4C}" dt="2023-09-15T07:46:02.402" v="4775" actId="1036"/>
          <ac:grpSpMkLst>
            <pc:docMk/>
            <pc:sldMk cId="1333776805" sldId="1728"/>
            <ac:grpSpMk id="69" creationId="{88AE4A31-AEEF-6C53-3782-85117A8086CD}"/>
          </ac:grpSpMkLst>
        </pc:grpChg>
        <pc:grpChg chg="add mod">
          <ac:chgData name="Ganose, Alexander M" userId="8fc7f4ca-5b95-489f-8cd5-e908667d36e9" providerId="ADAL" clId="{20B71690-6088-6043-B1BC-87BD440CDF4C}" dt="2023-09-15T07:46:02.402" v="4775" actId="1036"/>
          <ac:grpSpMkLst>
            <pc:docMk/>
            <pc:sldMk cId="1333776805" sldId="1728"/>
            <ac:grpSpMk id="70" creationId="{C1B8FF67-C312-6937-12C8-C2C27F5E722F}"/>
          </ac:grpSpMkLst>
        </pc:grpChg>
        <pc:grpChg chg="add del mod">
          <ac:chgData name="Ganose, Alexander M" userId="8fc7f4ca-5b95-489f-8cd5-e908667d36e9" providerId="ADAL" clId="{20B71690-6088-6043-B1BC-87BD440CDF4C}" dt="2023-09-15T07:45:55.675" v="4764" actId="478"/>
          <ac:grpSpMkLst>
            <pc:docMk/>
            <pc:sldMk cId="1333776805" sldId="1728"/>
            <ac:grpSpMk id="73" creationId="{A47EA1AB-8697-218C-0E74-3CF48D8FF536}"/>
          </ac:grpSpMkLst>
        </pc:grpChg>
        <pc:grpChg chg="mod">
          <ac:chgData name="Ganose, Alexander M" userId="8fc7f4ca-5b95-489f-8cd5-e908667d36e9" providerId="ADAL" clId="{20B71690-6088-6043-B1BC-87BD440CDF4C}" dt="2023-09-15T07:44:35.162" v="4752"/>
          <ac:grpSpMkLst>
            <pc:docMk/>
            <pc:sldMk cId="1333776805" sldId="1728"/>
            <ac:grpSpMk id="74" creationId="{5089692E-7803-C8A7-3745-48CB82E65921}"/>
          </ac:grpSpMkLst>
        </pc:grpChg>
        <pc:grpChg chg="mod">
          <ac:chgData name="Ganose, Alexander M" userId="8fc7f4ca-5b95-489f-8cd5-e908667d36e9" providerId="ADAL" clId="{20B71690-6088-6043-B1BC-87BD440CDF4C}" dt="2023-09-15T07:44:35.162" v="4752"/>
          <ac:grpSpMkLst>
            <pc:docMk/>
            <pc:sldMk cId="1333776805" sldId="1728"/>
            <ac:grpSpMk id="75" creationId="{CAAD88F3-9434-F89D-D47E-A432F01F86ED}"/>
          </ac:grpSpMkLst>
        </pc:grpChg>
        <pc:graphicFrameChg chg="add mod modGraphic">
          <ac:chgData name="Ganose, Alexander M" userId="8fc7f4ca-5b95-489f-8cd5-e908667d36e9" providerId="ADAL" clId="{20B71690-6088-6043-B1BC-87BD440CDF4C}" dt="2023-09-15T10:49:37.884" v="6583"/>
          <ac:graphicFrameMkLst>
            <pc:docMk/>
            <pc:sldMk cId="1333776805" sldId="1728"/>
            <ac:graphicFrameMk id="72" creationId="{E2DB8756-99F3-EF51-7D4A-238DF74E86C4}"/>
          </ac:graphicFrameMkLst>
        </pc:graphicFrameChg>
        <pc:cxnChg chg="add del mod topLvl">
          <ac:chgData name="Ganose, Alexander M" userId="8fc7f4ca-5b95-489f-8cd5-e908667d36e9" providerId="ADAL" clId="{20B71690-6088-6043-B1BC-87BD440CDF4C}" dt="2023-09-15T07:46:02.402" v="4775" actId="1036"/>
          <ac:cxnSpMkLst>
            <pc:docMk/>
            <pc:sldMk cId="1333776805" sldId="1728"/>
            <ac:cxnSpMk id="9" creationId="{CF2075DC-9AD8-FB58-B029-3489C63DDE56}"/>
          </ac:cxnSpMkLst>
        </pc:cxnChg>
        <pc:cxnChg chg="add del mod topLvl">
          <ac:chgData name="Ganose, Alexander M" userId="8fc7f4ca-5b95-489f-8cd5-e908667d36e9" providerId="ADAL" clId="{20B71690-6088-6043-B1BC-87BD440CDF4C}" dt="2023-09-15T07:46:02.402" v="4775" actId="1036"/>
          <ac:cxnSpMkLst>
            <pc:docMk/>
            <pc:sldMk cId="1333776805" sldId="1728"/>
            <ac:cxnSpMk id="10" creationId="{CF681C45-6085-7218-94D7-E2A8575FB8EF}"/>
          </ac:cxnSpMkLst>
        </pc:cxnChg>
        <pc:cxnChg chg="add del mod topLvl">
          <ac:chgData name="Ganose, Alexander M" userId="8fc7f4ca-5b95-489f-8cd5-e908667d36e9" providerId="ADAL" clId="{20B71690-6088-6043-B1BC-87BD440CDF4C}" dt="2023-09-15T07:46:02.402" v="4775" actId="1036"/>
          <ac:cxnSpMkLst>
            <pc:docMk/>
            <pc:sldMk cId="1333776805" sldId="1728"/>
            <ac:cxnSpMk id="11" creationId="{B96C73F9-C4B9-AB69-46D6-D736A63DC216}"/>
          </ac:cxnSpMkLst>
        </pc:cxnChg>
        <pc:cxnChg chg="add del mod topLvl">
          <ac:chgData name="Ganose, Alexander M" userId="8fc7f4ca-5b95-489f-8cd5-e908667d36e9" providerId="ADAL" clId="{20B71690-6088-6043-B1BC-87BD440CDF4C}" dt="2023-09-15T07:46:02.402" v="4775" actId="1036"/>
          <ac:cxnSpMkLst>
            <pc:docMk/>
            <pc:sldMk cId="1333776805" sldId="1728"/>
            <ac:cxnSpMk id="12" creationId="{DC4660FB-0BA0-3ADD-3B02-EE7F3303CE01}"/>
          </ac:cxnSpMkLst>
        </pc:cxnChg>
        <pc:cxnChg chg="add del mod topLvl">
          <ac:chgData name="Ganose, Alexander M" userId="8fc7f4ca-5b95-489f-8cd5-e908667d36e9" providerId="ADAL" clId="{20B71690-6088-6043-B1BC-87BD440CDF4C}" dt="2023-09-15T07:46:02.402" v="4775" actId="1036"/>
          <ac:cxnSpMkLst>
            <pc:docMk/>
            <pc:sldMk cId="1333776805" sldId="1728"/>
            <ac:cxnSpMk id="13" creationId="{C5FD3E29-639D-184B-9B5E-AEA6D6F1EF5E}"/>
          </ac:cxnSpMkLst>
        </pc:cxnChg>
        <pc:cxnChg chg="mod">
          <ac:chgData name="Ganose, Alexander M" userId="8fc7f4ca-5b95-489f-8cd5-e908667d36e9" providerId="ADAL" clId="{20B71690-6088-6043-B1BC-87BD440CDF4C}" dt="2023-09-14T13:27:32.693" v="848" actId="1076"/>
          <ac:cxnSpMkLst>
            <pc:docMk/>
            <pc:sldMk cId="1333776805" sldId="1728"/>
            <ac:cxnSpMk id="22" creationId="{6AAE41AF-F4D0-0908-7B4C-5188F0BE7880}"/>
          </ac:cxnSpMkLst>
        </pc:cxnChg>
        <pc:cxnChg chg="mod">
          <ac:chgData name="Ganose, Alexander M" userId="8fc7f4ca-5b95-489f-8cd5-e908667d36e9" providerId="ADAL" clId="{20B71690-6088-6043-B1BC-87BD440CDF4C}" dt="2023-09-14T13:27:32.693" v="848" actId="1076"/>
          <ac:cxnSpMkLst>
            <pc:docMk/>
            <pc:sldMk cId="1333776805" sldId="1728"/>
            <ac:cxnSpMk id="23" creationId="{0CD538A5-F37A-ECBD-D48B-41DFC43B5171}"/>
          </ac:cxnSpMkLst>
        </pc:cxnChg>
        <pc:cxnChg chg="mod">
          <ac:chgData name="Ganose, Alexander M" userId="8fc7f4ca-5b95-489f-8cd5-e908667d36e9" providerId="ADAL" clId="{20B71690-6088-6043-B1BC-87BD440CDF4C}" dt="2023-09-14T13:27:32.693" v="848" actId="1076"/>
          <ac:cxnSpMkLst>
            <pc:docMk/>
            <pc:sldMk cId="1333776805" sldId="1728"/>
            <ac:cxnSpMk id="24" creationId="{73326F76-256A-3AD5-F318-AB0B7B566DE0}"/>
          </ac:cxnSpMkLst>
        </pc:cxnChg>
        <pc:cxnChg chg="mod">
          <ac:chgData name="Ganose, Alexander M" userId="8fc7f4ca-5b95-489f-8cd5-e908667d36e9" providerId="ADAL" clId="{20B71690-6088-6043-B1BC-87BD440CDF4C}" dt="2023-09-14T13:27:32.693" v="848" actId="1076"/>
          <ac:cxnSpMkLst>
            <pc:docMk/>
            <pc:sldMk cId="1333776805" sldId="1728"/>
            <ac:cxnSpMk id="25" creationId="{5AA446CF-1EC7-0574-48BE-8D27DB3A466E}"/>
          </ac:cxnSpMkLst>
        </pc:cxnChg>
        <pc:cxnChg chg="mod">
          <ac:chgData name="Ganose, Alexander M" userId="8fc7f4ca-5b95-489f-8cd5-e908667d36e9" providerId="ADAL" clId="{20B71690-6088-6043-B1BC-87BD440CDF4C}" dt="2023-09-14T13:27:32.693" v="848" actId="1076"/>
          <ac:cxnSpMkLst>
            <pc:docMk/>
            <pc:sldMk cId="1333776805" sldId="1728"/>
            <ac:cxnSpMk id="26" creationId="{E8D0B54F-C919-5F1E-C1F8-F1C6D60363C4}"/>
          </ac:cxnSpMkLst>
        </pc:cxnChg>
        <pc:cxnChg chg="add del mod">
          <ac:chgData name="Ganose, Alexander M" userId="8fc7f4ca-5b95-489f-8cd5-e908667d36e9" providerId="ADAL" clId="{20B71690-6088-6043-B1BC-87BD440CDF4C}" dt="2023-09-15T07:46:02.402" v="4775" actId="1036"/>
          <ac:cxnSpMkLst>
            <pc:docMk/>
            <pc:sldMk cId="1333776805" sldId="1728"/>
            <ac:cxnSpMk id="32" creationId="{842C6DEF-5BFB-448C-4A52-E85216132C6D}"/>
          </ac:cxnSpMkLst>
        </pc:cxnChg>
        <pc:cxnChg chg="add del mod">
          <ac:chgData name="Ganose, Alexander M" userId="8fc7f4ca-5b95-489f-8cd5-e908667d36e9" providerId="ADAL" clId="{20B71690-6088-6043-B1BC-87BD440CDF4C}" dt="2023-09-15T07:46:02.402" v="4775" actId="1036"/>
          <ac:cxnSpMkLst>
            <pc:docMk/>
            <pc:sldMk cId="1333776805" sldId="1728"/>
            <ac:cxnSpMk id="37" creationId="{30ADEEA9-15FC-DFF1-B5C1-CBB59CA7367B}"/>
          </ac:cxnSpMkLst>
        </pc:cxnChg>
        <pc:cxnChg chg="add del mod">
          <ac:chgData name="Ganose, Alexander M" userId="8fc7f4ca-5b95-489f-8cd5-e908667d36e9" providerId="ADAL" clId="{20B71690-6088-6043-B1BC-87BD440CDF4C}" dt="2023-09-15T07:46:02.402" v="4775" actId="1036"/>
          <ac:cxnSpMkLst>
            <pc:docMk/>
            <pc:sldMk cId="1333776805" sldId="1728"/>
            <ac:cxnSpMk id="40" creationId="{1701125B-39BF-3D0A-AAE2-986A562BA887}"/>
          </ac:cxnSpMkLst>
        </pc:cxnChg>
        <pc:cxnChg chg="add del mod">
          <ac:chgData name="Ganose, Alexander M" userId="8fc7f4ca-5b95-489f-8cd5-e908667d36e9" providerId="ADAL" clId="{20B71690-6088-6043-B1BC-87BD440CDF4C}" dt="2023-09-15T07:46:02.402" v="4775" actId="1036"/>
          <ac:cxnSpMkLst>
            <pc:docMk/>
            <pc:sldMk cId="1333776805" sldId="1728"/>
            <ac:cxnSpMk id="44" creationId="{42D48802-C4FB-3AC0-C5BF-6E20870581A4}"/>
          </ac:cxnSpMkLst>
        </pc:cxnChg>
        <pc:cxnChg chg="add del mod">
          <ac:chgData name="Ganose, Alexander M" userId="8fc7f4ca-5b95-489f-8cd5-e908667d36e9" providerId="ADAL" clId="{20B71690-6088-6043-B1BC-87BD440CDF4C}" dt="2023-09-15T07:46:02.402" v="4775" actId="1036"/>
          <ac:cxnSpMkLst>
            <pc:docMk/>
            <pc:sldMk cId="1333776805" sldId="1728"/>
            <ac:cxnSpMk id="47" creationId="{7535AECD-EA86-C75D-7D17-3E2331004709}"/>
          </ac:cxnSpMkLst>
        </pc:cxnChg>
        <pc:cxnChg chg="add del mod">
          <ac:chgData name="Ganose, Alexander M" userId="8fc7f4ca-5b95-489f-8cd5-e908667d36e9" providerId="ADAL" clId="{20B71690-6088-6043-B1BC-87BD440CDF4C}" dt="2023-09-15T07:46:02.402" v="4775" actId="1036"/>
          <ac:cxnSpMkLst>
            <pc:docMk/>
            <pc:sldMk cId="1333776805" sldId="1728"/>
            <ac:cxnSpMk id="54" creationId="{74B4A656-9C04-4406-B45A-2A50E9CF36E5}"/>
          </ac:cxnSpMkLst>
        </pc:cxnChg>
        <pc:cxnChg chg="add del mod">
          <ac:chgData name="Ganose, Alexander M" userId="8fc7f4ca-5b95-489f-8cd5-e908667d36e9" providerId="ADAL" clId="{20B71690-6088-6043-B1BC-87BD440CDF4C}" dt="2023-09-15T07:46:02.402" v="4775" actId="1036"/>
          <ac:cxnSpMkLst>
            <pc:docMk/>
            <pc:sldMk cId="1333776805" sldId="1728"/>
            <ac:cxnSpMk id="55" creationId="{2886C7C6-5558-8896-20A3-5888FD6052D4}"/>
          </ac:cxnSpMkLst>
        </pc:cxnChg>
        <pc:cxnChg chg="add del mod">
          <ac:chgData name="Ganose, Alexander M" userId="8fc7f4ca-5b95-489f-8cd5-e908667d36e9" providerId="ADAL" clId="{20B71690-6088-6043-B1BC-87BD440CDF4C}" dt="2023-09-14T13:30:15.421" v="899" actId="478"/>
          <ac:cxnSpMkLst>
            <pc:docMk/>
            <pc:sldMk cId="1333776805" sldId="1728"/>
            <ac:cxnSpMk id="56" creationId="{ECE2CF17-D303-9892-1C7E-CEC08A9FB4A7}"/>
          </ac:cxnSpMkLst>
        </pc:cxnChg>
        <pc:cxnChg chg="add del mod">
          <ac:chgData name="Ganose, Alexander M" userId="8fc7f4ca-5b95-489f-8cd5-e908667d36e9" providerId="ADAL" clId="{20B71690-6088-6043-B1BC-87BD440CDF4C}" dt="2023-09-14T13:30:13.892" v="897" actId="478"/>
          <ac:cxnSpMkLst>
            <pc:docMk/>
            <pc:sldMk cId="1333776805" sldId="1728"/>
            <ac:cxnSpMk id="57" creationId="{53061C7D-CE29-6B0A-D98F-AB06C7241FD3}"/>
          </ac:cxnSpMkLst>
        </pc:cxnChg>
        <pc:cxnChg chg="add mod">
          <ac:chgData name="Ganose, Alexander M" userId="8fc7f4ca-5b95-489f-8cd5-e908667d36e9" providerId="ADAL" clId="{20B71690-6088-6043-B1BC-87BD440CDF4C}" dt="2023-09-15T07:46:02.402" v="4775" actId="1036"/>
          <ac:cxnSpMkLst>
            <pc:docMk/>
            <pc:sldMk cId="1333776805" sldId="1728"/>
            <ac:cxnSpMk id="58" creationId="{9891D5D9-47DD-1710-5A31-C1DFDADA328E}"/>
          </ac:cxnSpMkLst>
        </pc:cxnChg>
        <pc:cxnChg chg="add del mod">
          <ac:chgData name="Ganose, Alexander M" userId="8fc7f4ca-5b95-489f-8cd5-e908667d36e9" providerId="ADAL" clId="{20B71690-6088-6043-B1BC-87BD440CDF4C}" dt="2023-09-14T13:30:16.298" v="900" actId="478"/>
          <ac:cxnSpMkLst>
            <pc:docMk/>
            <pc:sldMk cId="1333776805" sldId="1728"/>
            <ac:cxnSpMk id="60" creationId="{0226FDE7-93A4-F4D9-CC35-A299D23F96A2}"/>
          </ac:cxnSpMkLst>
        </pc:cxnChg>
        <pc:cxnChg chg="add mod">
          <ac:chgData name="Ganose, Alexander M" userId="8fc7f4ca-5b95-489f-8cd5-e908667d36e9" providerId="ADAL" clId="{20B71690-6088-6043-B1BC-87BD440CDF4C}" dt="2023-09-15T07:46:02.402" v="4775" actId="1036"/>
          <ac:cxnSpMkLst>
            <pc:docMk/>
            <pc:sldMk cId="1333776805" sldId="1728"/>
            <ac:cxnSpMk id="61" creationId="{278476E8-5469-18CB-D1F2-6BBE14CFAF8E}"/>
          </ac:cxnSpMkLst>
        </pc:cxnChg>
        <pc:cxnChg chg="add del mod">
          <ac:chgData name="Ganose, Alexander M" userId="8fc7f4ca-5b95-489f-8cd5-e908667d36e9" providerId="ADAL" clId="{20B71690-6088-6043-B1BC-87BD440CDF4C}" dt="2023-09-14T13:30:17.047" v="901" actId="478"/>
          <ac:cxnSpMkLst>
            <pc:docMk/>
            <pc:sldMk cId="1333776805" sldId="1728"/>
            <ac:cxnSpMk id="62" creationId="{49896B00-E652-6204-93E2-79FECB7BC649}"/>
          </ac:cxnSpMkLst>
        </pc:cxnChg>
        <pc:cxnChg chg="add del mod">
          <ac:chgData name="Ganose, Alexander M" userId="8fc7f4ca-5b95-489f-8cd5-e908667d36e9" providerId="ADAL" clId="{20B71690-6088-6043-B1BC-87BD440CDF4C}" dt="2023-09-14T13:30:14.667" v="898" actId="478"/>
          <ac:cxnSpMkLst>
            <pc:docMk/>
            <pc:sldMk cId="1333776805" sldId="1728"/>
            <ac:cxnSpMk id="63" creationId="{5020FA41-AD12-8FFE-5342-068A4904D5F5}"/>
          </ac:cxnSpMkLst>
        </pc:cxnChg>
        <pc:cxnChg chg="add del mod">
          <ac:chgData name="Ganose, Alexander M" userId="8fc7f4ca-5b95-489f-8cd5-e908667d36e9" providerId="ADAL" clId="{20B71690-6088-6043-B1BC-87BD440CDF4C}" dt="2023-09-14T13:30:12.441" v="896" actId="478"/>
          <ac:cxnSpMkLst>
            <pc:docMk/>
            <pc:sldMk cId="1333776805" sldId="1728"/>
            <ac:cxnSpMk id="64" creationId="{D89B9A37-3ACC-3C8E-873C-B765E4D8C20B}"/>
          </ac:cxnSpMkLst>
        </pc:cxnChg>
        <pc:cxnChg chg="mod">
          <ac:chgData name="Ganose, Alexander M" userId="8fc7f4ca-5b95-489f-8cd5-e908667d36e9" providerId="ADAL" clId="{20B71690-6088-6043-B1BC-87BD440CDF4C}" dt="2023-09-15T07:44:35.162" v="4752"/>
          <ac:cxnSpMkLst>
            <pc:docMk/>
            <pc:sldMk cId="1333776805" sldId="1728"/>
            <ac:cxnSpMk id="88" creationId="{26E0E571-A0F2-B41D-AE34-EC2F1B5DD2EF}"/>
          </ac:cxnSpMkLst>
        </pc:cxnChg>
        <pc:cxnChg chg="mod">
          <ac:chgData name="Ganose, Alexander M" userId="8fc7f4ca-5b95-489f-8cd5-e908667d36e9" providerId="ADAL" clId="{20B71690-6088-6043-B1BC-87BD440CDF4C}" dt="2023-09-15T07:44:35.162" v="4752"/>
          <ac:cxnSpMkLst>
            <pc:docMk/>
            <pc:sldMk cId="1333776805" sldId="1728"/>
            <ac:cxnSpMk id="89" creationId="{BDDC6342-6FE3-B3C0-8FC3-7432B3FDD138}"/>
          </ac:cxnSpMkLst>
        </pc:cxnChg>
        <pc:cxnChg chg="mod">
          <ac:chgData name="Ganose, Alexander M" userId="8fc7f4ca-5b95-489f-8cd5-e908667d36e9" providerId="ADAL" clId="{20B71690-6088-6043-B1BC-87BD440CDF4C}" dt="2023-09-15T07:44:35.162" v="4752"/>
          <ac:cxnSpMkLst>
            <pc:docMk/>
            <pc:sldMk cId="1333776805" sldId="1728"/>
            <ac:cxnSpMk id="90" creationId="{05A2482E-175E-6A27-BA0F-C68EDCA1F7C1}"/>
          </ac:cxnSpMkLst>
        </pc:cxnChg>
        <pc:cxnChg chg="mod">
          <ac:chgData name="Ganose, Alexander M" userId="8fc7f4ca-5b95-489f-8cd5-e908667d36e9" providerId="ADAL" clId="{20B71690-6088-6043-B1BC-87BD440CDF4C}" dt="2023-09-15T07:44:35.162" v="4752"/>
          <ac:cxnSpMkLst>
            <pc:docMk/>
            <pc:sldMk cId="1333776805" sldId="1728"/>
            <ac:cxnSpMk id="91" creationId="{7C2C9D57-AD14-8343-291E-C8E48CF196AA}"/>
          </ac:cxnSpMkLst>
        </pc:cxnChg>
        <pc:cxnChg chg="mod">
          <ac:chgData name="Ganose, Alexander M" userId="8fc7f4ca-5b95-489f-8cd5-e908667d36e9" providerId="ADAL" clId="{20B71690-6088-6043-B1BC-87BD440CDF4C}" dt="2023-09-15T07:44:35.162" v="4752"/>
          <ac:cxnSpMkLst>
            <pc:docMk/>
            <pc:sldMk cId="1333776805" sldId="1728"/>
            <ac:cxnSpMk id="92" creationId="{69735D81-09C8-37A0-42E4-15D3B2F7994D}"/>
          </ac:cxnSpMkLst>
        </pc:cxnChg>
        <pc:cxnChg chg="mod">
          <ac:chgData name="Ganose, Alexander M" userId="8fc7f4ca-5b95-489f-8cd5-e908667d36e9" providerId="ADAL" clId="{20B71690-6088-6043-B1BC-87BD440CDF4C}" dt="2023-09-15T07:44:35.162" v="4752"/>
          <ac:cxnSpMkLst>
            <pc:docMk/>
            <pc:sldMk cId="1333776805" sldId="1728"/>
            <ac:cxnSpMk id="93" creationId="{E397DFD9-9ED1-4B6D-55E1-3AEC2D9717BF}"/>
          </ac:cxnSpMkLst>
        </pc:cxnChg>
        <pc:cxnChg chg="mod">
          <ac:chgData name="Ganose, Alexander M" userId="8fc7f4ca-5b95-489f-8cd5-e908667d36e9" providerId="ADAL" clId="{20B71690-6088-6043-B1BC-87BD440CDF4C}" dt="2023-09-15T07:44:35.162" v="4752"/>
          <ac:cxnSpMkLst>
            <pc:docMk/>
            <pc:sldMk cId="1333776805" sldId="1728"/>
            <ac:cxnSpMk id="94" creationId="{C8970855-C92F-60C0-D5E9-580273252F02}"/>
          </ac:cxnSpMkLst>
        </pc:cxnChg>
        <pc:cxnChg chg="mod">
          <ac:chgData name="Ganose, Alexander M" userId="8fc7f4ca-5b95-489f-8cd5-e908667d36e9" providerId="ADAL" clId="{20B71690-6088-6043-B1BC-87BD440CDF4C}" dt="2023-09-15T07:44:35.162" v="4752"/>
          <ac:cxnSpMkLst>
            <pc:docMk/>
            <pc:sldMk cId="1333776805" sldId="1728"/>
            <ac:cxnSpMk id="95" creationId="{72799312-CAA2-3E85-211B-E259C6D5877B}"/>
          </ac:cxnSpMkLst>
        </pc:cxnChg>
        <pc:cxnChg chg="mod">
          <ac:chgData name="Ganose, Alexander M" userId="8fc7f4ca-5b95-489f-8cd5-e908667d36e9" providerId="ADAL" clId="{20B71690-6088-6043-B1BC-87BD440CDF4C}" dt="2023-09-15T07:44:35.162" v="4752"/>
          <ac:cxnSpMkLst>
            <pc:docMk/>
            <pc:sldMk cId="1333776805" sldId="1728"/>
            <ac:cxnSpMk id="96" creationId="{45C872FD-3803-4E80-F4DC-1BFB7C9246CA}"/>
          </ac:cxnSpMkLst>
        </pc:cxnChg>
        <pc:cxnChg chg="mod">
          <ac:chgData name="Ganose, Alexander M" userId="8fc7f4ca-5b95-489f-8cd5-e908667d36e9" providerId="ADAL" clId="{20B71690-6088-6043-B1BC-87BD440CDF4C}" dt="2023-09-15T07:44:35.162" v="4752"/>
          <ac:cxnSpMkLst>
            <pc:docMk/>
            <pc:sldMk cId="1333776805" sldId="1728"/>
            <ac:cxnSpMk id="97" creationId="{0B6F367B-BD38-5E9C-5C80-62D9079A20EB}"/>
          </ac:cxnSpMkLst>
        </pc:cxnChg>
        <pc:cxnChg chg="mod">
          <ac:chgData name="Ganose, Alexander M" userId="8fc7f4ca-5b95-489f-8cd5-e908667d36e9" providerId="ADAL" clId="{20B71690-6088-6043-B1BC-87BD440CDF4C}" dt="2023-09-15T07:44:35.162" v="4752"/>
          <ac:cxnSpMkLst>
            <pc:docMk/>
            <pc:sldMk cId="1333776805" sldId="1728"/>
            <ac:cxnSpMk id="98" creationId="{7C21C1DB-92A2-BA44-2C78-EC30A1397B20}"/>
          </ac:cxnSpMkLst>
        </pc:cxnChg>
        <pc:cxnChg chg="mod">
          <ac:chgData name="Ganose, Alexander M" userId="8fc7f4ca-5b95-489f-8cd5-e908667d36e9" providerId="ADAL" clId="{20B71690-6088-6043-B1BC-87BD440CDF4C}" dt="2023-09-15T07:44:35.162" v="4752"/>
          <ac:cxnSpMkLst>
            <pc:docMk/>
            <pc:sldMk cId="1333776805" sldId="1728"/>
            <ac:cxnSpMk id="99" creationId="{DB751CA7-A667-8896-4D06-B057412D0D44}"/>
          </ac:cxnSpMkLst>
        </pc:cxnChg>
        <pc:cxnChg chg="mod">
          <ac:chgData name="Ganose, Alexander M" userId="8fc7f4ca-5b95-489f-8cd5-e908667d36e9" providerId="ADAL" clId="{20B71690-6088-6043-B1BC-87BD440CDF4C}" dt="2023-09-15T07:44:35.162" v="4752"/>
          <ac:cxnSpMkLst>
            <pc:docMk/>
            <pc:sldMk cId="1333776805" sldId="1728"/>
            <ac:cxnSpMk id="100" creationId="{CD6CE4BF-21FD-E578-6EB6-2656299D4C6F}"/>
          </ac:cxnSpMkLst>
        </pc:cxnChg>
      </pc:sldChg>
      <pc:sldChg chg="addSp delSp modSp add mod ord modNotesTx">
        <pc:chgData name="Ganose, Alexander M" userId="8fc7f4ca-5b95-489f-8cd5-e908667d36e9" providerId="ADAL" clId="{20B71690-6088-6043-B1BC-87BD440CDF4C}" dt="2023-09-15T08:30:28.338" v="4930" actId="207"/>
        <pc:sldMkLst>
          <pc:docMk/>
          <pc:sldMk cId="4170297025" sldId="1729"/>
        </pc:sldMkLst>
        <pc:spChg chg="add del mod">
          <ac:chgData name="Ganose, Alexander M" userId="8fc7f4ca-5b95-489f-8cd5-e908667d36e9" providerId="ADAL" clId="{20B71690-6088-6043-B1BC-87BD440CDF4C}" dt="2023-09-14T17:04:45.499" v="2551" actId="478"/>
          <ac:spMkLst>
            <pc:docMk/>
            <pc:sldMk cId="4170297025" sldId="1729"/>
            <ac:spMk id="2" creationId="{DB181F92-208E-82AF-36C9-6B86098D4919}"/>
          </ac:spMkLst>
        </pc:spChg>
        <pc:spChg chg="del">
          <ac:chgData name="Ganose, Alexander M" userId="8fc7f4ca-5b95-489f-8cd5-e908667d36e9" providerId="ADAL" clId="{20B71690-6088-6043-B1BC-87BD440CDF4C}" dt="2023-09-14T13:35:24.759" v="1029" actId="478"/>
          <ac:spMkLst>
            <pc:docMk/>
            <pc:sldMk cId="4170297025" sldId="1729"/>
            <ac:spMk id="5" creationId="{48A15468-E98A-A3BA-04FC-FEC160C7065A}"/>
          </ac:spMkLst>
        </pc:spChg>
        <pc:spChg chg="add del mod">
          <ac:chgData name="Ganose, Alexander M" userId="8fc7f4ca-5b95-489f-8cd5-e908667d36e9" providerId="ADAL" clId="{20B71690-6088-6043-B1BC-87BD440CDF4C}" dt="2023-09-14T13:56:42.552" v="1228" actId="21"/>
          <ac:spMkLst>
            <pc:docMk/>
            <pc:sldMk cId="4170297025" sldId="1729"/>
            <ac:spMk id="6" creationId="{94F7A4B8-27D3-0155-942A-3B5518E0F751}"/>
          </ac:spMkLst>
        </pc:spChg>
        <pc:spChg chg="del">
          <ac:chgData name="Ganose, Alexander M" userId="8fc7f4ca-5b95-489f-8cd5-e908667d36e9" providerId="ADAL" clId="{20B71690-6088-6043-B1BC-87BD440CDF4C}" dt="2023-09-14T13:35:24.759" v="1029" actId="478"/>
          <ac:spMkLst>
            <pc:docMk/>
            <pc:sldMk cId="4170297025" sldId="1729"/>
            <ac:spMk id="7" creationId="{C5E71CB3-1242-37D6-6741-32DB1967DBFA}"/>
          </ac:spMkLst>
        </pc:spChg>
        <pc:spChg chg="del">
          <ac:chgData name="Ganose, Alexander M" userId="8fc7f4ca-5b95-489f-8cd5-e908667d36e9" providerId="ADAL" clId="{20B71690-6088-6043-B1BC-87BD440CDF4C}" dt="2023-09-14T13:35:24.759" v="1029" actId="478"/>
          <ac:spMkLst>
            <pc:docMk/>
            <pc:sldMk cId="4170297025" sldId="1729"/>
            <ac:spMk id="8" creationId="{5F187864-0CE5-1DCB-39D4-81955FA1F9F4}"/>
          </ac:spMkLst>
        </pc:spChg>
        <pc:spChg chg="mod">
          <ac:chgData name="Ganose, Alexander M" userId="8fc7f4ca-5b95-489f-8cd5-e908667d36e9" providerId="ADAL" clId="{20B71690-6088-6043-B1BC-87BD440CDF4C}" dt="2023-09-14T17:04:35.569" v="2549" actId="6549"/>
          <ac:spMkLst>
            <pc:docMk/>
            <pc:sldMk cId="4170297025" sldId="1729"/>
            <ac:spMk id="18" creationId="{DEDEDFDA-D8D7-7F4B-83A1-E08A889531D3}"/>
          </ac:spMkLst>
        </pc:spChg>
        <pc:spChg chg="add mod">
          <ac:chgData name="Ganose, Alexander M" userId="8fc7f4ca-5b95-489f-8cd5-e908667d36e9" providerId="ADAL" clId="{20B71690-6088-6043-B1BC-87BD440CDF4C}" dt="2023-09-14T16:32:49.557" v="1864" actId="164"/>
          <ac:spMkLst>
            <pc:docMk/>
            <pc:sldMk cId="4170297025" sldId="1729"/>
            <ac:spMk id="20" creationId="{329DE229-4A97-7DD4-F435-ECEA6EB73FF2}"/>
          </ac:spMkLst>
        </pc:spChg>
        <pc:spChg chg="add mod topLvl">
          <ac:chgData name="Ganose, Alexander M" userId="8fc7f4ca-5b95-489f-8cd5-e908667d36e9" providerId="ADAL" clId="{20B71690-6088-6043-B1BC-87BD440CDF4C}" dt="2023-09-14T16:32:49.557" v="1864" actId="164"/>
          <ac:spMkLst>
            <pc:docMk/>
            <pc:sldMk cId="4170297025" sldId="1729"/>
            <ac:spMk id="21" creationId="{CE4630D2-FED4-7D39-D543-3AB1DD4377CF}"/>
          </ac:spMkLst>
        </pc:spChg>
        <pc:spChg chg="add mod topLvl">
          <ac:chgData name="Ganose, Alexander M" userId="8fc7f4ca-5b95-489f-8cd5-e908667d36e9" providerId="ADAL" clId="{20B71690-6088-6043-B1BC-87BD440CDF4C}" dt="2023-09-14T16:32:49.557" v="1864" actId="164"/>
          <ac:spMkLst>
            <pc:docMk/>
            <pc:sldMk cId="4170297025" sldId="1729"/>
            <ac:spMk id="22" creationId="{C073FEE0-1CD1-C805-9CE9-51C1BCD5A500}"/>
          </ac:spMkLst>
        </pc:spChg>
        <pc:spChg chg="add mod topLvl">
          <ac:chgData name="Ganose, Alexander M" userId="8fc7f4ca-5b95-489f-8cd5-e908667d36e9" providerId="ADAL" clId="{20B71690-6088-6043-B1BC-87BD440CDF4C}" dt="2023-09-14T16:32:49.557" v="1864" actId="164"/>
          <ac:spMkLst>
            <pc:docMk/>
            <pc:sldMk cId="4170297025" sldId="1729"/>
            <ac:spMk id="23" creationId="{D44313C5-4AEA-21DF-FB3E-B22198C3F867}"/>
          </ac:spMkLst>
        </pc:spChg>
        <pc:spChg chg="add mod topLvl">
          <ac:chgData name="Ganose, Alexander M" userId="8fc7f4ca-5b95-489f-8cd5-e908667d36e9" providerId="ADAL" clId="{20B71690-6088-6043-B1BC-87BD440CDF4C}" dt="2023-09-14T16:32:49.557" v="1864" actId="164"/>
          <ac:spMkLst>
            <pc:docMk/>
            <pc:sldMk cId="4170297025" sldId="1729"/>
            <ac:spMk id="24" creationId="{45F1DC3C-096F-9149-4210-EF2B375C5443}"/>
          </ac:spMkLst>
        </pc:spChg>
        <pc:spChg chg="add mod topLvl">
          <ac:chgData name="Ganose, Alexander M" userId="8fc7f4ca-5b95-489f-8cd5-e908667d36e9" providerId="ADAL" clId="{20B71690-6088-6043-B1BC-87BD440CDF4C}" dt="2023-09-14T16:32:49.557" v="1864" actId="164"/>
          <ac:spMkLst>
            <pc:docMk/>
            <pc:sldMk cId="4170297025" sldId="1729"/>
            <ac:spMk id="25" creationId="{825EBF16-2B5F-4741-E2C0-06F3CBDE1299}"/>
          </ac:spMkLst>
        </pc:spChg>
        <pc:spChg chg="add del mod">
          <ac:chgData name="Ganose, Alexander M" userId="8fc7f4ca-5b95-489f-8cd5-e908667d36e9" providerId="ADAL" clId="{20B71690-6088-6043-B1BC-87BD440CDF4C}" dt="2023-09-14T13:57:44.973" v="1255"/>
          <ac:spMkLst>
            <pc:docMk/>
            <pc:sldMk cId="4170297025" sldId="1729"/>
            <ac:spMk id="27" creationId="{F2C23280-F368-FD25-C286-971BBA21DDDD}"/>
          </ac:spMkLst>
        </pc:spChg>
        <pc:spChg chg="add del mod">
          <ac:chgData name="Ganose, Alexander M" userId="8fc7f4ca-5b95-489f-8cd5-e908667d36e9" providerId="ADAL" clId="{20B71690-6088-6043-B1BC-87BD440CDF4C}" dt="2023-09-14T13:57:44.973" v="1255"/>
          <ac:spMkLst>
            <pc:docMk/>
            <pc:sldMk cId="4170297025" sldId="1729"/>
            <ac:spMk id="28" creationId="{F85F45E9-5E4F-F66C-F0B8-D9544DE4B295}"/>
          </ac:spMkLst>
        </pc:spChg>
        <pc:spChg chg="add del mod">
          <ac:chgData name="Ganose, Alexander M" userId="8fc7f4ca-5b95-489f-8cd5-e908667d36e9" providerId="ADAL" clId="{20B71690-6088-6043-B1BC-87BD440CDF4C}" dt="2023-09-14T13:57:44.973" v="1255"/>
          <ac:spMkLst>
            <pc:docMk/>
            <pc:sldMk cId="4170297025" sldId="1729"/>
            <ac:spMk id="29" creationId="{8973D02C-4172-D0A9-A671-547544039819}"/>
          </ac:spMkLst>
        </pc:spChg>
        <pc:spChg chg="add del mod">
          <ac:chgData name="Ganose, Alexander M" userId="8fc7f4ca-5b95-489f-8cd5-e908667d36e9" providerId="ADAL" clId="{20B71690-6088-6043-B1BC-87BD440CDF4C}" dt="2023-09-14T13:57:44.973" v="1255"/>
          <ac:spMkLst>
            <pc:docMk/>
            <pc:sldMk cId="4170297025" sldId="1729"/>
            <ac:spMk id="30" creationId="{3B7B044A-8DDB-708D-2E7D-77DF83E1FAB7}"/>
          </ac:spMkLst>
        </pc:spChg>
        <pc:spChg chg="add del mod">
          <ac:chgData name="Ganose, Alexander M" userId="8fc7f4ca-5b95-489f-8cd5-e908667d36e9" providerId="ADAL" clId="{20B71690-6088-6043-B1BC-87BD440CDF4C}" dt="2023-09-14T13:57:44.973" v="1255"/>
          <ac:spMkLst>
            <pc:docMk/>
            <pc:sldMk cId="4170297025" sldId="1729"/>
            <ac:spMk id="31" creationId="{AFC7060D-8DDE-F847-C938-D2BB739457F2}"/>
          </ac:spMkLst>
        </pc:spChg>
        <pc:spChg chg="add mod">
          <ac:chgData name="Ganose, Alexander M" userId="8fc7f4ca-5b95-489f-8cd5-e908667d36e9" providerId="ADAL" clId="{20B71690-6088-6043-B1BC-87BD440CDF4C}" dt="2023-09-14T13:57:29.300" v="1245" actId="571"/>
          <ac:spMkLst>
            <pc:docMk/>
            <pc:sldMk cId="4170297025" sldId="1729"/>
            <ac:spMk id="33" creationId="{4AAE963A-3916-2BB5-5F9D-7DB8BF76F999}"/>
          </ac:spMkLst>
        </pc:spChg>
        <pc:spChg chg="add mod">
          <ac:chgData name="Ganose, Alexander M" userId="8fc7f4ca-5b95-489f-8cd5-e908667d36e9" providerId="ADAL" clId="{20B71690-6088-6043-B1BC-87BD440CDF4C}" dt="2023-09-14T13:57:29.300" v="1245" actId="571"/>
          <ac:spMkLst>
            <pc:docMk/>
            <pc:sldMk cId="4170297025" sldId="1729"/>
            <ac:spMk id="34" creationId="{9E647D95-7F4E-5B87-077B-DDC2CFA777AD}"/>
          </ac:spMkLst>
        </pc:spChg>
        <pc:spChg chg="add mod">
          <ac:chgData name="Ganose, Alexander M" userId="8fc7f4ca-5b95-489f-8cd5-e908667d36e9" providerId="ADAL" clId="{20B71690-6088-6043-B1BC-87BD440CDF4C}" dt="2023-09-14T13:57:29.300" v="1245" actId="571"/>
          <ac:spMkLst>
            <pc:docMk/>
            <pc:sldMk cId="4170297025" sldId="1729"/>
            <ac:spMk id="35" creationId="{9CB097EC-8078-E4A5-D161-730590E8503D}"/>
          </ac:spMkLst>
        </pc:spChg>
        <pc:spChg chg="add mod">
          <ac:chgData name="Ganose, Alexander M" userId="8fc7f4ca-5b95-489f-8cd5-e908667d36e9" providerId="ADAL" clId="{20B71690-6088-6043-B1BC-87BD440CDF4C}" dt="2023-09-14T13:57:29.300" v="1245" actId="571"/>
          <ac:spMkLst>
            <pc:docMk/>
            <pc:sldMk cId="4170297025" sldId="1729"/>
            <ac:spMk id="36" creationId="{ACE60B9D-7D64-185B-234B-F23B0BB05D32}"/>
          </ac:spMkLst>
        </pc:spChg>
        <pc:spChg chg="add mod">
          <ac:chgData name="Ganose, Alexander M" userId="8fc7f4ca-5b95-489f-8cd5-e908667d36e9" providerId="ADAL" clId="{20B71690-6088-6043-B1BC-87BD440CDF4C}" dt="2023-09-14T13:57:29.300" v="1245" actId="571"/>
          <ac:spMkLst>
            <pc:docMk/>
            <pc:sldMk cId="4170297025" sldId="1729"/>
            <ac:spMk id="38" creationId="{F7E41E6F-A22E-EA9B-4078-A625E3F5AEB1}"/>
          </ac:spMkLst>
        </pc:spChg>
        <pc:spChg chg="add mod">
          <ac:chgData name="Ganose, Alexander M" userId="8fc7f4ca-5b95-489f-8cd5-e908667d36e9" providerId="ADAL" clId="{20B71690-6088-6043-B1BC-87BD440CDF4C}" dt="2023-09-14T13:57:43.070" v="1253" actId="571"/>
          <ac:spMkLst>
            <pc:docMk/>
            <pc:sldMk cId="4170297025" sldId="1729"/>
            <ac:spMk id="39" creationId="{B46ABDD6-59BE-5A38-48B4-FCD9C127D7CC}"/>
          </ac:spMkLst>
        </pc:spChg>
        <pc:spChg chg="add mod">
          <ac:chgData name="Ganose, Alexander M" userId="8fc7f4ca-5b95-489f-8cd5-e908667d36e9" providerId="ADAL" clId="{20B71690-6088-6043-B1BC-87BD440CDF4C}" dt="2023-09-14T13:57:43.070" v="1253" actId="571"/>
          <ac:spMkLst>
            <pc:docMk/>
            <pc:sldMk cId="4170297025" sldId="1729"/>
            <ac:spMk id="41" creationId="{36669FEE-1577-AAD5-CEF6-75BB39A1F1A4}"/>
          </ac:spMkLst>
        </pc:spChg>
        <pc:spChg chg="add mod">
          <ac:chgData name="Ganose, Alexander M" userId="8fc7f4ca-5b95-489f-8cd5-e908667d36e9" providerId="ADAL" clId="{20B71690-6088-6043-B1BC-87BD440CDF4C}" dt="2023-09-14T13:57:43.070" v="1253" actId="571"/>
          <ac:spMkLst>
            <pc:docMk/>
            <pc:sldMk cId="4170297025" sldId="1729"/>
            <ac:spMk id="42" creationId="{52C306C5-A10D-79A1-0076-3386FED719B3}"/>
          </ac:spMkLst>
        </pc:spChg>
        <pc:spChg chg="add mod">
          <ac:chgData name="Ganose, Alexander M" userId="8fc7f4ca-5b95-489f-8cd5-e908667d36e9" providerId="ADAL" clId="{20B71690-6088-6043-B1BC-87BD440CDF4C}" dt="2023-09-14T13:57:43.070" v="1253" actId="571"/>
          <ac:spMkLst>
            <pc:docMk/>
            <pc:sldMk cId="4170297025" sldId="1729"/>
            <ac:spMk id="43" creationId="{88944EC2-748F-855F-7479-BDE0C8EDA1EA}"/>
          </ac:spMkLst>
        </pc:spChg>
        <pc:spChg chg="add mod">
          <ac:chgData name="Ganose, Alexander M" userId="8fc7f4ca-5b95-489f-8cd5-e908667d36e9" providerId="ADAL" clId="{20B71690-6088-6043-B1BC-87BD440CDF4C}" dt="2023-09-14T13:57:43.070" v="1253" actId="571"/>
          <ac:spMkLst>
            <pc:docMk/>
            <pc:sldMk cId="4170297025" sldId="1729"/>
            <ac:spMk id="45" creationId="{7AADE8C1-1C2F-E97D-0720-1536EDC203FA}"/>
          </ac:spMkLst>
        </pc:spChg>
        <pc:spChg chg="add mod">
          <ac:chgData name="Ganose, Alexander M" userId="8fc7f4ca-5b95-489f-8cd5-e908667d36e9" providerId="ADAL" clId="{20B71690-6088-6043-B1BC-87BD440CDF4C}" dt="2023-09-14T13:57:42.216" v="1252" actId="571"/>
          <ac:spMkLst>
            <pc:docMk/>
            <pc:sldMk cId="4170297025" sldId="1729"/>
            <ac:spMk id="46" creationId="{FDE1F29C-238D-A481-283D-3C9C08A6D18E}"/>
          </ac:spMkLst>
        </pc:spChg>
        <pc:spChg chg="add mod">
          <ac:chgData name="Ganose, Alexander M" userId="8fc7f4ca-5b95-489f-8cd5-e908667d36e9" providerId="ADAL" clId="{20B71690-6088-6043-B1BC-87BD440CDF4C}" dt="2023-09-14T13:57:42.216" v="1252" actId="571"/>
          <ac:spMkLst>
            <pc:docMk/>
            <pc:sldMk cId="4170297025" sldId="1729"/>
            <ac:spMk id="48" creationId="{8285D8C5-19C7-0CC7-9F7B-9C13BF353684}"/>
          </ac:spMkLst>
        </pc:spChg>
        <pc:spChg chg="add mod">
          <ac:chgData name="Ganose, Alexander M" userId="8fc7f4ca-5b95-489f-8cd5-e908667d36e9" providerId="ADAL" clId="{20B71690-6088-6043-B1BC-87BD440CDF4C}" dt="2023-09-14T13:57:42.216" v="1252" actId="571"/>
          <ac:spMkLst>
            <pc:docMk/>
            <pc:sldMk cId="4170297025" sldId="1729"/>
            <ac:spMk id="49" creationId="{564AFFB5-23CB-96E7-5444-C26597DE3D10}"/>
          </ac:spMkLst>
        </pc:spChg>
        <pc:spChg chg="add mod">
          <ac:chgData name="Ganose, Alexander M" userId="8fc7f4ca-5b95-489f-8cd5-e908667d36e9" providerId="ADAL" clId="{20B71690-6088-6043-B1BC-87BD440CDF4C}" dt="2023-09-14T13:57:42.216" v="1252" actId="571"/>
          <ac:spMkLst>
            <pc:docMk/>
            <pc:sldMk cId="4170297025" sldId="1729"/>
            <ac:spMk id="50" creationId="{AD806620-84C7-D9DB-C242-0811F46F2CD7}"/>
          </ac:spMkLst>
        </pc:spChg>
        <pc:spChg chg="add mod">
          <ac:chgData name="Ganose, Alexander M" userId="8fc7f4ca-5b95-489f-8cd5-e908667d36e9" providerId="ADAL" clId="{20B71690-6088-6043-B1BC-87BD440CDF4C}" dt="2023-09-14T13:57:42.216" v="1252" actId="571"/>
          <ac:spMkLst>
            <pc:docMk/>
            <pc:sldMk cId="4170297025" sldId="1729"/>
            <ac:spMk id="51" creationId="{8F37C5C7-0B06-2445-DF53-2B042ABAF0D2}"/>
          </ac:spMkLst>
        </pc:spChg>
        <pc:spChg chg="add mod">
          <ac:chgData name="Ganose, Alexander M" userId="8fc7f4ca-5b95-489f-8cd5-e908667d36e9" providerId="ADAL" clId="{20B71690-6088-6043-B1BC-87BD440CDF4C}" dt="2023-09-14T13:57:41.405" v="1251" actId="571"/>
          <ac:spMkLst>
            <pc:docMk/>
            <pc:sldMk cId="4170297025" sldId="1729"/>
            <ac:spMk id="52" creationId="{17522C04-19DD-E161-49D3-F463B121FDD6}"/>
          </ac:spMkLst>
        </pc:spChg>
        <pc:spChg chg="add mod">
          <ac:chgData name="Ganose, Alexander M" userId="8fc7f4ca-5b95-489f-8cd5-e908667d36e9" providerId="ADAL" clId="{20B71690-6088-6043-B1BC-87BD440CDF4C}" dt="2023-09-14T13:57:41.405" v="1251" actId="571"/>
          <ac:spMkLst>
            <pc:docMk/>
            <pc:sldMk cId="4170297025" sldId="1729"/>
            <ac:spMk id="53" creationId="{D1E3414D-C2D8-A0D1-E156-018BE50AC950}"/>
          </ac:spMkLst>
        </pc:spChg>
        <pc:spChg chg="add mod">
          <ac:chgData name="Ganose, Alexander M" userId="8fc7f4ca-5b95-489f-8cd5-e908667d36e9" providerId="ADAL" clId="{20B71690-6088-6043-B1BC-87BD440CDF4C}" dt="2023-09-14T13:57:41.405" v="1251" actId="571"/>
          <ac:spMkLst>
            <pc:docMk/>
            <pc:sldMk cId="4170297025" sldId="1729"/>
            <ac:spMk id="56" creationId="{4C486D1E-75C4-0DE6-64FD-9E0E7ADF0B76}"/>
          </ac:spMkLst>
        </pc:spChg>
        <pc:spChg chg="add mod">
          <ac:chgData name="Ganose, Alexander M" userId="8fc7f4ca-5b95-489f-8cd5-e908667d36e9" providerId="ADAL" clId="{20B71690-6088-6043-B1BC-87BD440CDF4C}" dt="2023-09-14T13:57:41.405" v="1251" actId="571"/>
          <ac:spMkLst>
            <pc:docMk/>
            <pc:sldMk cId="4170297025" sldId="1729"/>
            <ac:spMk id="57" creationId="{E91E5A3E-B5DA-3932-5D0D-4FAC257C4FD4}"/>
          </ac:spMkLst>
        </pc:spChg>
        <pc:spChg chg="add mod">
          <ac:chgData name="Ganose, Alexander M" userId="8fc7f4ca-5b95-489f-8cd5-e908667d36e9" providerId="ADAL" clId="{20B71690-6088-6043-B1BC-87BD440CDF4C}" dt="2023-09-14T13:57:41.405" v="1251" actId="571"/>
          <ac:spMkLst>
            <pc:docMk/>
            <pc:sldMk cId="4170297025" sldId="1729"/>
            <ac:spMk id="60" creationId="{AFD262B3-7A9D-0A56-659C-6C4CA37C7956}"/>
          </ac:spMkLst>
        </pc:spChg>
        <pc:spChg chg="mod topLvl">
          <ac:chgData name="Ganose, Alexander M" userId="8fc7f4ca-5b95-489f-8cd5-e908667d36e9" providerId="ADAL" clId="{20B71690-6088-6043-B1BC-87BD440CDF4C}" dt="2023-09-14T16:32:49.557" v="1864" actId="164"/>
          <ac:spMkLst>
            <pc:docMk/>
            <pc:sldMk cId="4170297025" sldId="1729"/>
            <ac:spMk id="63" creationId="{15A27DE4-6DA8-92A6-6003-A87A275B11B6}"/>
          </ac:spMkLst>
        </pc:spChg>
        <pc:spChg chg="mod topLvl">
          <ac:chgData name="Ganose, Alexander M" userId="8fc7f4ca-5b95-489f-8cd5-e908667d36e9" providerId="ADAL" clId="{20B71690-6088-6043-B1BC-87BD440CDF4C}" dt="2023-09-14T16:32:49.557" v="1864" actId="164"/>
          <ac:spMkLst>
            <pc:docMk/>
            <pc:sldMk cId="4170297025" sldId="1729"/>
            <ac:spMk id="64" creationId="{652B5229-C2AA-17CA-9E88-1201F61617E0}"/>
          </ac:spMkLst>
        </pc:spChg>
        <pc:spChg chg="del">
          <ac:chgData name="Ganose, Alexander M" userId="8fc7f4ca-5b95-489f-8cd5-e908667d36e9" providerId="ADAL" clId="{20B71690-6088-6043-B1BC-87BD440CDF4C}" dt="2023-09-14T13:35:24.759" v="1029" actId="478"/>
          <ac:spMkLst>
            <pc:docMk/>
            <pc:sldMk cId="4170297025" sldId="1729"/>
            <ac:spMk id="71" creationId="{F515E7A9-4CF4-BCCC-5AF3-7A60874167C7}"/>
          </ac:spMkLst>
        </pc:spChg>
        <pc:spChg chg="mod topLvl">
          <ac:chgData name="Ganose, Alexander M" userId="8fc7f4ca-5b95-489f-8cd5-e908667d36e9" providerId="ADAL" clId="{20B71690-6088-6043-B1BC-87BD440CDF4C}" dt="2023-09-14T16:32:49.557" v="1864" actId="164"/>
          <ac:spMkLst>
            <pc:docMk/>
            <pc:sldMk cId="4170297025" sldId="1729"/>
            <ac:spMk id="72" creationId="{90E3C4F0-0803-AF9B-3026-E4D9F79C2430}"/>
          </ac:spMkLst>
        </pc:spChg>
        <pc:spChg chg="mod topLvl">
          <ac:chgData name="Ganose, Alexander M" userId="8fc7f4ca-5b95-489f-8cd5-e908667d36e9" providerId="ADAL" clId="{20B71690-6088-6043-B1BC-87BD440CDF4C}" dt="2023-09-14T16:32:49.557" v="1864" actId="164"/>
          <ac:spMkLst>
            <pc:docMk/>
            <pc:sldMk cId="4170297025" sldId="1729"/>
            <ac:spMk id="73" creationId="{62C87B5B-763E-018D-4314-553A1640EC4D}"/>
          </ac:spMkLst>
        </pc:spChg>
        <pc:spChg chg="mod topLvl">
          <ac:chgData name="Ganose, Alexander M" userId="8fc7f4ca-5b95-489f-8cd5-e908667d36e9" providerId="ADAL" clId="{20B71690-6088-6043-B1BC-87BD440CDF4C}" dt="2023-09-14T16:32:49.557" v="1864" actId="164"/>
          <ac:spMkLst>
            <pc:docMk/>
            <pc:sldMk cId="4170297025" sldId="1729"/>
            <ac:spMk id="74" creationId="{2B46BE89-007F-003E-D8FE-181DD59F7DC2}"/>
          </ac:spMkLst>
        </pc:spChg>
        <pc:spChg chg="mod topLvl">
          <ac:chgData name="Ganose, Alexander M" userId="8fc7f4ca-5b95-489f-8cd5-e908667d36e9" providerId="ADAL" clId="{20B71690-6088-6043-B1BC-87BD440CDF4C}" dt="2023-09-14T16:32:49.557" v="1864" actId="164"/>
          <ac:spMkLst>
            <pc:docMk/>
            <pc:sldMk cId="4170297025" sldId="1729"/>
            <ac:spMk id="76" creationId="{DE20461E-C75C-4EC1-0F93-D06DA4A1DCC5}"/>
          </ac:spMkLst>
        </pc:spChg>
        <pc:spChg chg="mod topLvl">
          <ac:chgData name="Ganose, Alexander M" userId="8fc7f4ca-5b95-489f-8cd5-e908667d36e9" providerId="ADAL" clId="{20B71690-6088-6043-B1BC-87BD440CDF4C}" dt="2023-09-14T16:32:49.557" v="1864" actId="164"/>
          <ac:spMkLst>
            <pc:docMk/>
            <pc:sldMk cId="4170297025" sldId="1729"/>
            <ac:spMk id="77" creationId="{D5F1E100-7FC4-D941-D940-DA59368FF590}"/>
          </ac:spMkLst>
        </pc:spChg>
        <pc:spChg chg="mod topLvl">
          <ac:chgData name="Ganose, Alexander M" userId="8fc7f4ca-5b95-489f-8cd5-e908667d36e9" providerId="ADAL" clId="{20B71690-6088-6043-B1BC-87BD440CDF4C}" dt="2023-09-14T16:32:49.557" v="1864" actId="164"/>
          <ac:spMkLst>
            <pc:docMk/>
            <pc:sldMk cId="4170297025" sldId="1729"/>
            <ac:spMk id="78" creationId="{7DF59AB9-1BF3-B5F5-49A2-5D8096D6227E}"/>
          </ac:spMkLst>
        </pc:spChg>
        <pc:spChg chg="mod topLvl">
          <ac:chgData name="Ganose, Alexander M" userId="8fc7f4ca-5b95-489f-8cd5-e908667d36e9" providerId="ADAL" clId="{20B71690-6088-6043-B1BC-87BD440CDF4C}" dt="2023-09-14T16:32:49.557" v="1864" actId="164"/>
          <ac:spMkLst>
            <pc:docMk/>
            <pc:sldMk cId="4170297025" sldId="1729"/>
            <ac:spMk id="79" creationId="{3CEEB173-0AC6-15C8-A56B-51263705E4EF}"/>
          </ac:spMkLst>
        </pc:spChg>
        <pc:spChg chg="mod topLvl">
          <ac:chgData name="Ganose, Alexander M" userId="8fc7f4ca-5b95-489f-8cd5-e908667d36e9" providerId="ADAL" clId="{20B71690-6088-6043-B1BC-87BD440CDF4C}" dt="2023-09-14T16:32:49.557" v="1864" actId="164"/>
          <ac:spMkLst>
            <pc:docMk/>
            <pc:sldMk cId="4170297025" sldId="1729"/>
            <ac:spMk id="80" creationId="{B2D28828-B6AB-73DE-C011-940C196DF8E6}"/>
          </ac:spMkLst>
        </pc:spChg>
        <pc:spChg chg="mod topLvl">
          <ac:chgData name="Ganose, Alexander M" userId="8fc7f4ca-5b95-489f-8cd5-e908667d36e9" providerId="ADAL" clId="{20B71690-6088-6043-B1BC-87BD440CDF4C}" dt="2023-09-14T16:32:49.557" v="1864" actId="164"/>
          <ac:spMkLst>
            <pc:docMk/>
            <pc:sldMk cId="4170297025" sldId="1729"/>
            <ac:spMk id="82" creationId="{C3EA10EB-C01C-C35C-7ED4-58CBA29C48AC}"/>
          </ac:spMkLst>
        </pc:spChg>
        <pc:spChg chg="mod topLvl">
          <ac:chgData name="Ganose, Alexander M" userId="8fc7f4ca-5b95-489f-8cd5-e908667d36e9" providerId="ADAL" clId="{20B71690-6088-6043-B1BC-87BD440CDF4C}" dt="2023-09-14T16:32:49.557" v="1864" actId="164"/>
          <ac:spMkLst>
            <pc:docMk/>
            <pc:sldMk cId="4170297025" sldId="1729"/>
            <ac:spMk id="83" creationId="{3D873697-9215-ACD5-84FF-F029314F6D31}"/>
          </ac:spMkLst>
        </pc:spChg>
        <pc:spChg chg="mod topLvl">
          <ac:chgData name="Ganose, Alexander M" userId="8fc7f4ca-5b95-489f-8cd5-e908667d36e9" providerId="ADAL" clId="{20B71690-6088-6043-B1BC-87BD440CDF4C}" dt="2023-09-14T16:32:49.557" v="1864" actId="164"/>
          <ac:spMkLst>
            <pc:docMk/>
            <pc:sldMk cId="4170297025" sldId="1729"/>
            <ac:spMk id="84" creationId="{7181BE13-D0C5-C519-45F0-55818429765E}"/>
          </ac:spMkLst>
        </pc:spChg>
        <pc:spChg chg="mod topLvl">
          <ac:chgData name="Ganose, Alexander M" userId="8fc7f4ca-5b95-489f-8cd5-e908667d36e9" providerId="ADAL" clId="{20B71690-6088-6043-B1BC-87BD440CDF4C}" dt="2023-09-14T16:32:49.557" v="1864" actId="164"/>
          <ac:spMkLst>
            <pc:docMk/>
            <pc:sldMk cId="4170297025" sldId="1729"/>
            <ac:spMk id="85" creationId="{AD15B710-CB98-EDCA-F89A-4D6913A72D76}"/>
          </ac:spMkLst>
        </pc:spChg>
        <pc:spChg chg="mod topLvl">
          <ac:chgData name="Ganose, Alexander M" userId="8fc7f4ca-5b95-489f-8cd5-e908667d36e9" providerId="ADAL" clId="{20B71690-6088-6043-B1BC-87BD440CDF4C}" dt="2023-09-14T16:32:49.557" v="1864" actId="164"/>
          <ac:spMkLst>
            <pc:docMk/>
            <pc:sldMk cId="4170297025" sldId="1729"/>
            <ac:spMk id="86" creationId="{2AA8AEBB-0744-972F-34A0-C2D31DD92E9A}"/>
          </ac:spMkLst>
        </pc:spChg>
        <pc:spChg chg="mod topLvl">
          <ac:chgData name="Ganose, Alexander M" userId="8fc7f4ca-5b95-489f-8cd5-e908667d36e9" providerId="ADAL" clId="{20B71690-6088-6043-B1BC-87BD440CDF4C}" dt="2023-09-14T16:32:49.557" v="1864" actId="164"/>
          <ac:spMkLst>
            <pc:docMk/>
            <pc:sldMk cId="4170297025" sldId="1729"/>
            <ac:spMk id="88" creationId="{5945630B-8C34-ED12-1B49-CAECA5C88C28}"/>
          </ac:spMkLst>
        </pc:spChg>
        <pc:spChg chg="mod topLvl">
          <ac:chgData name="Ganose, Alexander M" userId="8fc7f4ca-5b95-489f-8cd5-e908667d36e9" providerId="ADAL" clId="{20B71690-6088-6043-B1BC-87BD440CDF4C}" dt="2023-09-14T16:32:49.557" v="1864" actId="164"/>
          <ac:spMkLst>
            <pc:docMk/>
            <pc:sldMk cId="4170297025" sldId="1729"/>
            <ac:spMk id="89" creationId="{474BC337-1411-295B-28DE-9D63CEAE6B42}"/>
          </ac:spMkLst>
        </pc:spChg>
        <pc:spChg chg="mod topLvl">
          <ac:chgData name="Ganose, Alexander M" userId="8fc7f4ca-5b95-489f-8cd5-e908667d36e9" providerId="ADAL" clId="{20B71690-6088-6043-B1BC-87BD440CDF4C}" dt="2023-09-14T16:32:49.557" v="1864" actId="164"/>
          <ac:spMkLst>
            <pc:docMk/>
            <pc:sldMk cId="4170297025" sldId="1729"/>
            <ac:spMk id="90" creationId="{4EFA8A65-8209-B501-63C0-7D7E0DE6B88A}"/>
          </ac:spMkLst>
        </pc:spChg>
        <pc:spChg chg="mod topLvl">
          <ac:chgData name="Ganose, Alexander M" userId="8fc7f4ca-5b95-489f-8cd5-e908667d36e9" providerId="ADAL" clId="{20B71690-6088-6043-B1BC-87BD440CDF4C}" dt="2023-09-14T16:32:49.557" v="1864" actId="164"/>
          <ac:spMkLst>
            <pc:docMk/>
            <pc:sldMk cId="4170297025" sldId="1729"/>
            <ac:spMk id="91" creationId="{F5DCE106-2A40-6D7B-42B0-DB89EBB8AF12}"/>
          </ac:spMkLst>
        </pc:spChg>
        <pc:spChg chg="mod topLvl">
          <ac:chgData name="Ganose, Alexander M" userId="8fc7f4ca-5b95-489f-8cd5-e908667d36e9" providerId="ADAL" clId="{20B71690-6088-6043-B1BC-87BD440CDF4C}" dt="2023-09-14T16:32:49.557" v="1864" actId="164"/>
          <ac:spMkLst>
            <pc:docMk/>
            <pc:sldMk cId="4170297025" sldId="1729"/>
            <ac:spMk id="92" creationId="{6D1A8A2C-D0DF-A834-75C4-32CE1B7A2403}"/>
          </ac:spMkLst>
        </pc:spChg>
        <pc:spChg chg="add del mod">
          <ac:chgData name="Ganose, Alexander M" userId="8fc7f4ca-5b95-489f-8cd5-e908667d36e9" providerId="ADAL" clId="{20B71690-6088-6043-B1BC-87BD440CDF4C}" dt="2023-09-14T14:02:38.513" v="1414" actId="478"/>
          <ac:spMkLst>
            <pc:docMk/>
            <pc:sldMk cId="4170297025" sldId="1729"/>
            <ac:spMk id="93" creationId="{A0CC3EFD-FDA4-51A3-5E7D-3C8C28AECAD3}"/>
          </ac:spMkLst>
        </pc:spChg>
        <pc:spChg chg="add mod">
          <ac:chgData name="Ganose, Alexander M" userId="8fc7f4ca-5b95-489f-8cd5-e908667d36e9" providerId="ADAL" clId="{20B71690-6088-6043-B1BC-87BD440CDF4C}" dt="2023-09-14T17:04:33.454" v="2548" actId="1036"/>
          <ac:spMkLst>
            <pc:docMk/>
            <pc:sldMk cId="4170297025" sldId="1729"/>
            <ac:spMk id="94" creationId="{F0DDCB63-6D91-DAD1-1593-03B42F4B42B7}"/>
          </ac:spMkLst>
        </pc:spChg>
        <pc:spChg chg="add mod">
          <ac:chgData name="Ganose, Alexander M" userId="8fc7f4ca-5b95-489f-8cd5-e908667d36e9" providerId="ADAL" clId="{20B71690-6088-6043-B1BC-87BD440CDF4C}" dt="2023-09-14T17:04:33.454" v="2548" actId="1036"/>
          <ac:spMkLst>
            <pc:docMk/>
            <pc:sldMk cId="4170297025" sldId="1729"/>
            <ac:spMk id="96" creationId="{3F556734-B291-82AC-7603-1F5EAA3D281F}"/>
          </ac:spMkLst>
        </pc:spChg>
        <pc:spChg chg="add del mod">
          <ac:chgData name="Ganose, Alexander M" userId="8fc7f4ca-5b95-489f-8cd5-e908667d36e9" providerId="ADAL" clId="{20B71690-6088-6043-B1BC-87BD440CDF4C}" dt="2023-09-14T16:11:12.207" v="1529" actId="478"/>
          <ac:spMkLst>
            <pc:docMk/>
            <pc:sldMk cId="4170297025" sldId="1729"/>
            <ac:spMk id="97" creationId="{5C22BBB2-15D4-1ABB-A833-01FEE6A73BF3}"/>
          </ac:spMkLst>
        </pc:spChg>
        <pc:spChg chg="add mod topLvl">
          <ac:chgData name="Ganose, Alexander M" userId="8fc7f4ca-5b95-489f-8cd5-e908667d36e9" providerId="ADAL" clId="{20B71690-6088-6043-B1BC-87BD440CDF4C}" dt="2023-09-14T17:03:37.445" v="2520" actId="408"/>
          <ac:spMkLst>
            <pc:docMk/>
            <pc:sldMk cId="4170297025" sldId="1729"/>
            <ac:spMk id="98" creationId="{5D89E9A2-AD34-A10E-7729-2BD301DDE813}"/>
          </ac:spMkLst>
        </pc:spChg>
        <pc:spChg chg="add mod topLvl">
          <ac:chgData name="Ganose, Alexander M" userId="8fc7f4ca-5b95-489f-8cd5-e908667d36e9" providerId="ADAL" clId="{20B71690-6088-6043-B1BC-87BD440CDF4C}" dt="2023-09-14T17:03:37.445" v="2520" actId="408"/>
          <ac:spMkLst>
            <pc:docMk/>
            <pc:sldMk cId="4170297025" sldId="1729"/>
            <ac:spMk id="99" creationId="{7A888042-0621-1799-02F3-303E35441FCC}"/>
          </ac:spMkLst>
        </pc:spChg>
        <pc:spChg chg="add mod topLvl">
          <ac:chgData name="Ganose, Alexander M" userId="8fc7f4ca-5b95-489f-8cd5-e908667d36e9" providerId="ADAL" clId="{20B71690-6088-6043-B1BC-87BD440CDF4C}" dt="2023-09-14T17:03:37.445" v="2520" actId="408"/>
          <ac:spMkLst>
            <pc:docMk/>
            <pc:sldMk cId="4170297025" sldId="1729"/>
            <ac:spMk id="100" creationId="{ED3DC858-E680-4103-A0D7-346FB824CCFD}"/>
          </ac:spMkLst>
        </pc:spChg>
        <pc:spChg chg="add mod topLvl">
          <ac:chgData name="Ganose, Alexander M" userId="8fc7f4ca-5b95-489f-8cd5-e908667d36e9" providerId="ADAL" clId="{20B71690-6088-6043-B1BC-87BD440CDF4C}" dt="2023-09-14T17:03:37.445" v="2520" actId="408"/>
          <ac:spMkLst>
            <pc:docMk/>
            <pc:sldMk cId="4170297025" sldId="1729"/>
            <ac:spMk id="101" creationId="{EEF2D982-47B8-6B82-EC13-7B2470195D4B}"/>
          </ac:spMkLst>
        </pc:spChg>
        <pc:spChg chg="add mod topLvl">
          <ac:chgData name="Ganose, Alexander M" userId="8fc7f4ca-5b95-489f-8cd5-e908667d36e9" providerId="ADAL" clId="{20B71690-6088-6043-B1BC-87BD440CDF4C}" dt="2023-09-14T17:03:37.445" v="2520" actId="408"/>
          <ac:spMkLst>
            <pc:docMk/>
            <pc:sldMk cId="4170297025" sldId="1729"/>
            <ac:spMk id="102" creationId="{1D3B4820-613D-0A53-DE30-3B4D0B2F84A1}"/>
          </ac:spMkLst>
        </pc:spChg>
        <pc:spChg chg="add mod topLvl">
          <ac:chgData name="Ganose, Alexander M" userId="8fc7f4ca-5b95-489f-8cd5-e908667d36e9" providerId="ADAL" clId="{20B71690-6088-6043-B1BC-87BD440CDF4C}" dt="2023-09-14T17:03:37.445" v="2520" actId="408"/>
          <ac:spMkLst>
            <pc:docMk/>
            <pc:sldMk cId="4170297025" sldId="1729"/>
            <ac:spMk id="103" creationId="{67D1E8F2-AFC7-5F38-19D6-EAA5678B93C9}"/>
          </ac:spMkLst>
        </pc:spChg>
        <pc:spChg chg="add mod topLvl">
          <ac:chgData name="Ganose, Alexander M" userId="8fc7f4ca-5b95-489f-8cd5-e908667d36e9" providerId="ADAL" clId="{20B71690-6088-6043-B1BC-87BD440CDF4C}" dt="2023-09-14T17:03:37.445" v="2520" actId="408"/>
          <ac:spMkLst>
            <pc:docMk/>
            <pc:sldMk cId="4170297025" sldId="1729"/>
            <ac:spMk id="104" creationId="{23AB32CB-B172-B87C-544F-9DC87D58C723}"/>
          </ac:spMkLst>
        </pc:spChg>
        <pc:spChg chg="add mod topLvl">
          <ac:chgData name="Ganose, Alexander M" userId="8fc7f4ca-5b95-489f-8cd5-e908667d36e9" providerId="ADAL" clId="{20B71690-6088-6043-B1BC-87BD440CDF4C}" dt="2023-09-14T17:03:37.445" v="2520" actId="408"/>
          <ac:spMkLst>
            <pc:docMk/>
            <pc:sldMk cId="4170297025" sldId="1729"/>
            <ac:spMk id="105" creationId="{73380B19-B2F4-DC59-7B1F-DB0491F88D10}"/>
          </ac:spMkLst>
        </pc:spChg>
        <pc:spChg chg="add mod topLvl">
          <ac:chgData name="Ganose, Alexander M" userId="8fc7f4ca-5b95-489f-8cd5-e908667d36e9" providerId="ADAL" clId="{20B71690-6088-6043-B1BC-87BD440CDF4C}" dt="2023-09-14T17:03:37.445" v="2520" actId="408"/>
          <ac:spMkLst>
            <pc:docMk/>
            <pc:sldMk cId="4170297025" sldId="1729"/>
            <ac:spMk id="106" creationId="{59806ACF-2FC5-9B60-D3D4-C18DF92B78A8}"/>
          </ac:spMkLst>
        </pc:spChg>
        <pc:spChg chg="add mod topLvl">
          <ac:chgData name="Ganose, Alexander M" userId="8fc7f4ca-5b95-489f-8cd5-e908667d36e9" providerId="ADAL" clId="{20B71690-6088-6043-B1BC-87BD440CDF4C}" dt="2023-09-14T17:03:37.445" v="2520" actId="408"/>
          <ac:spMkLst>
            <pc:docMk/>
            <pc:sldMk cId="4170297025" sldId="1729"/>
            <ac:spMk id="107" creationId="{883D78F8-7873-4CF5-A982-A0F6C70749E0}"/>
          </ac:spMkLst>
        </pc:spChg>
        <pc:spChg chg="mod topLvl">
          <ac:chgData name="Ganose, Alexander M" userId="8fc7f4ca-5b95-489f-8cd5-e908667d36e9" providerId="ADAL" clId="{20B71690-6088-6043-B1BC-87BD440CDF4C}" dt="2023-09-14T17:03:37.445" v="2520" actId="408"/>
          <ac:spMkLst>
            <pc:docMk/>
            <pc:sldMk cId="4170297025" sldId="1729"/>
            <ac:spMk id="110" creationId="{B537A8CE-0CD9-4955-ADE0-A0F18A5D4CED}"/>
          </ac:spMkLst>
        </pc:spChg>
        <pc:spChg chg="mod topLvl">
          <ac:chgData name="Ganose, Alexander M" userId="8fc7f4ca-5b95-489f-8cd5-e908667d36e9" providerId="ADAL" clId="{20B71690-6088-6043-B1BC-87BD440CDF4C}" dt="2023-09-14T17:03:37.445" v="2520" actId="408"/>
          <ac:spMkLst>
            <pc:docMk/>
            <pc:sldMk cId="4170297025" sldId="1729"/>
            <ac:spMk id="111" creationId="{AD83B8ED-0465-098D-56BC-6805BD42DA02}"/>
          </ac:spMkLst>
        </pc:spChg>
        <pc:spChg chg="mod topLvl">
          <ac:chgData name="Ganose, Alexander M" userId="8fc7f4ca-5b95-489f-8cd5-e908667d36e9" providerId="ADAL" clId="{20B71690-6088-6043-B1BC-87BD440CDF4C}" dt="2023-09-14T17:03:37.445" v="2520" actId="408"/>
          <ac:spMkLst>
            <pc:docMk/>
            <pc:sldMk cId="4170297025" sldId="1729"/>
            <ac:spMk id="112" creationId="{70C3CC0B-5ADC-CEDF-4825-AE58C1BB9740}"/>
          </ac:spMkLst>
        </pc:spChg>
        <pc:spChg chg="mod topLvl">
          <ac:chgData name="Ganose, Alexander M" userId="8fc7f4ca-5b95-489f-8cd5-e908667d36e9" providerId="ADAL" clId="{20B71690-6088-6043-B1BC-87BD440CDF4C}" dt="2023-09-14T17:03:37.445" v="2520" actId="408"/>
          <ac:spMkLst>
            <pc:docMk/>
            <pc:sldMk cId="4170297025" sldId="1729"/>
            <ac:spMk id="113" creationId="{5B7F2E31-900C-5FDE-9163-0D7614220674}"/>
          </ac:spMkLst>
        </pc:spChg>
        <pc:spChg chg="mod topLvl">
          <ac:chgData name="Ganose, Alexander M" userId="8fc7f4ca-5b95-489f-8cd5-e908667d36e9" providerId="ADAL" clId="{20B71690-6088-6043-B1BC-87BD440CDF4C}" dt="2023-09-14T17:03:37.445" v="2520" actId="408"/>
          <ac:spMkLst>
            <pc:docMk/>
            <pc:sldMk cId="4170297025" sldId="1729"/>
            <ac:spMk id="114" creationId="{17180033-25BD-C1E1-0F08-9C67E2A20430}"/>
          </ac:spMkLst>
        </pc:spChg>
        <pc:spChg chg="mod topLvl">
          <ac:chgData name="Ganose, Alexander M" userId="8fc7f4ca-5b95-489f-8cd5-e908667d36e9" providerId="ADAL" clId="{20B71690-6088-6043-B1BC-87BD440CDF4C}" dt="2023-09-14T17:03:37.445" v="2520" actId="408"/>
          <ac:spMkLst>
            <pc:docMk/>
            <pc:sldMk cId="4170297025" sldId="1729"/>
            <ac:spMk id="116" creationId="{76BC5C8E-57D4-778C-0815-08FAED9D1AD3}"/>
          </ac:spMkLst>
        </pc:spChg>
        <pc:spChg chg="mod topLvl">
          <ac:chgData name="Ganose, Alexander M" userId="8fc7f4ca-5b95-489f-8cd5-e908667d36e9" providerId="ADAL" clId="{20B71690-6088-6043-B1BC-87BD440CDF4C}" dt="2023-09-14T17:03:37.445" v="2520" actId="408"/>
          <ac:spMkLst>
            <pc:docMk/>
            <pc:sldMk cId="4170297025" sldId="1729"/>
            <ac:spMk id="117" creationId="{C63FFE9B-ACB2-327B-CDFF-D4F4AADA722B}"/>
          </ac:spMkLst>
        </pc:spChg>
        <pc:spChg chg="mod topLvl">
          <ac:chgData name="Ganose, Alexander M" userId="8fc7f4ca-5b95-489f-8cd5-e908667d36e9" providerId="ADAL" clId="{20B71690-6088-6043-B1BC-87BD440CDF4C}" dt="2023-09-14T17:03:37.445" v="2520" actId="408"/>
          <ac:spMkLst>
            <pc:docMk/>
            <pc:sldMk cId="4170297025" sldId="1729"/>
            <ac:spMk id="118" creationId="{92C1B0B7-256D-DEE6-387D-A1926696772C}"/>
          </ac:spMkLst>
        </pc:spChg>
        <pc:spChg chg="mod topLvl">
          <ac:chgData name="Ganose, Alexander M" userId="8fc7f4ca-5b95-489f-8cd5-e908667d36e9" providerId="ADAL" clId="{20B71690-6088-6043-B1BC-87BD440CDF4C}" dt="2023-09-14T17:03:37.445" v="2520" actId="408"/>
          <ac:spMkLst>
            <pc:docMk/>
            <pc:sldMk cId="4170297025" sldId="1729"/>
            <ac:spMk id="119" creationId="{E231B4B5-D343-F3E2-A405-0ED394B57351}"/>
          </ac:spMkLst>
        </pc:spChg>
        <pc:spChg chg="mod topLvl">
          <ac:chgData name="Ganose, Alexander M" userId="8fc7f4ca-5b95-489f-8cd5-e908667d36e9" providerId="ADAL" clId="{20B71690-6088-6043-B1BC-87BD440CDF4C}" dt="2023-09-14T17:03:37.445" v="2520" actId="408"/>
          <ac:spMkLst>
            <pc:docMk/>
            <pc:sldMk cId="4170297025" sldId="1729"/>
            <ac:spMk id="120" creationId="{EB181A99-0A60-E33F-EB5F-B3A05A5F9ED0}"/>
          </ac:spMkLst>
        </pc:spChg>
        <pc:spChg chg="mod topLvl">
          <ac:chgData name="Ganose, Alexander M" userId="8fc7f4ca-5b95-489f-8cd5-e908667d36e9" providerId="ADAL" clId="{20B71690-6088-6043-B1BC-87BD440CDF4C}" dt="2023-09-14T17:03:37.445" v="2520" actId="408"/>
          <ac:spMkLst>
            <pc:docMk/>
            <pc:sldMk cId="4170297025" sldId="1729"/>
            <ac:spMk id="122" creationId="{2C6C38A8-BC09-9795-A3D4-6BE17B659FC2}"/>
          </ac:spMkLst>
        </pc:spChg>
        <pc:spChg chg="mod topLvl">
          <ac:chgData name="Ganose, Alexander M" userId="8fc7f4ca-5b95-489f-8cd5-e908667d36e9" providerId="ADAL" clId="{20B71690-6088-6043-B1BC-87BD440CDF4C}" dt="2023-09-14T17:03:37.445" v="2520" actId="408"/>
          <ac:spMkLst>
            <pc:docMk/>
            <pc:sldMk cId="4170297025" sldId="1729"/>
            <ac:spMk id="123" creationId="{DC3B664D-143C-34AC-47B7-9E8464B1789D}"/>
          </ac:spMkLst>
        </pc:spChg>
        <pc:spChg chg="mod topLvl">
          <ac:chgData name="Ganose, Alexander M" userId="8fc7f4ca-5b95-489f-8cd5-e908667d36e9" providerId="ADAL" clId="{20B71690-6088-6043-B1BC-87BD440CDF4C}" dt="2023-09-14T17:03:37.445" v="2520" actId="408"/>
          <ac:spMkLst>
            <pc:docMk/>
            <pc:sldMk cId="4170297025" sldId="1729"/>
            <ac:spMk id="124" creationId="{D4D53BE3-3142-6BEE-AA59-53ABE71A2197}"/>
          </ac:spMkLst>
        </pc:spChg>
        <pc:spChg chg="mod topLvl">
          <ac:chgData name="Ganose, Alexander M" userId="8fc7f4ca-5b95-489f-8cd5-e908667d36e9" providerId="ADAL" clId="{20B71690-6088-6043-B1BC-87BD440CDF4C}" dt="2023-09-14T17:03:37.445" v="2520" actId="408"/>
          <ac:spMkLst>
            <pc:docMk/>
            <pc:sldMk cId="4170297025" sldId="1729"/>
            <ac:spMk id="125" creationId="{0C82C4C3-1ED9-F9C7-68FE-88C705C5799F}"/>
          </ac:spMkLst>
        </pc:spChg>
        <pc:spChg chg="mod topLvl">
          <ac:chgData name="Ganose, Alexander M" userId="8fc7f4ca-5b95-489f-8cd5-e908667d36e9" providerId="ADAL" clId="{20B71690-6088-6043-B1BC-87BD440CDF4C}" dt="2023-09-14T17:03:37.445" v="2520" actId="408"/>
          <ac:spMkLst>
            <pc:docMk/>
            <pc:sldMk cId="4170297025" sldId="1729"/>
            <ac:spMk id="126" creationId="{18AF35A2-BF92-5A40-0162-162C4E74ECB7}"/>
          </ac:spMkLst>
        </pc:spChg>
        <pc:spChg chg="add del mod">
          <ac:chgData name="Ganose, Alexander M" userId="8fc7f4ca-5b95-489f-8cd5-e908667d36e9" providerId="ADAL" clId="{20B71690-6088-6043-B1BC-87BD440CDF4C}" dt="2023-09-14T16:18:19.246" v="1616" actId="478"/>
          <ac:spMkLst>
            <pc:docMk/>
            <pc:sldMk cId="4170297025" sldId="1729"/>
            <ac:spMk id="128" creationId="{4E3CA686-296D-5891-1401-CFF0AD7EDA84}"/>
          </ac:spMkLst>
        </pc:spChg>
        <pc:spChg chg="add del mod">
          <ac:chgData name="Ganose, Alexander M" userId="8fc7f4ca-5b95-489f-8cd5-e908667d36e9" providerId="ADAL" clId="{20B71690-6088-6043-B1BC-87BD440CDF4C}" dt="2023-09-14T16:30:08.062" v="1824"/>
          <ac:spMkLst>
            <pc:docMk/>
            <pc:sldMk cId="4170297025" sldId="1729"/>
            <ac:spMk id="207" creationId="{F188B4F6-F50A-4D0A-2E96-D949086B4B91}"/>
          </ac:spMkLst>
        </pc:spChg>
        <pc:spChg chg="add mod">
          <ac:chgData name="Ganose, Alexander M" userId="8fc7f4ca-5b95-489f-8cd5-e908667d36e9" providerId="ADAL" clId="{20B71690-6088-6043-B1BC-87BD440CDF4C}" dt="2023-09-14T17:04:33.454" v="2548" actId="1036"/>
          <ac:spMkLst>
            <pc:docMk/>
            <pc:sldMk cId="4170297025" sldId="1729"/>
            <ac:spMk id="289" creationId="{33B687BD-2F14-D26F-CB91-13EF7123B5C3}"/>
          </ac:spMkLst>
        </pc:spChg>
        <pc:spChg chg="add del mod">
          <ac:chgData name="Ganose, Alexander M" userId="8fc7f4ca-5b95-489f-8cd5-e908667d36e9" providerId="ADAL" clId="{20B71690-6088-6043-B1BC-87BD440CDF4C}" dt="2023-09-14T16:54:32.797" v="2383"/>
          <ac:spMkLst>
            <pc:docMk/>
            <pc:sldMk cId="4170297025" sldId="1729"/>
            <ac:spMk id="292" creationId="{4B9DE314-0EDF-E165-4648-22CC8C512E60}"/>
          </ac:spMkLst>
        </pc:spChg>
        <pc:spChg chg="add del mod">
          <ac:chgData name="Ganose, Alexander M" userId="8fc7f4ca-5b95-489f-8cd5-e908667d36e9" providerId="ADAL" clId="{20B71690-6088-6043-B1BC-87BD440CDF4C}" dt="2023-09-14T17:03:44.842" v="2523"/>
          <ac:spMkLst>
            <pc:docMk/>
            <pc:sldMk cId="4170297025" sldId="1729"/>
            <ac:spMk id="293" creationId="{1D20EFAF-B73D-B45D-CE5D-A74580009D56}"/>
          </ac:spMkLst>
        </pc:spChg>
        <pc:spChg chg="add del mod">
          <ac:chgData name="Ganose, Alexander M" userId="8fc7f4ca-5b95-489f-8cd5-e908667d36e9" providerId="ADAL" clId="{20B71690-6088-6043-B1BC-87BD440CDF4C}" dt="2023-09-14T17:04:47.926" v="2552" actId="478"/>
          <ac:spMkLst>
            <pc:docMk/>
            <pc:sldMk cId="4170297025" sldId="1729"/>
            <ac:spMk id="295" creationId="{073C92B6-4668-9155-B53C-50B6D9500879}"/>
          </ac:spMkLst>
        </pc:spChg>
        <pc:grpChg chg="add del mod">
          <ac:chgData name="Ganose, Alexander M" userId="8fc7f4ca-5b95-489f-8cd5-e908667d36e9" providerId="ADAL" clId="{20B71690-6088-6043-B1BC-87BD440CDF4C}" dt="2023-09-14T13:58:22.885" v="1264" actId="165"/>
          <ac:grpSpMkLst>
            <pc:docMk/>
            <pc:sldMk cId="4170297025" sldId="1729"/>
            <ac:grpSpMk id="26" creationId="{7DE06AA7-6DBB-7327-15F6-7C8EC9C6B8B9}"/>
          </ac:grpSpMkLst>
        </pc:grpChg>
        <pc:grpChg chg="add del mod">
          <ac:chgData name="Ganose, Alexander M" userId="8fc7f4ca-5b95-489f-8cd5-e908667d36e9" providerId="ADAL" clId="{20B71690-6088-6043-B1BC-87BD440CDF4C}" dt="2023-09-14T13:58:22.885" v="1264" actId="165"/>
          <ac:grpSpMkLst>
            <pc:docMk/>
            <pc:sldMk cId="4170297025" sldId="1729"/>
            <ac:grpSpMk id="62" creationId="{02C8A89A-B4A0-A8D9-0109-62541251D664}"/>
          </ac:grpSpMkLst>
        </pc:grpChg>
        <pc:grpChg chg="del">
          <ac:chgData name="Ganose, Alexander M" userId="8fc7f4ca-5b95-489f-8cd5-e908667d36e9" providerId="ADAL" clId="{20B71690-6088-6043-B1BC-87BD440CDF4C}" dt="2023-09-14T13:35:24.759" v="1029" actId="478"/>
          <ac:grpSpMkLst>
            <pc:docMk/>
            <pc:sldMk cId="4170297025" sldId="1729"/>
            <ac:grpSpMk id="69" creationId="{88AE4A31-AEEF-6C53-3782-85117A8086CD}"/>
          </ac:grpSpMkLst>
        </pc:grpChg>
        <pc:grpChg chg="del">
          <ac:chgData name="Ganose, Alexander M" userId="8fc7f4ca-5b95-489f-8cd5-e908667d36e9" providerId="ADAL" clId="{20B71690-6088-6043-B1BC-87BD440CDF4C}" dt="2023-09-14T13:35:24.759" v="1029" actId="478"/>
          <ac:grpSpMkLst>
            <pc:docMk/>
            <pc:sldMk cId="4170297025" sldId="1729"/>
            <ac:grpSpMk id="70" creationId="{C1B8FF67-C312-6937-12C8-C2C27F5E722F}"/>
          </ac:grpSpMkLst>
        </pc:grpChg>
        <pc:grpChg chg="add del mod">
          <ac:chgData name="Ganose, Alexander M" userId="8fc7f4ca-5b95-489f-8cd5-e908667d36e9" providerId="ADAL" clId="{20B71690-6088-6043-B1BC-87BD440CDF4C}" dt="2023-09-14T13:58:22.885" v="1264" actId="165"/>
          <ac:grpSpMkLst>
            <pc:docMk/>
            <pc:sldMk cId="4170297025" sldId="1729"/>
            <ac:grpSpMk id="75" creationId="{2F38F28A-CBB0-B781-6F4B-36E174DBDB8E}"/>
          </ac:grpSpMkLst>
        </pc:grpChg>
        <pc:grpChg chg="add del mod">
          <ac:chgData name="Ganose, Alexander M" userId="8fc7f4ca-5b95-489f-8cd5-e908667d36e9" providerId="ADAL" clId="{20B71690-6088-6043-B1BC-87BD440CDF4C}" dt="2023-09-14T13:58:22.885" v="1264" actId="165"/>
          <ac:grpSpMkLst>
            <pc:docMk/>
            <pc:sldMk cId="4170297025" sldId="1729"/>
            <ac:grpSpMk id="81" creationId="{83B0DE84-E5CF-BCEB-0627-591EDF91A8A2}"/>
          </ac:grpSpMkLst>
        </pc:grpChg>
        <pc:grpChg chg="add del mod">
          <ac:chgData name="Ganose, Alexander M" userId="8fc7f4ca-5b95-489f-8cd5-e908667d36e9" providerId="ADAL" clId="{20B71690-6088-6043-B1BC-87BD440CDF4C}" dt="2023-09-14T13:58:22.885" v="1264" actId="165"/>
          <ac:grpSpMkLst>
            <pc:docMk/>
            <pc:sldMk cId="4170297025" sldId="1729"/>
            <ac:grpSpMk id="87" creationId="{E51AF69D-8D6A-FB49-F8ED-193B6F67DB97}"/>
          </ac:grpSpMkLst>
        </pc:grpChg>
        <pc:grpChg chg="add del mod">
          <ac:chgData name="Ganose, Alexander M" userId="8fc7f4ca-5b95-489f-8cd5-e908667d36e9" providerId="ADAL" clId="{20B71690-6088-6043-B1BC-87BD440CDF4C}" dt="2023-09-14T16:19:22.519" v="1630" actId="165"/>
          <ac:grpSpMkLst>
            <pc:docMk/>
            <pc:sldMk cId="4170297025" sldId="1729"/>
            <ac:grpSpMk id="108" creationId="{DA7CE439-F92F-5987-6F6D-3C185E0197E8}"/>
          </ac:grpSpMkLst>
        </pc:grpChg>
        <pc:grpChg chg="add del mod">
          <ac:chgData name="Ganose, Alexander M" userId="8fc7f4ca-5b95-489f-8cd5-e908667d36e9" providerId="ADAL" clId="{20B71690-6088-6043-B1BC-87BD440CDF4C}" dt="2023-09-14T16:19:22.519" v="1630" actId="165"/>
          <ac:grpSpMkLst>
            <pc:docMk/>
            <pc:sldMk cId="4170297025" sldId="1729"/>
            <ac:grpSpMk id="109" creationId="{138F2646-7D20-8A88-75CE-94AAA152BF22}"/>
          </ac:grpSpMkLst>
        </pc:grpChg>
        <pc:grpChg chg="add del mod">
          <ac:chgData name="Ganose, Alexander M" userId="8fc7f4ca-5b95-489f-8cd5-e908667d36e9" providerId="ADAL" clId="{20B71690-6088-6043-B1BC-87BD440CDF4C}" dt="2023-09-14T16:19:22.519" v="1630" actId="165"/>
          <ac:grpSpMkLst>
            <pc:docMk/>
            <pc:sldMk cId="4170297025" sldId="1729"/>
            <ac:grpSpMk id="115" creationId="{0BCD1D23-FC5E-EB1F-CF2D-B2D809C02497}"/>
          </ac:grpSpMkLst>
        </pc:grpChg>
        <pc:grpChg chg="add del mod">
          <ac:chgData name="Ganose, Alexander M" userId="8fc7f4ca-5b95-489f-8cd5-e908667d36e9" providerId="ADAL" clId="{20B71690-6088-6043-B1BC-87BD440CDF4C}" dt="2023-09-14T16:19:22.519" v="1630" actId="165"/>
          <ac:grpSpMkLst>
            <pc:docMk/>
            <pc:sldMk cId="4170297025" sldId="1729"/>
            <ac:grpSpMk id="121" creationId="{D89D963E-7628-CC9C-697A-F5E40BCEA58E}"/>
          </ac:grpSpMkLst>
        </pc:grpChg>
        <pc:grpChg chg="add del mod">
          <ac:chgData name="Ganose, Alexander M" userId="8fc7f4ca-5b95-489f-8cd5-e908667d36e9" providerId="ADAL" clId="{20B71690-6088-6043-B1BC-87BD440CDF4C}" dt="2023-09-14T16:19:22.519" v="1630" actId="165"/>
          <ac:grpSpMkLst>
            <pc:docMk/>
            <pc:sldMk cId="4170297025" sldId="1729"/>
            <ac:grpSpMk id="127" creationId="{7E5048CE-D2F5-9045-079A-ACB0ED51EC4A}"/>
          </ac:grpSpMkLst>
        </pc:grpChg>
        <pc:grpChg chg="add mod">
          <ac:chgData name="Ganose, Alexander M" userId="8fc7f4ca-5b95-489f-8cd5-e908667d36e9" providerId="ADAL" clId="{20B71690-6088-6043-B1BC-87BD440CDF4C}" dt="2023-09-14T17:03:37.445" v="2520" actId="408"/>
          <ac:grpSpMkLst>
            <pc:docMk/>
            <pc:sldMk cId="4170297025" sldId="1729"/>
            <ac:grpSpMk id="156" creationId="{A627CEB0-9F00-3FB8-D5B8-E5AEF63ECCA0}"/>
          </ac:grpSpMkLst>
        </pc:grpChg>
        <pc:grpChg chg="add mod">
          <ac:chgData name="Ganose, Alexander M" userId="8fc7f4ca-5b95-489f-8cd5-e908667d36e9" providerId="ADAL" clId="{20B71690-6088-6043-B1BC-87BD440CDF4C}" dt="2023-09-14T17:03:37.445" v="2520" actId="408"/>
          <ac:grpSpMkLst>
            <pc:docMk/>
            <pc:sldMk cId="4170297025" sldId="1729"/>
            <ac:grpSpMk id="157" creationId="{3C35F95B-DA90-658E-8861-062C34E6D020}"/>
          </ac:grpSpMkLst>
        </pc:grpChg>
        <pc:grpChg chg="add del mod">
          <ac:chgData name="Ganose, Alexander M" userId="8fc7f4ca-5b95-489f-8cd5-e908667d36e9" providerId="ADAL" clId="{20B71690-6088-6043-B1BC-87BD440CDF4C}" dt="2023-09-14T16:25:44.352" v="1804"/>
          <ac:grpSpMkLst>
            <pc:docMk/>
            <pc:sldMk cId="4170297025" sldId="1729"/>
            <ac:grpSpMk id="164" creationId="{BD7132B7-1C5E-5A66-B8E2-AF18DAB45704}"/>
          </ac:grpSpMkLst>
        </pc:grpChg>
        <pc:grpChg chg="add del mod">
          <ac:chgData name="Ganose, Alexander M" userId="8fc7f4ca-5b95-489f-8cd5-e908667d36e9" providerId="ADAL" clId="{20B71690-6088-6043-B1BC-87BD440CDF4C}" dt="2023-09-14T16:25:44.352" v="1804"/>
          <ac:grpSpMkLst>
            <pc:docMk/>
            <pc:sldMk cId="4170297025" sldId="1729"/>
            <ac:grpSpMk id="171" creationId="{4E474D61-545E-C1DE-FA5F-51FA86EC5127}"/>
          </ac:grpSpMkLst>
        </pc:grpChg>
        <pc:grpChg chg="add del mod">
          <ac:chgData name="Ganose, Alexander M" userId="8fc7f4ca-5b95-489f-8cd5-e908667d36e9" providerId="ADAL" clId="{20B71690-6088-6043-B1BC-87BD440CDF4C}" dt="2023-09-14T16:25:49.386" v="1808"/>
          <ac:grpSpMkLst>
            <pc:docMk/>
            <pc:sldMk cId="4170297025" sldId="1729"/>
            <ac:grpSpMk id="178" creationId="{8EE8202B-560E-D275-2715-1028D024DCE4}"/>
          </ac:grpSpMkLst>
        </pc:grpChg>
        <pc:grpChg chg="add del mod">
          <ac:chgData name="Ganose, Alexander M" userId="8fc7f4ca-5b95-489f-8cd5-e908667d36e9" providerId="ADAL" clId="{20B71690-6088-6043-B1BC-87BD440CDF4C}" dt="2023-09-14T16:25:49.386" v="1808"/>
          <ac:grpSpMkLst>
            <pc:docMk/>
            <pc:sldMk cId="4170297025" sldId="1729"/>
            <ac:grpSpMk id="185" creationId="{4FC5A47C-8BDE-B038-A286-16AD2854EA2D}"/>
          </ac:grpSpMkLst>
        </pc:grpChg>
        <pc:grpChg chg="add mod">
          <ac:chgData name="Ganose, Alexander M" userId="8fc7f4ca-5b95-489f-8cd5-e908667d36e9" providerId="ADAL" clId="{20B71690-6088-6043-B1BC-87BD440CDF4C}" dt="2023-09-14T17:03:37.445" v="2520" actId="408"/>
          <ac:grpSpMkLst>
            <pc:docMk/>
            <pc:sldMk cId="4170297025" sldId="1729"/>
            <ac:grpSpMk id="192" creationId="{8752A98B-BCEC-64F3-E87D-DE236E35FB12}"/>
          </ac:grpSpMkLst>
        </pc:grpChg>
        <pc:grpChg chg="add mod">
          <ac:chgData name="Ganose, Alexander M" userId="8fc7f4ca-5b95-489f-8cd5-e908667d36e9" providerId="ADAL" clId="{20B71690-6088-6043-B1BC-87BD440CDF4C}" dt="2023-09-14T17:03:37.445" v="2520" actId="408"/>
          <ac:grpSpMkLst>
            <pc:docMk/>
            <pc:sldMk cId="4170297025" sldId="1729"/>
            <ac:grpSpMk id="199" creationId="{EC0BF980-9A91-860F-C7A9-142F4A488444}"/>
          </ac:grpSpMkLst>
        </pc:grpChg>
        <pc:grpChg chg="add mod">
          <ac:chgData name="Ganose, Alexander M" userId="8fc7f4ca-5b95-489f-8cd5-e908667d36e9" providerId="ADAL" clId="{20B71690-6088-6043-B1BC-87BD440CDF4C}" dt="2023-09-14T17:03:37.445" v="2520" actId="408"/>
          <ac:grpSpMkLst>
            <pc:docMk/>
            <pc:sldMk cId="4170297025" sldId="1729"/>
            <ac:grpSpMk id="206" creationId="{478460C6-4237-ECC0-C73C-E37CAC2FF1DE}"/>
          </ac:grpSpMkLst>
        </pc:grpChg>
        <pc:grpChg chg="add mod">
          <ac:chgData name="Ganose, Alexander M" userId="8fc7f4ca-5b95-489f-8cd5-e908667d36e9" providerId="ADAL" clId="{20B71690-6088-6043-B1BC-87BD440CDF4C}" dt="2023-09-14T17:03:37.445" v="2520" actId="408"/>
          <ac:grpSpMkLst>
            <pc:docMk/>
            <pc:sldMk cId="4170297025" sldId="1729"/>
            <ac:grpSpMk id="208" creationId="{50202EE3-C8CC-04CB-BB22-7D4417C64F61}"/>
          </ac:grpSpMkLst>
        </pc:grpChg>
        <pc:grpChg chg="mod">
          <ac:chgData name="Ganose, Alexander M" userId="8fc7f4ca-5b95-489f-8cd5-e908667d36e9" providerId="ADAL" clId="{20B71690-6088-6043-B1BC-87BD440CDF4C}" dt="2023-09-14T17:03:37.445" v="2520" actId="408"/>
          <ac:grpSpMkLst>
            <pc:docMk/>
            <pc:sldMk cId="4170297025" sldId="1729"/>
            <ac:grpSpMk id="209" creationId="{6617C00F-F4C6-A347-FED9-787A3A252BF3}"/>
          </ac:grpSpMkLst>
        </pc:grpChg>
        <pc:grpChg chg="mod">
          <ac:chgData name="Ganose, Alexander M" userId="8fc7f4ca-5b95-489f-8cd5-e908667d36e9" providerId="ADAL" clId="{20B71690-6088-6043-B1BC-87BD440CDF4C}" dt="2023-09-14T17:03:37.445" v="2520" actId="408"/>
          <ac:grpSpMkLst>
            <pc:docMk/>
            <pc:sldMk cId="4170297025" sldId="1729"/>
            <ac:grpSpMk id="210" creationId="{E093685C-2A7B-0B6D-815A-1F9933516788}"/>
          </ac:grpSpMkLst>
        </pc:grpChg>
        <pc:grpChg chg="mod">
          <ac:chgData name="Ganose, Alexander M" userId="8fc7f4ca-5b95-489f-8cd5-e908667d36e9" providerId="ADAL" clId="{20B71690-6088-6043-B1BC-87BD440CDF4C}" dt="2023-09-14T17:03:37.445" v="2520" actId="408"/>
          <ac:grpSpMkLst>
            <pc:docMk/>
            <pc:sldMk cId="4170297025" sldId="1729"/>
            <ac:grpSpMk id="211" creationId="{47DD401D-6756-5DF9-5FD3-AA8F72487FAF}"/>
          </ac:grpSpMkLst>
        </pc:grpChg>
        <pc:grpChg chg="mod">
          <ac:chgData name="Ganose, Alexander M" userId="8fc7f4ca-5b95-489f-8cd5-e908667d36e9" providerId="ADAL" clId="{20B71690-6088-6043-B1BC-87BD440CDF4C}" dt="2023-09-14T17:03:37.445" v="2520" actId="408"/>
          <ac:grpSpMkLst>
            <pc:docMk/>
            <pc:sldMk cId="4170297025" sldId="1729"/>
            <ac:grpSpMk id="212" creationId="{96BD3F39-3914-C602-08F1-0E89355EB5EE}"/>
          </ac:grpSpMkLst>
        </pc:grpChg>
        <pc:grpChg chg="add mod">
          <ac:chgData name="Ganose, Alexander M" userId="8fc7f4ca-5b95-489f-8cd5-e908667d36e9" providerId="ADAL" clId="{20B71690-6088-6043-B1BC-87BD440CDF4C}" dt="2023-09-14T17:03:37.445" v="2520" actId="408"/>
          <ac:grpSpMkLst>
            <pc:docMk/>
            <pc:sldMk cId="4170297025" sldId="1729"/>
            <ac:grpSpMk id="234" creationId="{36FBC56D-46E3-F715-9621-BC3D0AE77FBC}"/>
          </ac:grpSpMkLst>
        </pc:grpChg>
        <pc:grpChg chg="mod">
          <ac:chgData name="Ganose, Alexander M" userId="8fc7f4ca-5b95-489f-8cd5-e908667d36e9" providerId="ADAL" clId="{20B71690-6088-6043-B1BC-87BD440CDF4C}" dt="2023-09-14T17:03:37.445" v="2520" actId="408"/>
          <ac:grpSpMkLst>
            <pc:docMk/>
            <pc:sldMk cId="4170297025" sldId="1729"/>
            <ac:grpSpMk id="235" creationId="{E9C3A5A8-F474-3D21-D2D6-517D64A2B1FE}"/>
          </ac:grpSpMkLst>
        </pc:grpChg>
        <pc:grpChg chg="mod">
          <ac:chgData name="Ganose, Alexander M" userId="8fc7f4ca-5b95-489f-8cd5-e908667d36e9" providerId="ADAL" clId="{20B71690-6088-6043-B1BC-87BD440CDF4C}" dt="2023-09-14T17:03:37.445" v="2520" actId="408"/>
          <ac:grpSpMkLst>
            <pc:docMk/>
            <pc:sldMk cId="4170297025" sldId="1729"/>
            <ac:grpSpMk id="236" creationId="{66BAAB9A-3D7C-760A-9FE1-864F9A9A75D0}"/>
          </ac:grpSpMkLst>
        </pc:grpChg>
        <pc:grpChg chg="mod">
          <ac:chgData name="Ganose, Alexander M" userId="8fc7f4ca-5b95-489f-8cd5-e908667d36e9" providerId="ADAL" clId="{20B71690-6088-6043-B1BC-87BD440CDF4C}" dt="2023-09-14T17:03:37.445" v="2520" actId="408"/>
          <ac:grpSpMkLst>
            <pc:docMk/>
            <pc:sldMk cId="4170297025" sldId="1729"/>
            <ac:grpSpMk id="237" creationId="{DB186B9C-F5AA-61DA-FAEA-0BC4F3A5B559}"/>
          </ac:grpSpMkLst>
        </pc:grpChg>
        <pc:grpChg chg="mod">
          <ac:chgData name="Ganose, Alexander M" userId="8fc7f4ca-5b95-489f-8cd5-e908667d36e9" providerId="ADAL" clId="{20B71690-6088-6043-B1BC-87BD440CDF4C}" dt="2023-09-14T17:03:37.445" v="2520" actId="408"/>
          <ac:grpSpMkLst>
            <pc:docMk/>
            <pc:sldMk cId="4170297025" sldId="1729"/>
            <ac:grpSpMk id="238" creationId="{F4D24BAC-7E77-E230-771E-21C1A013BC64}"/>
          </ac:grpSpMkLst>
        </pc:grpChg>
        <pc:grpChg chg="add mod">
          <ac:chgData name="Ganose, Alexander M" userId="8fc7f4ca-5b95-489f-8cd5-e908667d36e9" providerId="ADAL" clId="{20B71690-6088-6043-B1BC-87BD440CDF4C}" dt="2023-09-14T17:03:37.445" v="2520" actId="408"/>
          <ac:grpSpMkLst>
            <pc:docMk/>
            <pc:sldMk cId="4170297025" sldId="1729"/>
            <ac:grpSpMk id="260" creationId="{79581973-1F58-7D7C-7D29-BE11D60DE722}"/>
          </ac:grpSpMkLst>
        </pc:grpChg>
        <pc:grpChg chg="mod">
          <ac:chgData name="Ganose, Alexander M" userId="8fc7f4ca-5b95-489f-8cd5-e908667d36e9" providerId="ADAL" clId="{20B71690-6088-6043-B1BC-87BD440CDF4C}" dt="2023-09-14T17:03:37.445" v="2520" actId="408"/>
          <ac:grpSpMkLst>
            <pc:docMk/>
            <pc:sldMk cId="4170297025" sldId="1729"/>
            <ac:grpSpMk id="261" creationId="{38212266-C53F-1D45-29E6-1B5648DC1764}"/>
          </ac:grpSpMkLst>
        </pc:grpChg>
        <pc:grpChg chg="mod">
          <ac:chgData name="Ganose, Alexander M" userId="8fc7f4ca-5b95-489f-8cd5-e908667d36e9" providerId="ADAL" clId="{20B71690-6088-6043-B1BC-87BD440CDF4C}" dt="2023-09-14T17:03:37.445" v="2520" actId="408"/>
          <ac:grpSpMkLst>
            <pc:docMk/>
            <pc:sldMk cId="4170297025" sldId="1729"/>
            <ac:grpSpMk id="262" creationId="{5E1FE31B-80F6-60FE-91DA-7E1D77CD4B58}"/>
          </ac:grpSpMkLst>
        </pc:grpChg>
        <pc:grpChg chg="mod">
          <ac:chgData name="Ganose, Alexander M" userId="8fc7f4ca-5b95-489f-8cd5-e908667d36e9" providerId="ADAL" clId="{20B71690-6088-6043-B1BC-87BD440CDF4C}" dt="2023-09-14T17:03:37.445" v="2520" actId="408"/>
          <ac:grpSpMkLst>
            <pc:docMk/>
            <pc:sldMk cId="4170297025" sldId="1729"/>
            <ac:grpSpMk id="263" creationId="{AB13FF3B-2FEB-5F52-C084-2AF7EF008DBD}"/>
          </ac:grpSpMkLst>
        </pc:grpChg>
        <pc:grpChg chg="mod">
          <ac:chgData name="Ganose, Alexander M" userId="8fc7f4ca-5b95-489f-8cd5-e908667d36e9" providerId="ADAL" clId="{20B71690-6088-6043-B1BC-87BD440CDF4C}" dt="2023-09-14T17:03:37.445" v="2520" actId="408"/>
          <ac:grpSpMkLst>
            <pc:docMk/>
            <pc:sldMk cId="4170297025" sldId="1729"/>
            <ac:grpSpMk id="264" creationId="{5E0BC3E1-8640-D73D-7740-23F7D3B43D3D}"/>
          </ac:grpSpMkLst>
        </pc:grpChg>
        <pc:grpChg chg="add mod">
          <ac:chgData name="Ganose, Alexander M" userId="8fc7f4ca-5b95-489f-8cd5-e908667d36e9" providerId="ADAL" clId="{20B71690-6088-6043-B1BC-87BD440CDF4C}" dt="2023-09-14T17:03:37.445" v="2520" actId="408"/>
          <ac:grpSpMkLst>
            <pc:docMk/>
            <pc:sldMk cId="4170297025" sldId="1729"/>
            <ac:grpSpMk id="286" creationId="{6CFB1CF8-0E30-B15C-03BE-45A5662CA9DD}"/>
          </ac:grpSpMkLst>
        </pc:grpChg>
        <pc:grpChg chg="add mod">
          <ac:chgData name="Ganose, Alexander M" userId="8fc7f4ca-5b95-489f-8cd5-e908667d36e9" providerId="ADAL" clId="{20B71690-6088-6043-B1BC-87BD440CDF4C}" dt="2023-09-14T17:04:33.454" v="2548" actId="1036"/>
          <ac:grpSpMkLst>
            <pc:docMk/>
            <pc:sldMk cId="4170297025" sldId="1729"/>
            <ac:grpSpMk id="287" creationId="{5639E332-F27A-81C6-1F41-35185D065E3A}"/>
          </ac:grpSpMkLst>
        </pc:grpChg>
        <pc:grpChg chg="add mod">
          <ac:chgData name="Ganose, Alexander M" userId="8fc7f4ca-5b95-489f-8cd5-e908667d36e9" providerId="ADAL" clId="{20B71690-6088-6043-B1BC-87BD440CDF4C}" dt="2023-09-14T17:04:33.454" v="2548" actId="1036"/>
          <ac:grpSpMkLst>
            <pc:docMk/>
            <pc:sldMk cId="4170297025" sldId="1729"/>
            <ac:grpSpMk id="288" creationId="{644D146E-2DD9-B480-C9D4-46E49529CCFE}"/>
          </ac:grpSpMkLst>
        </pc:grpChg>
        <pc:graphicFrameChg chg="add del mod modGraphic">
          <ac:chgData name="Ganose, Alexander M" userId="8fc7f4ca-5b95-489f-8cd5-e908667d36e9" providerId="ADAL" clId="{20B71690-6088-6043-B1BC-87BD440CDF4C}" dt="2023-09-14T16:59:46.078" v="2438" actId="478"/>
          <ac:graphicFrameMkLst>
            <pc:docMk/>
            <pc:sldMk cId="4170297025" sldId="1729"/>
            <ac:graphicFrameMk id="290" creationId="{57080A94-2500-A876-55BF-15102664EEBD}"/>
          </ac:graphicFrameMkLst>
        </pc:graphicFrameChg>
        <pc:graphicFrameChg chg="add del mod modGraphic">
          <ac:chgData name="Ganose, Alexander M" userId="8fc7f4ca-5b95-489f-8cd5-e908667d36e9" providerId="ADAL" clId="{20B71690-6088-6043-B1BC-87BD440CDF4C}" dt="2023-09-15T08:30:28.338" v="4930" actId="207"/>
          <ac:graphicFrameMkLst>
            <pc:docMk/>
            <pc:sldMk cId="4170297025" sldId="1729"/>
            <ac:graphicFrameMk id="291" creationId="{B0D20A81-6F70-8596-CF18-509D79AEA0F9}"/>
          </ac:graphicFrameMkLst>
        </pc:graphicFrameChg>
        <pc:picChg chg="add del mod">
          <ac:chgData name="Ganose, Alexander M" userId="8fc7f4ca-5b95-489f-8cd5-e908667d36e9" providerId="ADAL" clId="{20B71690-6088-6043-B1BC-87BD440CDF4C}" dt="2023-09-14T17:04:27.635" v="2531" actId="478"/>
          <ac:picMkLst>
            <pc:docMk/>
            <pc:sldMk cId="4170297025" sldId="1729"/>
            <ac:picMk id="3" creationId="{FD1DF70F-B0B0-F01F-FE87-0E190CF9586F}"/>
          </ac:picMkLst>
        </pc:picChg>
        <pc:picChg chg="add del mod">
          <ac:chgData name="Ganose, Alexander M" userId="8fc7f4ca-5b95-489f-8cd5-e908667d36e9" providerId="ADAL" clId="{20B71690-6088-6043-B1BC-87BD440CDF4C}" dt="2023-09-14T17:48:14.335" v="3733" actId="478"/>
          <ac:picMkLst>
            <pc:docMk/>
            <pc:sldMk cId="4170297025" sldId="1729"/>
            <ac:picMk id="4" creationId="{BA274CF4-FFD7-AC90-96EA-7496954A9E7B}"/>
          </ac:picMkLst>
        </pc:picChg>
        <pc:picChg chg="add del mod modCrop">
          <ac:chgData name="Ganose, Alexander M" userId="8fc7f4ca-5b95-489f-8cd5-e908667d36e9" providerId="ADAL" clId="{20B71690-6088-6043-B1BC-87BD440CDF4C}" dt="2023-09-14T17:04:25.721" v="2530" actId="478"/>
          <ac:picMkLst>
            <pc:docMk/>
            <pc:sldMk cId="4170297025" sldId="1729"/>
            <ac:picMk id="95" creationId="{411DC489-7D61-DD94-261B-FA4E0A4C0AF5}"/>
          </ac:picMkLst>
        </pc:picChg>
        <pc:cxnChg chg="add del mod">
          <ac:chgData name="Ganose, Alexander M" userId="8fc7f4ca-5b95-489f-8cd5-e908667d36e9" providerId="ADAL" clId="{20B71690-6088-6043-B1BC-87BD440CDF4C}" dt="2023-09-14T16:25:27.517" v="1799" actId="21"/>
          <ac:cxnSpMkLst>
            <pc:docMk/>
            <pc:sldMk cId="4170297025" sldId="1729"/>
            <ac:cxnSpMk id="130" creationId="{392ECDDF-560E-E095-DD43-1B95DC4AD9C8}"/>
          </ac:cxnSpMkLst>
        </pc:cxnChg>
        <pc:cxnChg chg="add del mod">
          <ac:chgData name="Ganose, Alexander M" userId="8fc7f4ca-5b95-489f-8cd5-e908667d36e9" providerId="ADAL" clId="{20B71690-6088-6043-B1BC-87BD440CDF4C}" dt="2023-09-14T16:25:27.517" v="1799" actId="21"/>
          <ac:cxnSpMkLst>
            <pc:docMk/>
            <pc:sldMk cId="4170297025" sldId="1729"/>
            <ac:cxnSpMk id="131" creationId="{F8F730EE-7F3B-2371-87D8-54F8BC67A572}"/>
          </ac:cxnSpMkLst>
        </pc:cxnChg>
        <pc:cxnChg chg="add del mod">
          <ac:chgData name="Ganose, Alexander M" userId="8fc7f4ca-5b95-489f-8cd5-e908667d36e9" providerId="ADAL" clId="{20B71690-6088-6043-B1BC-87BD440CDF4C}" dt="2023-09-14T16:25:27.517" v="1799" actId="21"/>
          <ac:cxnSpMkLst>
            <pc:docMk/>
            <pc:sldMk cId="4170297025" sldId="1729"/>
            <ac:cxnSpMk id="134" creationId="{49591540-ED43-E55D-C12F-D527E5283727}"/>
          </ac:cxnSpMkLst>
        </pc:cxnChg>
        <pc:cxnChg chg="add del mod">
          <ac:chgData name="Ganose, Alexander M" userId="8fc7f4ca-5b95-489f-8cd5-e908667d36e9" providerId="ADAL" clId="{20B71690-6088-6043-B1BC-87BD440CDF4C}" dt="2023-09-14T16:25:27.517" v="1799" actId="21"/>
          <ac:cxnSpMkLst>
            <pc:docMk/>
            <pc:sldMk cId="4170297025" sldId="1729"/>
            <ac:cxnSpMk id="138" creationId="{A2872E07-4673-3AEA-DCA6-1FAA4F2A8C6D}"/>
          </ac:cxnSpMkLst>
        </pc:cxnChg>
        <pc:cxnChg chg="add del mod">
          <ac:chgData name="Ganose, Alexander M" userId="8fc7f4ca-5b95-489f-8cd5-e908667d36e9" providerId="ADAL" clId="{20B71690-6088-6043-B1BC-87BD440CDF4C}" dt="2023-09-14T16:25:27.517" v="1799" actId="21"/>
          <ac:cxnSpMkLst>
            <pc:docMk/>
            <pc:sldMk cId="4170297025" sldId="1729"/>
            <ac:cxnSpMk id="141" creationId="{D3E10B1C-0E41-6D2C-EEF7-AEF744531845}"/>
          </ac:cxnSpMkLst>
        </pc:cxnChg>
        <pc:cxnChg chg="add del mod">
          <ac:chgData name="Ganose, Alexander M" userId="8fc7f4ca-5b95-489f-8cd5-e908667d36e9" providerId="ADAL" clId="{20B71690-6088-6043-B1BC-87BD440CDF4C}" dt="2023-09-14T16:25:27.517" v="1799" actId="21"/>
          <ac:cxnSpMkLst>
            <pc:docMk/>
            <pc:sldMk cId="4170297025" sldId="1729"/>
            <ac:cxnSpMk id="147" creationId="{C919AA3F-5CF5-C1B4-EF1A-30DBD99F661E}"/>
          </ac:cxnSpMkLst>
        </pc:cxnChg>
        <pc:cxnChg chg="add mod">
          <ac:chgData name="Ganose, Alexander M" userId="8fc7f4ca-5b95-489f-8cd5-e908667d36e9" providerId="ADAL" clId="{20B71690-6088-6043-B1BC-87BD440CDF4C}" dt="2023-09-14T17:03:37.445" v="2520" actId="408"/>
          <ac:cxnSpMkLst>
            <pc:docMk/>
            <pc:sldMk cId="4170297025" sldId="1729"/>
            <ac:cxnSpMk id="150" creationId="{310BCB6A-AB95-1B28-DEE7-773EDCC880B3}"/>
          </ac:cxnSpMkLst>
        </pc:cxnChg>
        <pc:cxnChg chg="add mod">
          <ac:chgData name="Ganose, Alexander M" userId="8fc7f4ca-5b95-489f-8cd5-e908667d36e9" providerId="ADAL" clId="{20B71690-6088-6043-B1BC-87BD440CDF4C}" dt="2023-09-14T17:03:37.445" v="2520" actId="408"/>
          <ac:cxnSpMkLst>
            <pc:docMk/>
            <pc:sldMk cId="4170297025" sldId="1729"/>
            <ac:cxnSpMk id="151" creationId="{CEE8F82B-A7D6-253E-24A5-521BA7DDD553}"/>
          </ac:cxnSpMkLst>
        </pc:cxnChg>
        <pc:cxnChg chg="add mod">
          <ac:chgData name="Ganose, Alexander M" userId="8fc7f4ca-5b95-489f-8cd5-e908667d36e9" providerId="ADAL" clId="{20B71690-6088-6043-B1BC-87BD440CDF4C}" dt="2023-09-14T17:03:37.445" v="2520" actId="408"/>
          <ac:cxnSpMkLst>
            <pc:docMk/>
            <pc:sldMk cId="4170297025" sldId="1729"/>
            <ac:cxnSpMk id="152" creationId="{D27FCE4D-A9FF-DEA4-5F72-1851CDBFBB83}"/>
          </ac:cxnSpMkLst>
        </pc:cxnChg>
        <pc:cxnChg chg="add mod">
          <ac:chgData name="Ganose, Alexander M" userId="8fc7f4ca-5b95-489f-8cd5-e908667d36e9" providerId="ADAL" clId="{20B71690-6088-6043-B1BC-87BD440CDF4C}" dt="2023-09-14T17:03:37.445" v="2520" actId="408"/>
          <ac:cxnSpMkLst>
            <pc:docMk/>
            <pc:sldMk cId="4170297025" sldId="1729"/>
            <ac:cxnSpMk id="153" creationId="{A238D69A-28FF-2506-EF06-21C04A613544}"/>
          </ac:cxnSpMkLst>
        </pc:cxnChg>
        <pc:cxnChg chg="add mod">
          <ac:chgData name="Ganose, Alexander M" userId="8fc7f4ca-5b95-489f-8cd5-e908667d36e9" providerId="ADAL" clId="{20B71690-6088-6043-B1BC-87BD440CDF4C}" dt="2023-09-14T17:03:37.445" v="2520" actId="408"/>
          <ac:cxnSpMkLst>
            <pc:docMk/>
            <pc:sldMk cId="4170297025" sldId="1729"/>
            <ac:cxnSpMk id="154" creationId="{43E10F74-5259-4078-B065-309B7B3CCD02}"/>
          </ac:cxnSpMkLst>
        </pc:cxnChg>
        <pc:cxnChg chg="add mod">
          <ac:chgData name="Ganose, Alexander M" userId="8fc7f4ca-5b95-489f-8cd5-e908667d36e9" providerId="ADAL" clId="{20B71690-6088-6043-B1BC-87BD440CDF4C}" dt="2023-09-14T17:03:37.445" v="2520" actId="408"/>
          <ac:cxnSpMkLst>
            <pc:docMk/>
            <pc:sldMk cId="4170297025" sldId="1729"/>
            <ac:cxnSpMk id="155" creationId="{0149F4A1-3F13-ACD1-0CE7-1495308400F0}"/>
          </ac:cxnSpMkLst>
        </pc:cxnChg>
        <pc:cxnChg chg="mod">
          <ac:chgData name="Ganose, Alexander M" userId="8fc7f4ca-5b95-489f-8cd5-e908667d36e9" providerId="ADAL" clId="{20B71690-6088-6043-B1BC-87BD440CDF4C}" dt="2023-09-14T17:03:37.445" v="2520" actId="408"/>
          <ac:cxnSpMkLst>
            <pc:docMk/>
            <pc:sldMk cId="4170297025" sldId="1729"/>
            <ac:cxnSpMk id="158" creationId="{45445058-8A85-50F3-9C3D-02AE3666D222}"/>
          </ac:cxnSpMkLst>
        </pc:cxnChg>
        <pc:cxnChg chg="mod">
          <ac:chgData name="Ganose, Alexander M" userId="8fc7f4ca-5b95-489f-8cd5-e908667d36e9" providerId="ADAL" clId="{20B71690-6088-6043-B1BC-87BD440CDF4C}" dt="2023-09-14T17:03:37.445" v="2520" actId="408"/>
          <ac:cxnSpMkLst>
            <pc:docMk/>
            <pc:sldMk cId="4170297025" sldId="1729"/>
            <ac:cxnSpMk id="159" creationId="{8158AE6F-BE33-EBAA-9FE1-472785FB53E9}"/>
          </ac:cxnSpMkLst>
        </pc:cxnChg>
        <pc:cxnChg chg="del mod">
          <ac:chgData name="Ganose, Alexander M" userId="8fc7f4ca-5b95-489f-8cd5-e908667d36e9" providerId="ADAL" clId="{20B71690-6088-6043-B1BC-87BD440CDF4C}" dt="2023-09-14T16:29:45.607" v="1818" actId="478"/>
          <ac:cxnSpMkLst>
            <pc:docMk/>
            <pc:sldMk cId="4170297025" sldId="1729"/>
            <ac:cxnSpMk id="160" creationId="{A0F59BA3-676C-B0B9-D639-17294DE71BC7}"/>
          </ac:cxnSpMkLst>
        </pc:cxnChg>
        <pc:cxnChg chg="mod">
          <ac:chgData name="Ganose, Alexander M" userId="8fc7f4ca-5b95-489f-8cd5-e908667d36e9" providerId="ADAL" clId="{20B71690-6088-6043-B1BC-87BD440CDF4C}" dt="2023-09-14T17:03:37.445" v="2520" actId="408"/>
          <ac:cxnSpMkLst>
            <pc:docMk/>
            <pc:sldMk cId="4170297025" sldId="1729"/>
            <ac:cxnSpMk id="161" creationId="{07116D9B-32DC-9209-D8FF-725AEAA63D3D}"/>
          </ac:cxnSpMkLst>
        </pc:cxnChg>
        <pc:cxnChg chg="mod">
          <ac:chgData name="Ganose, Alexander M" userId="8fc7f4ca-5b95-489f-8cd5-e908667d36e9" providerId="ADAL" clId="{20B71690-6088-6043-B1BC-87BD440CDF4C}" dt="2023-09-14T17:03:37.445" v="2520" actId="408"/>
          <ac:cxnSpMkLst>
            <pc:docMk/>
            <pc:sldMk cId="4170297025" sldId="1729"/>
            <ac:cxnSpMk id="162" creationId="{81CA28B7-2864-237B-8763-178475B4F09C}"/>
          </ac:cxnSpMkLst>
        </pc:cxnChg>
        <pc:cxnChg chg="mod">
          <ac:chgData name="Ganose, Alexander M" userId="8fc7f4ca-5b95-489f-8cd5-e908667d36e9" providerId="ADAL" clId="{20B71690-6088-6043-B1BC-87BD440CDF4C}" dt="2023-09-14T17:03:37.445" v="2520" actId="408"/>
          <ac:cxnSpMkLst>
            <pc:docMk/>
            <pc:sldMk cId="4170297025" sldId="1729"/>
            <ac:cxnSpMk id="163" creationId="{20CD5756-3819-BF0E-0E2D-7DD7BA866169}"/>
          </ac:cxnSpMkLst>
        </pc:cxnChg>
        <pc:cxnChg chg="mod">
          <ac:chgData name="Ganose, Alexander M" userId="8fc7f4ca-5b95-489f-8cd5-e908667d36e9" providerId="ADAL" clId="{20B71690-6088-6043-B1BC-87BD440CDF4C}" dt="2023-09-14T16:25:40.487" v="1803"/>
          <ac:cxnSpMkLst>
            <pc:docMk/>
            <pc:sldMk cId="4170297025" sldId="1729"/>
            <ac:cxnSpMk id="165" creationId="{F7A4A6C3-1F6A-B2D9-AC68-6FD1CA8606B6}"/>
          </ac:cxnSpMkLst>
        </pc:cxnChg>
        <pc:cxnChg chg="mod">
          <ac:chgData name="Ganose, Alexander M" userId="8fc7f4ca-5b95-489f-8cd5-e908667d36e9" providerId="ADAL" clId="{20B71690-6088-6043-B1BC-87BD440CDF4C}" dt="2023-09-14T16:25:40.487" v="1803"/>
          <ac:cxnSpMkLst>
            <pc:docMk/>
            <pc:sldMk cId="4170297025" sldId="1729"/>
            <ac:cxnSpMk id="166" creationId="{A2E04CB0-3E63-24F4-1D81-C864496A00E2}"/>
          </ac:cxnSpMkLst>
        </pc:cxnChg>
        <pc:cxnChg chg="mod">
          <ac:chgData name="Ganose, Alexander M" userId="8fc7f4ca-5b95-489f-8cd5-e908667d36e9" providerId="ADAL" clId="{20B71690-6088-6043-B1BC-87BD440CDF4C}" dt="2023-09-14T16:25:40.487" v="1803"/>
          <ac:cxnSpMkLst>
            <pc:docMk/>
            <pc:sldMk cId="4170297025" sldId="1729"/>
            <ac:cxnSpMk id="167" creationId="{8795B685-ED84-5410-8D16-849CA30B4124}"/>
          </ac:cxnSpMkLst>
        </pc:cxnChg>
        <pc:cxnChg chg="mod">
          <ac:chgData name="Ganose, Alexander M" userId="8fc7f4ca-5b95-489f-8cd5-e908667d36e9" providerId="ADAL" clId="{20B71690-6088-6043-B1BC-87BD440CDF4C}" dt="2023-09-14T16:25:40.487" v="1803"/>
          <ac:cxnSpMkLst>
            <pc:docMk/>
            <pc:sldMk cId="4170297025" sldId="1729"/>
            <ac:cxnSpMk id="168" creationId="{F9DA7641-08E8-7599-02E7-94CD36E1BEE9}"/>
          </ac:cxnSpMkLst>
        </pc:cxnChg>
        <pc:cxnChg chg="mod">
          <ac:chgData name="Ganose, Alexander M" userId="8fc7f4ca-5b95-489f-8cd5-e908667d36e9" providerId="ADAL" clId="{20B71690-6088-6043-B1BC-87BD440CDF4C}" dt="2023-09-14T16:25:40.487" v="1803"/>
          <ac:cxnSpMkLst>
            <pc:docMk/>
            <pc:sldMk cId="4170297025" sldId="1729"/>
            <ac:cxnSpMk id="169" creationId="{BD9C1908-8503-143C-247A-199B705993BE}"/>
          </ac:cxnSpMkLst>
        </pc:cxnChg>
        <pc:cxnChg chg="mod">
          <ac:chgData name="Ganose, Alexander M" userId="8fc7f4ca-5b95-489f-8cd5-e908667d36e9" providerId="ADAL" clId="{20B71690-6088-6043-B1BC-87BD440CDF4C}" dt="2023-09-14T16:25:40.487" v="1803"/>
          <ac:cxnSpMkLst>
            <pc:docMk/>
            <pc:sldMk cId="4170297025" sldId="1729"/>
            <ac:cxnSpMk id="170" creationId="{E914EC17-365D-0C19-991E-F465A1CE7CB4}"/>
          </ac:cxnSpMkLst>
        </pc:cxnChg>
        <pc:cxnChg chg="mod">
          <ac:chgData name="Ganose, Alexander M" userId="8fc7f4ca-5b95-489f-8cd5-e908667d36e9" providerId="ADAL" clId="{20B71690-6088-6043-B1BC-87BD440CDF4C}" dt="2023-09-14T16:25:40.487" v="1803"/>
          <ac:cxnSpMkLst>
            <pc:docMk/>
            <pc:sldMk cId="4170297025" sldId="1729"/>
            <ac:cxnSpMk id="172" creationId="{81E5578B-AFB1-780C-6F0F-85A8A45E006B}"/>
          </ac:cxnSpMkLst>
        </pc:cxnChg>
        <pc:cxnChg chg="mod">
          <ac:chgData name="Ganose, Alexander M" userId="8fc7f4ca-5b95-489f-8cd5-e908667d36e9" providerId="ADAL" clId="{20B71690-6088-6043-B1BC-87BD440CDF4C}" dt="2023-09-14T16:25:40.487" v="1803"/>
          <ac:cxnSpMkLst>
            <pc:docMk/>
            <pc:sldMk cId="4170297025" sldId="1729"/>
            <ac:cxnSpMk id="173" creationId="{59A684E4-F847-DDFD-6CBC-CACCD82CE7B1}"/>
          </ac:cxnSpMkLst>
        </pc:cxnChg>
        <pc:cxnChg chg="mod">
          <ac:chgData name="Ganose, Alexander M" userId="8fc7f4ca-5b95-489f-8cd5-e908667d36e9" providerId="ADAL" clId="{20B71690-6088-6043-B1BC-87BD440CDF4C}" dt="2023-09-14T16:25:40.487" v="1803"/>
          <ac:cxnSpMkLst>
            <pc:docMk/>
            <pc:sldMk cId="4170297025" sldId="1729"/>
            <ac:cxnSpMk id="174" creationId="{2365219A-0E40-A3FF-046D-AB2DBBB1E4BC}"/>
          </ac:cxnSpMkLst>
        </pc:cxnChg>
        <pc:cxnChg chg="mod">
          <ac:chgData name="Ganose, Alexander M" userId="8fc7f4ca-5b95-489f-8cd5-e908667d36e9" providerId="ADAL" clId="{20B71690-6088-6043-B1BC-87BD440CDF4C}" dt="2023-09-14T16:25:40.487" v="1803"/>
          <ac:cxnSpMkLst>
            <pc:docMk/>
            <pc:sldMk cId="4170297025" sldId="1729"/>
            <ac:cxnSpMk id="175" creationId="{03AC0223-5A63-A17C-5C1F-D0847C1F0305}"/>
          </ac:cxnSpMkLst>
        </pc:cxnChg>
        <pc:cxnChg chg="mod">
          <ac:chgData name="Ganose, Alexander M" userId="8fc7f4ca-5b95-489f-8cd5-e908667d36e9" providerId="ADAL" clId="{20B71690-6088-6043-B1BC-87BD440CDF4C}" dt="2023-09-14T16:25:40.487" v="1803"/>
          <ac:cxnSpMkLst>
            <pc:docMk/>
            <pc:sldMk cId="4170297025" sldId="1729"/>
            <ac:cxnSpMk id="176" creationId="{547CB350-E0CE-8887-237A-9EAD635AD5D7}"/>
          </ac:cxnSpMkLst>
        </pc:cxnChg>
        <pc:cxnChg chg="mod">
          <ac:chgData name="Ganose, Alexander M" userId="8fc7f4ca-5b95-489f-8cd5-e908667d36e9" providerId="ADAL" clId="{20B71690-6088-6043-B1BC-87BD440CDF4C}" dt="2023-09-14T16:25:40.487" v="1803"/>
          <ac:cxnSpMkLst>
            <pc:docMk/>
            <pc:sldMk cId="4170297025" sldId="1729"/>
            <ac:cxnSpMk id="177" creationId="{6DD22DCF-609B-1987-F164-E51A5085427A}"/>
          </ac:cxnSpMkLst>
        </pc:cxnChg>
        <pc:cxnChg chg="mod">
          <ac:chgData name="Ganose, Alexander M" userId="8fc7f4ca-5b95-489f-8cd5-e908667d36e9" providerId="ADAL" clId="{20B71690-6088-6043-B1BC-87BD440CDF4C}" dt="2023-09-14T16:25:45.784" v="1805"/>
          <ac:cxnSpMkLst>
            <pc:docMk/>
            <pc:sldMk cId="4170297025" sldId="1729"/>
            <ac:cxnSpMk id="179" creationId="{F33E267A-D535-A2DB-7427-3DEE5625609E}"/>
          </ac:cxnSpMkLst>
        </pc:cxnChg>
        <pc:cxnChg chg="mod">
          <ac:chgData name="Ganose, Alexander M" userId="8fc7f4ca-5b95-489f-8cd5-e908667d36e9" providerId="ADAL" clId="{20B71690-6088-6043-B1BC-87BD440CDF4C}" dt="2023-09-14T16:25:45.784" v="1805"/>
          <ac:cxnSpMkLst>
            <pc:docMk/>
            <pc:sldMk cId="4170297025" sldId="1729"/>
            <ac:cxnSpMk id="180" creationId="{A05AB838-A4B3-EB29-2797-D2C561F1F52A}"/>
          </ac:cxnSpMkLst>
        </pc:cxnChg>
        <pc:cxnChg chg="mod">
          <ac:chgData name="Ganose, Alexander M" userId="8fc7f4ca-5b95-489f-8cd5-e908667d36e9" providerId="ADAL" clId="{20B71690-6088-6043-B1BC-87BD440CDF4C}" dt="2023-09-14T16:25:45.784" v="1805"/>
          <ac:cxnSpMkLst>
            <pc:docMk/>
            <pc:sldMk cId="4170297025" sldId="1729"/>
            <ac:cxnSpMk id="181" creationId="{D3C824D4-627B-E41F-62F6-1F65DF2DF936}"/>
          </ac:cxnSpMkLst>
        </pc:cxnChg>
        <pc:cxnChg chg="mod">
          <ac:chgData name="Ganose, Alexander M" userId="8fc7f4ca-5b95-489f-8cd5-e908667d36e9" providerId="ADAL" clId="{20B71690-6088-6043-B1BC-87BD440CDF4C}" dt="2023-09-14T16:25:45.784" v="1805"/>
          <ac:cxnSpMkLst>
            <pc:docMk/>
            <pc:sldMk cId="4170297025" sldId="1729"/>
            <ac:cxnSpMk id="182" creationId="{9F3CD88F-7E2E-6CEC-B816-7D0089916C2D}"/>
          </ac:cxnSpMkLst>
        </pc:cxnChg>
        <pc:cxnChg chg="mod">
          <ac:chgData name="Ganose, Alexander M" userId="8fc7f4ca-5b95-489f-8cd5-e908667d36e9" providerId="ADAL" clId="{20B71690-6088-6043-B1BC-87BD440CDF4C}" dt="2023-09-14T16:25:45.784" v="1805"/>
          <ac:cxnSpMkLst>
            <pc:docMk/>
            <pc:sldMk cId="4170297025" sldId="1729"/>
            <ac:cxnSpMk id="183" creationId="{BAA17D19-7DE4-77E2-1CF7-C820C461A8D0}"/>
          </ac:cxnSpMkLst>
        </pc:cxnChg>
        <pc:cxnChg chg="mod">
          <ac:chgData name="Ganose, Alexander M" userId="8fc7f4ca-5b95-489f-8cd5-e908667d36e9" providerId="ADAL" clId="{20B71690-6088-6043-B1BC-87BD440CDF4C}" dt="2023-09-14T16:25:45.784" v="1805"/>
          <ac:cxnSpMkLst>
            <pc:docMk/>
            <pc:sldMk cId="4170297025" sldId="1729"/>
            <ac:cxnSpMk id="184" creationId="{0E432B7B-EEEC-56AE-CED4-A2A4D8CE6B51}"/>
          </ac:cxnSpMkLst>
        </pc:cxnChg>
        <pc:cxnChg chg="mod">
          <ac:chgData name="Ganose, Alexander M" userId="8fc7f4ca-5b95-489f-8cd5-e908667d36e9" providerId="ADAL" clId="{20B71690-6088-6043-B1BC-87BD440CDF4C}" dt="2023-09-14T16:25:45.784" v="1805"/>
          <ac:cxnSpMkLst>
            <pc:docMk/>
            <pc:sldMk cId="4170297025" sldId="1729"/>
            <ac:cxnSpMk id="186" creationId="{5E381F53-F736-B475-AC57-8610F688984D}"/>
          </ac:cxnSpMkLst>
        </pc:cxnChg>
        <pc:cxnChg chg="mod">
          <ac:chgData name="Ganose, Alexander M" userId="8fc7f4ca-5b95-489f-8cd5-e908667d36e9" providerId="ADAL" clId="{20B71690-6088-6043-B1BC-87BD440CDF4C}" dt="2023-09-14T16:25:45.784" v="1805"/>
          <ac:cxnSpMkLst>
            <pc:docMk/>
            <pc:sldMk cId="4170297025" sldId="1729"/>
            <ac:cxnSpMk id="187" creationId="{754B6311-1621-228B-4948-DC0D082F8155}"/>
          </ac:cxnSpMkLst>
        </pc:cxnChg>
        <pc:cxnChg chg="mod">
          <ac:chgData name="Ganose, Alexander M" userId="8fc7f4ca-5b95-489f-8cd5-e908667d36e9" providerId="ADAL" clId="{20B71690-6088-6043-B1BC-87BD440CDF4C}" dt="2023-09-14T16:25:45.784" v="1805"/>
          <ac:cxnSpMkLst>
            <pc:docMk/>
            <pc:sldMk cId="4170297025" sldId="1729"/>
            <ac:cxnSpMk id="188" creationId="{699FB603-9635-9E5A-3E8E-15BA2C998312}"/>
          </ac:cxnSpMkLst>
        </pc:cxnChg>
        <pc:cxnChg chg="mod">
          <ac:chgData name="Ganose, Alexander M" userId="8fc7f4ca-5b95-489f-8cd5-e908667d36e9" providerId="ADAL" clId="{20B71690-6088-6043-B1BC-87BD440CDF4C}" dt="2023-09-14T16:25:45.784" v="1805"/>
          <ac:cxnSpMkLst>
            <pc:docMk/>
            <pc:sldMk cId="4170297025" sldId="1729"/>
            <ac:cxnSpMk id="189" creationId="{1A5A33E4-8208-382A-03E2-5409DD8520A2}"/>
          </ac:cxnSpMkLst>
        </pc:cxnChg>
        <pc:cxnChg chg="mod">
          <ac:chgData name="Ganose, Alexander M" userId="8fc7f4ca-5b95-489f-8cd5-e908667d36e9" providerId="ADAL" clId="{20B71690-6088-6043-B1BC-87BD440CDF4C}" dt="2023-09-14T16:25:45.784" v="1805"/>
          <ac:cxnSpMkLst>
            <pc:docMk/>
            <pc:sldMk cId="4170297025" sldId="1729"/>
            <ac:cxnSpMk id="190" creationId="{F07495DD-2D95-240E-D87E-549C0C7D2C02}"/>
          </ac:cxnSpMkLst>
        </pc:cxnChg>
        <pc:cxnChg chg="mod">
          <ac:chgData name="Ganose, Alexander M" userId="8fc7f4ca-5b95-489f-8cd5-e908667d36e9" providerId="ADAL" clId="{20B71690-6088-6043-B1BC-87BD440CDF4C}" dt="2023-09-14T16:25:45.784" v="1805"/>
          <ac:cxnSpMkLst>
            <pc:docMk/>
            <pc:sldMk cId="4170297025" sldId="1729"/>
            <ac:cxnSpMk id="191" creationId="{63E5B9D1-59C6-22E2-3943-59AB433C3CCF}"/>
          </ac:cxnSpMkLst>
        </pc:cxnChg>
        <pc:cxnChg chg="mod">
          <ac:chgData name="Ganose, Alexander M" userId="8fc7f4ca-5b95-489f-8cd5-e908667d36e9" providerId="ADAL" clId="{20B71690-6088-6043-B1BC-87BD440CDF4C}" dt="2023-09-14T17:03:37.445" v="2520" actId="408"/>
          <ac:cxnSpMkLst>
            <pc:docMk/>
            <pc:sldMk cId="4170297025" sldId="1729"/>
            <ac:cxnSpMk id="193" creationId="{E9D3F42D-AC07-4C28-272C-11034FE062D1}"/>
          </ac:cxnSpMkLst>
        </pc:cxnChg>
        <pc:cxnChg chg="mod">
          <ac:chgData name="Ganose, Alexander M" userId="8fc7f4ca-5b95-489f-8cd5-e908667d36e9" providerId="ADAL" clId="{20B71690-6088-6043-B1BC-87BD440CDF4C}" dt="2023-09-14T17:03:37.445" v="2520" actId="408"/>
          <ac:cxnSpMkLst>
            <pc:docMk/>
            <pc:sldMk cId="4170297025" sldId="1729"/>
            <ac:cxnSpMk id="194" creationId="{7CBAE804-5922-3184-37C8-43F025458BD8}"/>
          </ac:cxnSpMkLst>
        </pc:cxnChg>
        <pc:cxnChg chg="del mod">
          <ac:chgData name="Ganose, Alexander M" userId="8fc7f4ca-5b95-489f-8cd5-e908667d36e9" providerId="ADAL" clId="{20B71690-6088-6043-B1BC-87BD440CDF4C}" dt="2023-09-14T16:29:43.268" v="1817" actId="478"/>
          <ac:cxnSpMkLst>
            <pc:docMk/>
            <pc:sldMk cId="4170297025" sldId="1729"/>
            <ac:cxnSpMk id="195" creationId="{BFCB7C2D-7AE7-5861-BCE7-FCEC02ED6E31}"/>
          </ac:cxnSpMkLst>
        </pc:cxnChg>
        <pc:cxnChg chg="mod">
          <ac:chgData name="Ganose, Alexander M" userId="8fc7f4ca-5b95-489f-8cd5-e908667d36e9" providerId="ADAL" clId="{20B71690-6088-6043-B1BC-87BD440CDF4C}" dt="2023-09-14T17:03:37.445" v="2520" actId="408"/>
          <ac:cxnSpMkLst>
            <pc:docMk/>
            <pc:sldMk cId="4170297025" sldId="1729"/>
            <ac:cxnSpMk id="196" creationId="{69F98287-BBA1-D378-A706-383D7F2A7605}"/>
          </ac:cxnSpMkLst>
        </pc:cxnChg>
        <pc:cxnChg chg="mod">
          <ac:chgData name="Ganose, Alexander M" userId="8fc7f4ca-5b95-489f-8cd5-e908667d36e9" providerId="ADAL" clId="{20B71690-6088-6043-B1BC-87BD440CDF4C}" dt="2023-09-14T17:03:37.445" v="2520" actId="408"/>
          <ac:cxnSpMkLst>
            <pc:docMk/>
            <pc:sldMk cId="4170297025" sldId="1729"/>
            <ac:cxnSpMk id="197" creationId="{B1E65EB4-A265-519D-FED5-87FC7B8AA386}"/>
          </ac:cxnSpMkLst>
        </pc:cxnChg>
        <pc:cxnChg chg="mod">
          <ac:chgData name="Ganose, Alexander M" userId="8fc7f4ca-5b95-489f-8cd5-e908667d36e9" providerId="ADAL" clId="{20B71690-6088-6043-B1BC-87BD440CDF4C}" dt="2023-09-14T17:03:37.445" v="2520" actId="408"/>
          <ac:cxnSpMkLst>
            <pc:docMk/>
            <pc:sldMk cId="4170297025" sldId="1729"/>
            <ac:cxnSpMk id="198" creationId="{848878DF-33FE-ADCE-0B6D-6B559EE02B70}"/>
          </ac:cxnSpMkLst>
        </pc:cxnChg>
        <pc:cxnChg chg="mod">
          <ac:chgData name="Ganose, Alexander M" userId="8fc7f4ca-5b95-489f-8cd5-e908667d36e9" providerId="ADAL" clId="{20B71690-6088-6043-B1BC-87BD440CDF4C}" dt="2023-09-14T17:03:37.445" v="2520" actId="408"/>
          <ac:cxnSpMkLst>
            <pc:docMk/>
            <pc:sldMk cId="4170297025" sldId="1729"/>
            <ac:cxnSpMk id="200" creationId="{460E8351-B021-D517-E48D-B2B6A99D2B8B}"/>
          </ac:cxnSpMkLst>
        </pc:cxnChg>
        <pc:cxnChg chg="mod">
          <ac:chgData name="Ganose, Alexander M" userId="8fc7f4ca-5b95-489f-8cd5-e908667d36e9" providerId="ADAL" clId="{20B71690-6088-6043-B1BC-87BD440CDF4C}" dt="2023-09-14T17:03:37.445" v="2520" actId="408"/>
          <ac:cxnSpMkLst>
            <pc:docMk/>
            <pc:sldMk cId="4170297025" sldId="1729"/>
            <ac:cxnSpMk id="201" creationId="{A5B29AA9-0153-0327-D7B3-07328F55AF55}"/>
          </ac:cxnSpMkLst>
        </pc:cxnChg>
        <pc:cxnChg chg="del mod">
          <ac:chgData name="Ganose, Alexander M" userId="8fc7f4ca-5b95-489f-8cd5-e908667d36e9" providerId="ADAL" clId="{20B71690-6088-6043-B1BC-87BD440CDF4C}" dt="2023-09-14T16:29:40.527" v="1816" actId="478"/>
          <ac:cxnSpMkLst>
            <pc:docMk/>
            <pc:sldMk cId="4170297025" sldId="1729"/>
            <ac:cxnSpMk id="202" creationId="{3770DE9E-261E-A1B2-AFB1-EC1F012DB4A0}"/>
          </ac:cxnSpMkLst>
        </pc:cxnChg>
        <pc:cxnChg chg="mod">
          <ac:chgData name="Ganose, Alexander M" userId="8fc7f4ca-5b95-489f-8cd5-e908667d36e9" providerId="ADAL" clId="{20B71690-6088-6043-B1BC-87BD440CDF4C}" dt="2023-09-14T17:03:37.445" v="2520" actId="408"/>
          <ac:cxnSpMkLst>
            <pc:docMk/>
            <pc:sldMk cId="4170297025" sldId="1729"/>
            <ac:cxnSpMk id="203" creationId="{13A60744-9279-56DB-983D-418C73815659}"/>
          </ac:cxnSpMkLst>
        </pc:cxnChg>
        <pc:cxnChg chg="mod">
          <ac:chgData name="Ganose, Alexander M" userId="8fc7f4ca-5b95-489f-8cd5-e908667d36e9" providerId="ADAL" clId="{20B71690-6088-6043-B1BC-87BD440CDF4C}" dt="2023-09-14T17:03:37.445" v="2520" actId="408"/>
          <ac:cxnSpMkLst>
            <pc:docMk/>
            <pc:sldMk cId="4170297025" sldId="1729"/>
            <ac:cxnSpMk id="204" creationId="{E415B956-0717-2C66-815D-9A09BDB03CA5}"/>
          </ac:cxnSpMkLst>
        </pc:cxnChg>
        <pc:cxnChg chg="mod">
          <ac:chgData name="Ganose, Alexander M" userId="8fc7f4ca-5b95-489f-8cd5-e908667d36e9" providerId="ADAL" clId="{20B71690-6088-6043-B1BC-87BD440CDF4C}" dt="2023-09-14T17:03:37.445" v="2520" actId="408"/>
          <ac:cxnSpMkLst>
            <pc:docMk/>
            <pc:sldMk cId="4170297025" sldId="1729"/>
            <ac:cxnSpMk id="205" creationId="{35A1DAFE-CD3B-9353-88EA-960C2057F058}"/>
          </ac:cxnSpMkLst>
        </pc:cxnChg>
        <pc:cxnChg chg="mod">
          <ac:chgData name="Ganose, Alexander M" userId="8fc7f4ca-5b95-489f-8cd5-e908667d36e9" providerId="ADAL" clId="{20B71690-6088-6043-B1BC-87BD440CDF4C}" dt="2023-09-14T17:03:37.445" v="2520" actId="408"/>
          <ac:cxnSpMkLst>
            <pc:docMk/>
            <pc:sldMk cId="4170297025" sldId="1729"/>
            <ac:cxnSpMk id="213" creationId="{D2313244-A2A3-1587-1327-21FDE3ABC938}"/>
          </ac:cxnSpMkLst>
        </pc:cxnChg>
        <pc:cxnChg chg="mod">
          <ac:chgData name="Ganose, Alexander M" userId="8fc7f4ca-5b95-489f-8cd5-e908667d36e9" providerId="ADAL" clId="{20B71690-6088-6043-B1BC-87BD440CDF4C}" dt="2023-09-14T17:03:37.445" v="2520" actId="408"/>
          <ac:cxnSpMkLst>
            <pc:docMk/>
            <pc:sldMk cId="4170297025" sldId="1729"/>
            <ac:cxnSpMk id="214" creationId="{023AEC0D-C08A-FDE1-5575-FB34FCF27A18}"/>
          </ac:cxnSpMkLst>
        </pc:cxnChg>
        <pc:cxnChg chg="del mod">
          <ac:chgData name="Ganose, Alexander M" userId="8fc7f4ca-5b95-489f-8cd5-e908667d36e9" providerId="ADAL" clId="{20B71690-6088-6043-B1BC-87BD440CDF4C}" dt="2023-09-14T16:31:30.436" v="1849" actId="478"/>
          <ac:cxnSpMkLst>
            <pc:docMk/>
            <pc:sldMk cId="4170297025" sldId="1729"/>
            <ac:cxnSpMk id="215" creationId="{69E60D71-EC6E-C3F0-F690-3E39DAA58817}"/>
          </ac:cxnSpMkLst>
        </pc:cxnChg>
        <pc:cxnChg chg="mod">
          <ac:chgData name="Ganose, Alexander M" userId="8fc7f4ca-5b95-489f-8cd5-e908667d36e9" providerId="ADAL" clId="{20B71690-6088-6043-B1BC-87BD440CDF4C}" dt="2023-09-14T17:03:37.445" v="2520" actId="408"/>
          <ac:cxnSpMkLst>
            <pc:docMk/>
            <pc:sldMk cId="4170297025" sldId="1729"/>
            <ac:cxnSpMk id="216" creationId="{BBF46A7C-3F87-2A39-012D-D7A9B8D3DF59}"/>
          </ac:cxnSpMkLst>
        </pc:cxnChg>
        <pc:cxnChg chg="mod">
          <ac:chgData name="Ganose, Alexander M" userId="8fc7f4ca-5b95-489f-8cd5-e908667d36e9" providerId="ADAL" clId="{20B71690-6088-6043-B1BC-87BD440CDF4C}" dt="2023-09-14T17:03:37.445" v="2520" actId="408"/>
          <ac:cxnSpMkLst>
            <pc:docMk/>
            <pc:sldMk cId="4170297025" sldId="1729"/>
            <ac:cxnSpMk id="217" creationId="{78FB72D9-931E-CFF7-039B-DAF98A6D8983}"/>
          </ac:cxnSpMkLst>
        </pc:cxnChg>
        <pc:cxnChg chg="del mod">
          <ac:chgData name="Ganose, Alexander M" userId="8fc7f4ca-5b95-489f-8cd5-e908667d36e9" providerId="ADAL" clId="{20B71690-6088-6043-B1BC-87BD440CDF4C}" dt="2023-09-14T16:31:28.546" v="1848" actId="478"/>
          <ac:cxnSpMkLst>
            <pc:docMk/>
            <pc:sldMk cId="4170297025" sldId="1729"/>
            <ac:cxnSpMk id="218" creationId="{DADEF479-8FAB-08C2-FE0B-EF8101EED55D}"/>
          </ac:cxnSpMkLst>
        </pc:cxnChg>
        <pc:cxnChg chg="mod">
          <ac:chgData name="Ganose, Alexander M" userId="8fc7f4ca-5b95-489f-8cd5-e908667d36e9" providerId="ADAL" clId="{20B71690-6088-6043-B1BC-87BD440CDF4C}" dt="2023-09-14T17:03:37.445" v="2520" actId="408"/>
          <ac:cxnSpMkLst>
            <pc:docMk/>
            <pc:sldMk cId="4170297025" sldId="1729"/>
            <ac:cxnSpMk id="219" creationId="{87D2C6B8-76B0-0C69-7E33-D831B85A2830}"/>
          </ac:cxnSpMkLst>
        </pc:cxnChg>
        <pc:cxnChg chg="mod">
          <ac:chgData name="Ganose, Alexander M" userId="8fc7f4ca-5b95-489f-8cd5-e908667d36e9" providerId="ADAL" clId="{20B71690-6088-6043-B1BC-87BD440CDF4C}" dt="2023-09-14T17:03:37.445" v="2520" actId="408"/>
          <ac:cxnSpMkLst>
            <pc:docMk/>
            <pc:sldMk cId="4170297025" sldId="1729"/>
            <ac:cxnSpMk id="220" creationId="{712DB04A-E244-5C43-CA15-1063B36ACA80}"/>
          </ac:cxnSpMkLst>
        </pc:cxnChg>
        <pc:cxnChg chg="mod">
          <ac:chgData name="Ganose, Alexander M" userId="8fc7f4ca-5b95-489f-8cd5-e908667d36e9" providerId="ADAL" clId="{20B71690-6088-6043-B1BC-87BD440CDF4C}" dt="2023-09-14T17:03:37.445" v="2520" actId="408"/>
          <ac:cxnSpMkLst>
            <pc:docMk/>
            <pc:sldMk cId="4170297025" sldId="1729"/>
            <ac:cxnSpMk id="221" creationId="{A63A3F24-E5CE-661C-4BDB-4841E9FB61F3}"/>
          </ac:cxnSpMkLst>
        </pc:cxnChg>
        <pc:cxnChg chg="mod">
          <ac:chgData name="Ganose, Alexander M" userId="8fc7f4ca-5b95-489f-8cd5-e908667d36e9" providerId="ADAL" clId="{20B71690-6088-6043-B1BC-87BD440CDF4C}" dt="2023-09-14T17:03:37.445" v="2520" actId="408"/>
          <ac:cxnSpMkLst>
            <pc:docMk/>
            <pc:sldMk cId="4170297025" sldId="1729"/>
            <ac:cxnSpMk id="222" creationId="{A8606A68-E056-BC9F-8A66-E9E91FBA5BBD}"/>
          </ac:cxnSpMkLst>
        </pc:cxnChg>
        <pc:cxnChg chg="mod">
          <ac:chgData name="Ganose, Alexander M" userId="8fc7f4ca-5b95-489f-8cd5-e908667d36e9" providerId="ADAL" clId="{20B71690-6088-6043-B1BC-87BD440CDF4C}" dt="2023-09-14T17:03:37.445" v="2520" actId="408"/>
          <ac:cxnSpMkLst>
            <pc:docMk/>
            <pc:sldMk cId="4170297025" sldId="1729"/>
            <ac:cxnSpMk id="223" creationId="{4AD58A0B-540D-2204-9FAF-06A538A58368}"/>
          </ac:cxnSpMkLst>
        </pc:cxnChg>
        <pc:cxnChg chg="mod">
          <ac:chgData name="Ganose, Alexander M" userId="8fc7f4ca-5b95-489f-8cd5-e908667d36e9" providerId="ADAL" clId="{20B71690-6088-6043-B1BC-87BD440CDF4C}" dt="2023-09-14T17:03:37.445" v="2520" actId="408"/>
          <ac:cxnSpMkLst>
            <pc:docMk/>
            <pc:sldMk cId="4170297025" sldId="1729"/>
            <ac:cxnSpMk id="224" creationId="{3F1267AE-2E15-A381-EA0C-ABE819DF3642}"/>
          </ac:cxnSpMkLst>
        </pc:cxnChg>
        <pc:cxnChg chg="mod">
          <ac:chgData name="Ganose, Alexander M" userId="8fc7f4ca-5b95-489f-8cd5-e908667d36e9" providerId="ADAL" clId="{20B71690-6088-6043-B1BC-87BD440CDF4C}" dt="2023-09-14T17:03:37.445" v="2520" actId="408"/>
          <ac:cxnSpMkLst>
            <pc:docMk/>
            <pc:sldMk cId="4170297025" sldId="1729"/>
            <ac:cxnSpMk id="225" creationId="{B6046086-1334-FA90-1D41-910B14465CDC}"/>
          </ac:cxnSpMkLst>
        </pc:cxnChg>
        <pc:cxnChg chg="del mod">
          <ac:chgData name="Ganose, Alexander M" userId="8fc7f4ca-5b95-489f-8cd5-e908667d36e9" providerId="ADAL" clId="{20B71690-6088-6043-B1BC-87BD440CDF4C}" dt="2023-09-14T16:31:23.843" v="1847" actId="478"/>
          <ac:cxnSpMkLst>
            <pc:docMk/>
            <pc:sldMk cId="4170297025" sldId="1729"/>
            <ac:cxnSpMk id="226" creationId="{3AFAFDD6-46D9-79E8-FBA8-7C57A1CED597}"/>
          </ac:cxnSpMkLst>
        </pc:cxnChg>
        <pc:cxnChg chg="mod">
          <ac:chgData name="Ganose, Alexander M" userId="8fc7f4ca-5b95-489f-8cd5-e908667d36e9" providerId="ADAL" clId="{20B71690-6088-6043-B1BC-87BD440CDF4C}" dt="2023-09-14T17:03:37.445" v="2520" actId="408"/>
          <ac:cxnSpMkLst>
            <pc:docMk/>
            <pc:sldMk cId="4170297025" sldId="1729"/>
            <ac:cxnSpMk id="227" creationId="{BA601066-3DCB-91B9-0256-D85FA3B40BB6}"/>
          </ac:cxnSpMkLst>
        </pc:cxnChg>
        <pc:cxnChg chg="mod">
          <ac:chgData name="Ganose, Alexander M" userId="8fc7f4ca-5b95-489f-8cd5-e908667d36e9" providerId="ADAL" clId="{20B71690-6088-6043-B1BC-87BD440CDF4C}" dt="2023-09-14T17:03:37.445" v="2520" actId="408"/>
          <ac:cxnSpMkLst>
            <pc:docMk/>
            <pc:sldMk cId="4170297025" sldId="1729"/>
            <ac:cxnSpMk id="228" creationId="{06C75587-ED99-708E-5CB7-3371BF743F71}"/>
          </ac:cxnSpMkLst>
        </pc:cxnChg>
        <pc:cxnChg chg="mod">
          <ac:chgData name="Ganose, Alexander M" userId="8fc7f4ca-5b95-489f-8cd5-e908667d36e9" providerId="ADAL" clId="{20B71690-6088-6043-B1BC-87BD440CDF4C}" dt="2023-09-14T17:03:37.445" v="2520" actId="408"/>
          <ac:cxnSpMkLst>
            <pc:docMk/>
            <pc:sldMk cId="4170297025" sldId="1729"/>
            <ac:cxnSpMk id="229" creationId="{D4601DB1-17F7-3FE5-07B3-2A627DD6A1DF}"/>
          </ac:cxnSpMkLst>
        </pc:cxnChg>
        <pc:cxnChg chg="mod">
          <ac:chgData name="Ganose, Alexander M" userId="8fc7f4ca-5b95-489f-8cd5-e908667d36e9" providerId="ADAL" clId="{20B71690-6088-6043-B1BC-87BD440CDF4C}" dt="2023-09-14T17:03:37.445" v="2520" actId="408"/>
          <ac:cxnSpMkLst>
            <pc:docMk/>
            <pc:sldMk cId="4170297025" sldId="1729"/>
            <ac:cxnSpMk id="230" creationId="{784B7F24-D3DB-5F26-7926-829F178B7182}"/>
          </ac:cxnSpMkLst>
        </pc:cxnChg>
        <pc:cxnChg chg="del mod">
          <ac:chgData name="Ganose, Alexander M" userId="8fc7f4ca-5b95-489f-8cd5-e908667d36e9" providerId="ADAL" clId="{20B71690-6088-6043-B1BC-87BD440CDF4C}" dt="2023-09-14T16:31:21.564" v="1846" actId="478"/>
          <ac:cxnSpMkLst>
            <pc:docMk/>
            <pc:sldMk cId="4170297025" sldId="1729"/>
            <ac:cxnSpMk id="231" creationId="{08FBA84F-41A2-1465-5AE6-8543655AC47E}"/>
          </ac:cxnSpMkLst>
        </pc:cxnChg>
        <pc:cxnChg chg="mod">
          <ac:chgData name="Ganose, Alexander M" userId="8fc7f4ca-5b95-489f-8cd5-e908667d36e9" providerId="ADAL" clId="{20B71690-6088-6043-B1BC-87BD440CDF4C}" dt="2023-09-14T17:03:37.445" v="2520" actId="408"/>
          <ac:cxnSpMkLst>
            <pc:docMk/>
            <pc:sldMk cId="4170297025" sldId="1729"/>
            <ac:cxnSpMk id="232" creationId="{FEFBA1E7-2E40-D37B-C47D-D6AAECBAB9B2}"/>
          </ac:cxnSpMkLst>
        </pc:cxnChg>
        <pc:cxnChg chg="mod">
          <ac:chgData name="Ganose, Alexander M" userId="8fc7f4ca-5b95-489f-8cd5-e908667d36e9" providerId="ADAL" clId="{20B71690-6088-6043-B1BC-87BD440CDF4C}" dt="2023-09-14T17:03:37.445" v="2520" actId="408"/>
          <ac:cxnSpMkLst>
            <pc:docMk/>
            <pc:sldMk cId="4170297025" sldId="1729"/>
            <ac:cxnSpMk id="233" creationId="{C72194C1-DEA2-8910-C112-B79A6D3121B6}"/>
          </ac:cxnSpMkLst>
        </pc:cxnChg>
        <pc:cxnChg chg="mod">
          <ac:chgData name="Ganose, Alexander M" userId="8fc7f4ca-5b95-489f-8cd5-e908667d36e9" providerId="ADAL" clId="{20B71690-6088-6043-B1BC-87BD440CDF4C}" dt="2023-09-14T17:03:37.445" v="2520" actId="408"/>
          <ac:cxnSpMkLst>
            <pc:docMk/>
            <pc:sldMk cId="4170297025" sldId="1729"/>
            <ac:cxnSpMk id="239" creationId="{3C66BF6F-E23A-AA9E-F819-0F16689B80B6}"/>
          </ac:cxnSpMkLst>
        </pc:cxnChg>
        <pc:cxnChg chg="mod">
          <ac:chgData name="Ganose, Alexander M" userId="8fc7f4ca-5b95-489f-8cd5-e908667d36e9" providerId="ADAL" clId="{20B71690-6088-6043-B1BC-87BD440CDF4C}" dt="2023-09-14T17:03:37.445" v="2520" actId="408"/>
          <ac:cxnSpMkLst>
            <pc:docMk/>
            <pc:sldMk cId="4170297025" sldId="1729"/>
            <ac:cxnSpMk id="240" creationId="{B572C521-3476-33BB-4C2C-81B7A1505121}"/>
          </ac:cxnSpMkLst>
        </pc:cxnChg>
        <pc:cxnChg chg="del mod">
          <ac:chgData name="Ganose, Alexander M" userId="8fc7f4ca-5b95-489f-8cd5-e908667d36e9" providerId="ADAL" clId="{20B71690-6088-6043-B1BC-87BD440CDF4C}" dt="2023-09-14T16:31:32.727" v="1850" actId="478"/>
          <ac:cxnSpMkLst>
            <pc:docMk/>
            <pc:sldMk cId="4170297025" sldId="1729"/>
            <ac:cxnSpMk id="241" creationId="{5EF4E40E-4CDC-2F1E-9D2F-F1EC9F0D9C39}"/>
          </ac:cxnSpMkLst>
        </pc:cxnChg>
        <pc:cxnChg chg="mod">
          <ac:chgData name="Ganose, Alexander M" userId="8fc7f4ca-5b95-489f-8cd5-e908667d36e9" providerId="ADAL" clId="{20B71690-6088-6043-B1BC-87BD440CDF4C}" dt="2023-09-14T17:03:37.445" v="2520" actId="408"/>
          <ac:cxnSpMkLst>
            <pc:docMk/>
            <pc:sldMk cId="4170297025" sldId="1729"/>
            <ac:cxnSpMk id="242" creationId="{6C47F0D0-AAA8-4FCE-D5D7-68DF64BCD4DB}"/>
          </ac:cxnSpMkLst>
        </pc:cxnChg>
        <pc:cxnChg chg="mod">
          <ac:chgData name="Ganose, Alexander M" userId="8fc7f4ca-5b95-489f-8cd5-e908667d36e9" providerId="ADAL" clId="{20B71690-6088-6043-B1BC-87BD440CDF4C}" dt="2023-09-14T17:03:37.445" v="2520" actId="408"/>
          <ac:cxnSpMkLst>
            <pc:docMk/>
            <pc:sldMk cId="4170297025" sldId="1729"/>
            <ac:cxnSpMk id="243" creationId="{14A88AFE-795D-A31B-D1A6-8F7FDE11C2FA}"/>
          </ac:cxnSpMkLst>
        </pc:cxnChg>
        <pc:cxnChg chg="del mod">
          <ac:chgData name="Ganose, Alexander M" userId="8fc7f4ca-5b95-489f-8cd5-e908667d36e9" providerId="ADAL" clId="{20B71690-6088-6043-B1BC-87BD440CDF4C}" dt="2023-09-14T16:31:34.145" v="1851" actId="478"/>
          <ac:cxnSpMkLst>
            <pc:docMk/>
            <pc:sldMk cId="4170297025" sldId="1729"/>
            <ac:cxnSpMk id="244" creationId="{28CAB3F2-B617-37EE-9CF6-DDD1BB17AB07}"/>
          </ac:cxnSpMkLst>
        </pc:cxnChg>
        <pc:cxnChg chg="mod">
          <ac:chgData name="Ganose, Alexander M" userId="8fc7f4ca-5b95-489f-8cd5-e908667d36e9" providerId="ADAL" clId="{20B71690-6088-6043-B1BC-87BD440CDF4C}" dt="2023-09-14T17:03:37.445" v="2520" actId="408"/>
          <ac:cxnSpMkLst>
            <pc:docMk/>
            <pc:sldMk cId="4170297025" sldId="1729"/>
            <ac:cxnSpMk id="245" creationId="{4B36720A-ADB4-5833-5451-E59EB8B6CBC5}"/>
          </ac:cxnSpMkLst>
        </pc:cxnChg>
        <pc:cxnChg chg="mod">
          <ac:chgData name="Ganose, Alexander M" userId="8fc7f4ca-5b95-489f-8cd5-e908667d36e9" providerId="ADAL" clId="{20B71690-6088-6043-B1BC-87BD440CDF4C}" dt="2023-09-14T17:03:37.445" v="2520" actId="408"/>
          <ac:cxnSpMkLst>
            <pc:docMk/>
            <pc:sldMk cId="4170297025" sldId="1729"/>
            <ac:cxnSpMk id="246" creationId="{C0FAB578-9858-42B7-0556-A593C67EF504}"/>
          </ac:cxnSpMkLst>
        </pc:cxnChg>
        <pc:cxnChg chg="mod">
          <ac:chgData name="Ganose, Alexander M" userId="8fc7f4ca-5b95-489f-8cd5-e908667d36e9" providerId="ADAL" clId="{20B71690-6088-6043-B1BC-87BD440CDF4C}" dt="2023-09-14T17:03:37.445" v="2520" actId="408"/>
          <ac:cxnSpMkLst>
            <pc:docMk/>
            <pc:sldMk cId="4170297025" sldId="1729"/>
            <ac:cxnSpMk id="247" creationId="{C15618F6-05A7-3F00-3306-DC691636D0D6}"/>
          </ac:cxnSpMkLst>
        </pc:cxnChg>
        <pc:cxnChg chg="mod">
          <ac:chgData name="Ganose, Alexander M" userId="8fc7f4ca-5b95-489f-8cd5-e908667d36e9" providerId="ADAL" clId="{20B71690-6088-6043-B1BC-87BD440CDF4C}" dt="2023-09-14T17:03:37.445" v="2520" actId="408"/>
          <ac:cxnSpMkLst>
            <pc:docMk/>
            <pc:sldMk cId="4170297025" sldId="1729"/>
            <ac:cxnSpMk id="248" creationId="{CE9E834B-5EA6-6C71-F318-17E78EAF9ED9}"/>
          </ac:cxnSpMkLst>
        </pc:cxnChg>
        <pc:cxnChg chg="mod">
          <ac:chgData name="Ganose, Alexander M" userId="8fc7f4ca-5b95-489f-8cd5-e908667d36e9" providerId="ADAL" clId="{20B71690-6088-6043-B1BC-87BD440CDF4C}" dt="2023-09-14T17:03:37.445" v="2520" actId="408"/>
          <ac:cxnSpMkLst>
            <pc:docMk/>
            <pc:sldMk cId="4170297025" sldId="1729"/>
            <ac:cxnSpMk id="249" creationId="{656BF0DE-4942-0C92-C2FC-5C53057CBAA8}"/>
          </ac:cxnSpMkLst>
        </pc:cxnChg>
        <pc:cxnChg chg="mod">
          <ac:chgData name="Ganose, Alexander M" userId="8fc7f4ca-5b95-489f-8cd5-e908667d36e9" providerId="ADAL" clId="{20B71690-6088-6043-B1BC-87BD440CDF4C}" dt="2023-09-14T17:03:37.445" v="2520" actId="408"/>
          <ac:cxnSpMkLst>
            <pc:docMk/>
            <pc:sldMk cId="4170297025" sldId="1729"/>
            <ac:cxnSpMk id="250" creationId="{362AD78A-84D4-1372-2588-88FE4ADC6801}"/>
          </ac:cxnSpMkLst>
        </pc:cxnChg>
        <pc:cxnChg chg="mod">
          <ac:chgData name="Ganose, Alexander M" userId="8fc7f4ca-5b95-489f-8cd5-e908667d36e9" providerId="ADAL" clId="{20B71690-6088-6043-B1BC-87BD440CDF4C}" dt="2023-09-14T17:03:37.445" v="2520" actId="408"/>
          <ac:cxnSpMkLst>
            <pc:docMk/>
            <pc:sldMk cId="4170297025" sldId="1729"/>
            <ac:cxnSpMk id="251" creationId="{3A173D07-41D6-B45B-D511-5FD41BADE16E}"/>
          </ac:cxnSpMkLst>
        </pc:cxnChg>
        <pc:cxnChg chg="del mod">
          <ac:chgData name="Ganose, Alexander M" userId="8fc7f4ca-5b95-489f-8cd5-e908667d36e9" providerId="ADAL" clId="{20B71690-6088-6043-B1BC-87BD440CDF4C}" dt="2023-09-14T16:31:35.326" v="1852" actId="478"/>
          <ac:cxnSpMkLst>
            <pc:docMk/>
            <pc:sldMk cId="4170297025" sldId="1729"/>
            <ac:cxnSpMk id="252" creationId="{5312002A-F775-CC68-1EE3-1DB7786F7D76}"/>
          </ac:cxnSpMkLst>
        </pc:cxnChg>
        <pc:cxnChg chg="mod">
          <ac:chgData name="Ganose, Alexander M" userId="8fc7f4ca-5b95-489f-8cd5-e908667d36e9" providerId="ADAL" clId="{20B71690-6088-6043-B1BC-87BD440CDF4C}" dt="2023-09-14T17:03:37.445" v="2520" actId="408"/>
          <ac:cxnSpMkLst>
            <pc:docMk/>
            <pc:sldMk cId="4170297025" sldId="1729"/>
            <ac:cxnSpMk id="253" creationId="{409669B4-3216-4E16-4778-3B90C850483A}"/>
          </ac:cxnSpMkLst>
        </pc:cxnChg>
        <pc:cxnChg chg="mod">
          <ac:chgData name="Ganose, Alexander M" userId="8fc7f4ca-5b95-489f-8cd5-e908667d36e9" providerId="ADAL" clId="{20B71690-6088-6043-B1BC-87BD440CDF4C}" dt="2023-09-14T17:03:37.445" v="2520" actId="408"/>
          <ac:cxnSpMkLst>
            <pc:docMk/>
            <pc:sldMk cId="4170297025" sldId="1729"/>
            <ac:cxnSpMk id="254" creationId="{0C92F698-D4F0-6DBC-77D5-A6EF141C5BC9}"/>
          </ac:cxnSpMkLst>
        </pc:cxnChg>
        <pc:cxnChg chg="mod">
          <ac:chgData name="Ganose, Alexander M" userId="8fc7f4ca-5b95-489f-8cd5-e908667d36e9" providerId="ADAL" clId="{20B71690-6088-6043-B1BC-87BD440CDF4C}" dt="2023-09-14T17:03:37.445" v="2520" actId="408"/>
          <ac:cxnSpMkLst>
            <pc:docMk/>
            <pc:sldMk cId="4170297025" sldId="1729"/>
            <ac:cxnSpMk id="255" creationId="{F3DE6A66-6E91-709C-7BBB-B3C7E19DB441}"/>
          </ac:cxnSpMkLst>
        </pc:cxnChg>
        <pc:cxnChg chg="mod">
          <ac:chgData name="Ganose, Alexander M" userId="8fc7f4ca-5b95-489f-8cd5-e908667d36e9" providerId="ADAL" clId="{20B71690-6088-6043-B1BC-87BD440CDF4C}" dt="2023-09-14T17:03:37.445" v="2520" actId="408"/>
          <ac:cxnSpMkLst>
            <pc:docMk/>
            <pc:sldMk cId="4170297025" sldId="1729"/>
            <ac:cxnSpMk id="256" creationId="{B3CF6DF7-04C1-888E-D72C-2E080842B5AF}"/>
          </ac:cxnSpMkLst>
        </pc:cxnChg>
        <pc:cxnChg chg="del mod">
          <ac:chgData name="Ganose, Alexander M" userId="8fc7f4ca-5b95-489f-8cd5-e908667d36e9" providerId="ADAL" clId="{20B71690-6088-6043-B1BC-87BD440CDF4C}" dt="2023-09-14T16:31:36.512" v="1853" actId="478"/>
          <ac:cxnSpMkLst>
            <pc:docMk/>
            <pc:sldMk cId="4170297025" sldId="1729"/>
            <ac:cxnSpMk id="257" creationId="{024E0BF3-16B5-3631-F557-B0396936EF09}"/>
          </ac:cxnSpMkLst>
        </pc:cxnChg>
        <pc:cxnChg chg="mod">
          <ac:chgData name="Ganose, Alexander M" userId="8fc7f4ca-5b95-489f-8cd5-e908667d36e9" providerId="ADAL" clId="{20B71690-6088-6043-B1BC-87BD440CDF4C}" dt="2023-09-14T17:03:37.445" v="2520" actId="408"/>
          <ac:cxnSpMkLst>
            <pc:docMk/>
            <pc:sldMk cId="4170297025" sldId="1729"/>
            <ac:cxnSpMk id="258" creationId="{D02E5CB6-4BE2-7E1F-FE60-5C453BFA51C9}"/>
          </ac:cxnSpMkLst>
        </pc:cxnChg>
        <pc:cxnChg chg="mod">
          <ac:chgData name="Ganose, Alexander M" userId="8fc7f4ca-5b95-489f-8cd5-e908667d36e9" providerId="ADAL" clId="{20B71690-6088-6043-B1BC-87BD440CDF4C}" dt="2023-09-14T17:03:37.445" v="2520" actId="408"/>
          <ac:cxnSpMkLst>
            <pc:docMk/>
            <pc:sldMk cId="4170297025" sldId="1729"/>
            <ac:cxnSpMk id="259" creationId="{18641E7C-1D34-9ECA-D625-678466403698}"/>
          </ac:cxnSpMkLst>
        </pc:cxnChg>
        <pc:cxnChg chg="mod">
          <ac:chgData name="Ganose, Alexander M" userId="8fc7f4ca-5b95-489f-8cd5-e908667d36e9" providerId="ADAL" clId="{20B71690-6088-6043-B1BC-87BD440CDF4C}" dt="2023-09-14T17:03:37.445" v="2520" actId="408"/>
          <ac:cxnSpMkLst>
            <pc:docMk/>
            <pc:sldMk cId="4170297025" sldId="1729"/>
            <ac:cxnSpMk id="265" creationId="{25A04E6D-76A4-8D0E-0F0B-9D19E8EB9803}"/>
          </ac:cxnSpMkLst>
        </pc:cxnChg>
        <pc:cxnChg chg="mod">
          <ac:chgData name="Ganose, Alexander M" userId="8fc7f4ca-5b95-489f-8cd5-e908667d36e9" providerId="ADAL" clId="{20B71690-6088-6043-B1BC-87BD440CDF4C}" dt="2023-09-14T17:03:37.445" v="2520" actId="408"/>
          <ac:cxnSpMkLst>
            <pc:docMk/>
            <pc:sldMk cId="4170297025" sldId="1729"/>
            <ac:cxnSpMk id="266" creationId="{DB6FB8A9-F82F-8D2C-E983-5653A358FA4B}"/>
          </ac:cxnSpMkLst>
        </pc:cxnChg>
        <pc:cxnChg chg="del mod">
          <ac:chgData name="Ganose, Alexander M" userId="8fc7f4ca-5b95-489f-8cd5-e908667d36e9" providerId="ADAL" clId="{20B71690-6088-6043-B1BC-87BD440CDF4C}" dt="2023-09-14T16:31:42.200" v="1857" actId="478"/>
          <ac:cxnSpMkLst>
            <pc:docMk/>
            <pc:sldMk cId="4170297025" sldId="1729"/>
            <ac:cxnSpMk id="267" creationId="{3F589E5A-C6CA-2C23-9BB7-C934FEED15A6}"/>
          </ac:cxnSpMkLst>
        </pc:cxnChg>
        <pc:cxnChg chg="mod">
          <ac:chgData name="Ganose, Alexander M" userId="8fc7f4ca-5b95-489f-8cd5-e908667d36e9" providerId="ADAL" clId="{20B71690-6088-6043-B1BC-87BD440CDF4C}" dt="2023-09-14T17:03:37.445" v="2520" actId="408"/>
          <ac:cxnSpMkLst>
            <pc:docMk/>
            <pc:sldMk cId="4170297025" sldId="1729"/>
            <ac:cxnSpMk id="268" creationId="{0B95C430-C52C-C57F-45DB-01533127BB19}"/>
          </ac:cxnSpMkLst>
        </pc:cxnChg>
        <pc:cxnChg chg="mod">
          <ac:chgData name="Ganose, Alexander M" userId="8fc7f4ca-5b95-489f-8cd5-e908667d36e9" providerId="ADAL" clId="{20B71690-6088-6043-B1BC-87BD440CDF4C}" dt="2023-09-14T17:03:37.445" v="2520" actId="408"/>
          <ac:cxnSpMkLst>
            <pc:docMk/>
            <pc:sldMk cId="4170297025" sldId="1729"/>
            <ac:cxnSpMk id="269" creationId="{99B47A00-6F48-6A5F-A9C7-8AA25A1B2D29}"/>
          </ac:cxnSpMkLst>
        </pc:cxnChg>
        <pc:cxnChg chg="del mod">
          <ac:chgData name="Ganose, Alexander M" userId="8fc7f4ca-5b95-489f-8cd5-e908667d36e9" providerId="ADAL" clId="{20B71690-6088-6043-B1BC-87BD440CDF4C}" dt="2023-09-14T16:31:41.145" v="1856" actId="478"/>
          <ac:cxnSpMkLst>
            <pc:docMk/>
            <pc:sldMk cId="4170297025" sldId="1729"/>
            <ac:cxnSpMk id="270" creationId="{1D7FA581-5447-F0F7-1D09-911648AE73ED}"/>
          </ac:cxnSpMkLst>
        </pc:cxnChg>
        <pc:cxnChg chg="mod">
          <ac:chgData name="Ganose, Alexander M" userId="8fc7f4ca-5b95-489f-8cd5-e908667d36e9" providerId="ADAL" clId="{20B71690-6088-6043-B1BC-87BD440CDF4C}" dt="2023-09-14T17:03:37.445" v="2520" actId="408"/>
          <ac:cxnSpMkLst>
            <pc:docMk/>
            <pc:sldMk cId="4170297025" sldId="1729"/>
            <ac:cxnSpMk id="271" creationId="{ADB6B166-6B99-47D0-FFE0-A2AE542980A8}"/>
          </ac:cxnSpMkLst>
        </pc:cxnChg>
        <pc:cxnChg chg="mod">
          <ac:chgData name="Ganose, Alexander M" userId="8fc7f4ca-5b95-489f-8cd5-e908667d36e9" providerId="ADAL" clId="{20B71690-6088-6043-B1BC-87BD440CDF4C}" dt="2023-09-14T17:03:37.445" v="2520" actId="408"/>
          <ac:cxnSpMkLst>
            <pc:docMk/>
            <pc:sldMk cId="4170297025" sldId="1729"/>
            <ac:cxnSpMk id="272" creationId="{5E4DF4D7-E410-92B0-F598-6DDB54137088}"/>
          </ac:cxnSpMkLst>
        </pc:cxnChg>
        <pc:cxnChg chg="mod">
          <ac:chgData name="Ganose, Alexander M" userId="8fc7f4ca-5b95-489f-8cd5-e908667d36e9" providerId="ADAL" clId="{20B71690-6088-6043-B1BC-87BD440CDF4C}" dt="2023-09-14T17:03:37.445" v="2520" actId="408"/>
          <ac:cxnSpMkLst>
            <pc:docMk/>
            <pc:sldMk cId="4170297025" sldId="1729"/>
            <ac:cxnSpMk id="273" creationId="{F504DA18-C9F6-3F31-0074-9B01ADD0ED0D}"/>
          </ac:cxnSpMkLst>
        </pc:cxnChg>
        <pc:cxnChg chg="mod">
          <ac:chgData name="Ganose, Alexander M" userId="8fc7f4ca-5b95-489f-8cd5-e908667d36e9" providerId="ADAL" clId="{20B71690-6088-6043-B1BC-87BD440CDF4C}" dt="2023-09-14T17:03:37.445" v="2520" actId="408"/>
          <ac:cxnSpMkLst>
            <pc:docMk/>
            <pc:sldMk cId="4170297025" sldId="1729"/>
            <ac:cxnSpMk id="274" creationId="{75AD49E5-B7CE-1A37-1FA0-54F2B705F511}"/>
          </ac:cxnSpMkLst>
        </pc:cxnChg>
        <pc:cxnChg chg="mod">
          <ac:chgData name="Ganose, Alexander M" userId="8fc7f4ca-5b95-489f-8cd5-e908667d36e9" providerId="ADAL" clId="{20B71690-6088-6043-B1BC-87BD440CDF4C}" dt="2023-09-14T17:03:37.445" v="2520" actId="408"/>
          <ac:cxnSpMkLst>
            <pc:docMk/>
            <pc:sldMk cId="4170297025" sldId="1729"/>
            <ac:cxnSpMk id="275" creationId="{D7C7290B-81F0-70B4-EBAB-02E6E6EF9E6C}"/>
          </ac:cxnSpMkLst>
        </pc:cxnChg>
        <pc:cxnChg chg="mod">
          <ac:chgData name="Ganose, Alexander M" userId="8fc7f4ca-5b95-489f-8cd5-e908667d36e9" providerId="ADAL" clId="{20B71690-6088-6043-B1BC-87BD440CDF4C}" dt="2023-09-14T17:03:37.445" v="2520" actId="408"/>
          <ac:cxnSpMkLst>
            <pc:docMk/>
            <pc:sldMk cId="4170297025" sldId="1729"/>
            <ac:cxnSpMk id="276" creationId="{6670B958-A7CD-2929-A01C-C0B8203B027E}"/>
          </ac:cxnSpMkLst>
        </pc:cxnChg>
        <pc:cxnChg chg="mod">
          <ac:chgData name="Ganose, Alexander M" userId="8fc7f4ca-5b95-489f-8cd5-e908667d36e9" providerId="ADAL" clId="{20B71690-6088-6043-B1BC-87BD440CDF4C}" dt="2023-09-14T17:03:37.445" v="2520" actId="408"/>
          <ac:cxnSpMkLst>
            <pc:docMk/>
            <pc:sldMk cId="4170297025" sldId="1729"/>
            <ac:cxnSpMk id="277" creationId="{CB58F7FB-73C0-CAFE-D7B7-430528BD4B7A}"/>
          </ac:cxnSpMkLst>
        </pc:cxnChg>
        <pc:cxnChg chg="del mod">
          <ac:chgData name="Ganose, Alexander M" userId="8fc7f4ca-5b95-489f-8cd5-e908667d36e9" providerId="ADAL" clId="{20B71690-6088-6043-B1BC-87BD440CDF4C}" dt="2023-09-14T16:31:39.585" v="1855" actId="478"/>
          <ac:cxnSpMkLst>
            <pc:docMk/>
            <pc:sldMk cId="4170297025" sldId="1729"/>
            <ac:cxnSpMk id="278" creationId="{D70FBD49-01B7-7430-CEC0-9276289D0E9C}"/>
          </ac:cxnSpMkLst>
        </pc:cxnChg>
        <pc:cxnChg chg="mod">
          <ac:chgData name="Ganose, Alexander M" userId="8fc7f4ca-5b95-489f-8cd5-e908667d36e9" providerId="ADAL" clId="{20B71690-6088-6043-B1BC-87BD440CDF4C}" dt="2023-09-14T17:03:37.445" v="2520" actId="408"/>
          <ac:cxnSpMkLst>
            <pc:docMk/>
            <pc:sldMk cId="4170297025" sldId="1729"/>
            <ac:cxnSpMk id="279" creationId="{07B70E87-0EAA-2881-35AF-98BB80E5E929}"/>
          </ac:cxnSpMkLst>
        </pc:cxnChg>
        <pc:cxnChg chg="mod">
          <ac:chgData name="Ganose, Alexander M" userId="8fc7f4ca-5b95-489f-8cd5-e908667d36e9" providerId="ADAL" clId="{20B71690-6088-6043-B1BC-87BD440CDF4C}" dt="2023-09-14T17:03:37.445" v="2520" actId="408"/>
          <ac:cxnSpMkLst>
            <pc:docMk/>
            <pc:sldMk cId="4170297025" sldId="1729"/>
            <ac:cxnSpMk id="280" creationId="{CF87702F-7C2D-14E7-40A0-578AC9DD22A1}"/>
          </ac:cxnSpMkLst>
        </pc:cxnChg>
        <pc:cxnChg chg="mod">
          <ac:chgData name="Ganose, Alexander M" userId="8fc7f4ca-5b95-489f-8cd5-e908667d36e9" providerId="ADAL" clId="{20B71690-6088-6043-B1BC-87BD440CDF4C}" dt="2023-09-14T17:03:37.445" v="2520" actId="408"/>
          <ac:cxnSpMkLst>
            <pc:docMk/>
            <pc:sldMk cId="4170297025" sldId="1729"/>
            <ac:cxnSpMk id="281" creationId="{11C34232-AD56-DCBC-C136-05A0499EDC75}"/>
          </ac:cxnSpMkLst>
        </pc:cxnChg>
        <pc:cxnChg chg="mod">
          <ac:chgData name="Ganose, Alexander M" userId="8fc7f4ca-5b95-489f-8cd5-e908667d36e9" providerId="ADAL" clId="{20B71690-6088-6043-B1BC-87BD440CDF4C}" dt="2023-09-14T17:03:37.445" v="2520" actId="408"/>
          <ac:cxnSpMkLst>
            <pc:docMk/>
            <pc:sldMk cId="4170297025" sldId="1729"/>
            <ac:cxnSpMk id="282" creationId="{769785D8-FADF-7DF9-4DBD-93EA0DE6D1BB}"/>
          </ac:cxnSpMkLst>
        </pc:cxnChg>
        <pc:cxnChg chg="del mod">
          <ac:chgData name="Ganose, Alexander M" userId="8fc7f4ca-5b95-489f-8cd5-e908667d36e9" providerId="ADAL" clId="{20B71690-6088-6043-B1BC-87BD440CDF4C}" dt="2023-09-14T16:31:38.014" v="1854" actId="478"/>
          <ac:cxnSpMkLst>
            <pc:docMk/>
            <pc:sldMk cId="4170297025" sldId="1729"/>
            <ac:cxnSpMk id="283" creationId="{3B42E5A7-C117-BC0C-A3C2-7334DC78C5CB}"/>
          </ac:cxnSpMkLst>
        </pc:cxnChg>
        <pc:cxnChg chg="mod">
          <ac:chgData name="Ganose, Alexander M" userId="8fc7f4ca-5b95-489f-8cd5-e908667d36e9" providerId="ADAL" clId="{20B71690-6088-6043-B1BC-87BD440CDF4C}" dt="2023-09-14T17:03:37.445" v="2520" actId="408"/>
          <ac:cxnSpMkLst>
            <pc:docMk/>
            <pc:sldMk cId="4170297025" sldId="1729"/>
            <ac:cxnSpMk id="284" creationId="{8CFC04AC-43D7-3A79-7180-126D29A86E29}"/>
          </ac:cxnSpMkLst>
        </pc:cxnChg>
        <pc:cxnChg chg="mod">
          <ac:chgData name="Ganose, Alexander M" userId="8fc7f4ca-5b95-489f-8cd5-e908667d36e9" providerId="ADAL" clId="{20B71690-6088-6043-B1BC-87BD440CDF4C}" dt="2023-09-14T17:03:37.445" v="2520" actId="408"/>
          <ac:cxnSpMkLst>
            <pc:docMk/>
            <pc:sldMk cId="4170297025" sldId="1729"/>
            <ac:cxnSpMk id="285" creationId="{A3ACF84F-8685-0AB1-A904-B75F8424E3F5}"/>
          </ac:cxnSpMkLst>
        </pc:cxnChg>
      </pc:sldChg>
      <pc:sldChg chg="addSp delSp modSp add mod ord modNotesTx">
        <pc:chgData name="Ganose, Alexander M" userId="8fc7f4ca-5b95-489f-8cd5-e908667d36e9" providerId="ADAL" clId="{20B71690-6088-6043-B1BC-87BD440CDF4C}" dt="2023-09-15T07:49:51.439" v="4815"/>
        <pc:sldMkLst>
          <pc:docMk/>
          <pc:sldMk cId="362050834" sldId="1730"/>
        </pc:sldMkLst>
        <pc:spChg chg="mod">
          <ac:chgData name="Ganose, Alexander M" userId="8fc7f4ca-5b95-489f-8cd5-e908667d36e9" providerId="ADAL" clId="{20B71690-6088-6043-B1BC-87BD440CDF4C}" dt="2023-09-14T17:05:44.385" v="2619"/>
          <ac:spMkLst>
            <pc:docMk/>
            <pc:sldMk cId="362050834" sldId="1730"/>
            <ac:spMk id="6" creationId="{4CF16079-8239-32B5-9E13-511D8DDD2E9E}"/>
          </ac:spMkLst>
        </pc:spChg>
        <pc:spChg chg="mod">
          <ac:chgData name="Ganose, Alexander M" userId="8fc7f4ca-5b95-489f-8cd5-e908667d36e9" providerId="ADAL" clId="{20B71690-6088-6043-B1BC-87BD440CDF4C}" dt="2023-09-14T17:05:44.385" v="2619"/>
          <ac:spMkLst>
            <pc:docMk/>
            <pc:sldMk cId="362050834" sldId="1730"/>
            <ac:spMk id="7" creationId="{C67560BB-C946-275C-1594-F9267913731F}"/>
          </ac:spMkLst>
        </pc:spChg>
        <pc:spChg chg="mod">
          <ac:chgData name="Ganose, Alexander M" userId="8fc7f4ca-5b95-489f-8cd5-e908667d36e9" providerId="ADAL" clId="{20B71690-6088-6043-B1BC-87BD440CDF4C}" dt="2023-09-14T17:05:44.385" v="2619"/>
          <ac:spMkLst>
            <pc:docMk/>
            <pc:sldMk cId="362050834" sldId="1730"/>
            <ac:spMk id="8" creationId="{73AFB366-1417-C5AB-86EC-5CB2BD9BB957}"/>
          </ac:spMkLst>
        </pc:spChg>
        <pc:spChg chg="mod">
          <ac:chgData name="Ganose, Alexander M" userId="8fc7f4ca-5b95-489f-8cd5-e908667d36e9" providerId="ADAL" clId="{20B71690-6088-6043-B1BC-87BD440CDF4C}" dt="2023-09-14T17:05:44.385" v="2619"/>
          <ac:spMkLst>
            <pc:docMk/>
            <pc:sldMk cId="362050834" sldId="1730"/>
            <ac:spMk id="9" creationId="{ECCF281E-77AD-258F-A0E2-31D0159F5909}"/>
          </ac:spMkLst>
        </pc:spChg>
        <pc:spChg chg="mod">
          <ac:chgData name="Ganose, Alexander M" userId="8fc7f4ca-5b95-489f-8cd5-e908667d36e9" providerId="ADAL" clId="{20B71690-6088-6043-B1BC-87BD440CDF4C}" dt="2023-09-14T17:05:44.385" v="2619"/>
          <ac:spMkLst>
            <pc:docMk/>
            <pc:sldMk cId="362050834" sldId="1730"/>
            <ac:spMk id="10" creationId="{E7D02262-CF80-FA8F-1CAF-B5652D3934C6}"/>
          </ac:spMkLst>
        </pc:spChg>
        <pc:spChg chg="mod">
          <ac:chgData name="Ganose, Alexander M" userId="8fc7f4ca-5b95-489f-8cd5-e908667d36e9" providerId="ADAL" clId="{20B71690-6088-6043-B1BC-87BD440CDF4C}" dt="2023-09-14T17:05:44.385" v="2619"/>
          <ac:spMkLst>
            <pc:docMk/>
            <pc:sldMk cId="362050834" sldId="1730"/>
            <ac:spMk id="11" creationId="{E4A044CF-32D7-A3A4-8F32-53ED98672C48}"/>
          </ac:spMkLst>
        </pc:spChg>
        <pc:spChg chg="mod">
          <ac:chgData name="Ganose, Alexander M" userId="8fc7f4ca-5b95-489f-8cd5-e908667d36e9" providerId="ADAL" clId="{20B71690-6088-6043-B1BC-87BD440CDF4C}" dt="2023-09-14T17:05:44.385" v="2619"/>
          <ac:spMkLst>
            <pc:docMk/>
            <pc:sldMk cId="362050834" sldId="1730"/>
            <ac:spMk id="12" creationId="{F697C19A-69C9-BFC1-3470-1168E10CF52A}"/>
          </ac:spMkLst>
        </pc:spChg>
        <pc:spChg chg="mod">
          <ac:chgData name="Ganose, Alexander M" userId="8fc7f4ca-5b95-489f-8cd5-e908667d36e9" providerId="ADAL" clId="{20B71690-6088-6043-B1BC-87BD440CDF4C}" dt="2023-09-14T17:05:44.385" v="2619"/>
          <ac:spMkLst>
            <pc:docMk/>
            <pc:sldMk cId="362050834" sldId="1730"/>
            <ac:spMk id="13" creationId="{9038300A-6FFA-3134-D54F-CFC27E6DD927}"/>
          </ac:spMkLst>
        </pc:spChg>
        <pc:spChg chg="mod">
          <ac:chgData name="Ganose, Alexander M" userId="8fc7f4ca-5b95-489f-8cd5-e908667d36e9" providerId="ADAL" clId="{20B71690-6088-6043-B1BC-87BD440CDF4C}" dt="2023-09-14T17:05:44.385" v="2619"/>
          <ac:spMkLst>
            <pc:docMk/>
            <pc:sldMk cId="362050834" sldId="1730"/>
            <ac:spMk id="14" creationId="{DEA0CE00-0A37-6499-C1DD-00CBC3BFCDC2}"/>
          </ac:spMkLst>
        </pc:spChg>
        <pc:spChg chg="mod">
          <ac:chgData name="Ganose, Alexander M" userId="8fc7f4ca-5b95-489f-8cd5-e908667d36e9" providerId="ADAL" clId="{20B71690-6088-6043-B1BC-87BD440CDF4C}" dt="2023-09-14T17:05:44.385" v="2619"/>
          <ac:spMkLst>
            <pc:docMk/>
            <pc:sldMk cId="362050834" sldId="1730"/>
            <ac:spMk id="15" creationId="{14CCBDD0-9C8B-E090-F8FB-0FD4BB0E71C0}"/>
          </ac:spMkLst>
        </pc:spChg>
        <pc:spChg chg="mod">
          <ac:chgData name="Ganose, Alexander M" userId="8fc7f4ca-5b95-489f-8cd5-e908667d36e9" providerId="ADAL" clId="{20B71690-6088-6043-B1BC-87BD440CDF4C}" dt="2023-09-14T17:05:44.385" v="2619"/>
          <ac:spMkLst>
            <pc:docMk/>
            <pc:sldMk cId="362050834" sldId="1730"/>
            <ac:spMk id="16" creationId="{BC1E9217-D875-23A7-FE4D-4E51DBB11D81}"/>
          </ac:spMkLst>
        </pc:spChg>
        <pc:spChg chg="mod">
          <ac:chgData name="Ganose, Alexander M" userId="8fc7f4ca-5b95-489f-8cd5-e908667d36e9" providerId="ADAL" clId="{20B71690-6088-6043-B1BC-87BD440CDF4C}" dt="2023-09-14T17:05:44.385" v="2619"/>
          <ac:spMkLst>
            <pc:docMk/>
            <pc:sldMk cId="362050834" sldId="1730"/>
            <ac:spMk id="17" creationId="{EF97CF8E-262D-C285-F757-16A7B99A6D27}"/>
          </ac:spMkLst>
        </pc:spChg>
        <pc:spChg chg="mod">
          <ac:chgData name="Ganose, Alexander M" userId="8fc7f4ca-5b95-489f-8cd5-e908667d36e9" providerId="ADAL" clId="{20B71690-6088-6043-B1BC-87BD440CDF4C}" dt="2023-09-14T17:05:14.848" v="2609" actId="20577"/>
          <ac:spMkLst>
            <pc:docMk/>
            <pc:sldMk cId="362050834" sldId="1730"/>
            <ac:spMk id="18" creationId="{DEDEDFDA-D8D7-7F4B-83A1-E08A889531D3}"/>
          </ac:spMkLst>
        </pc:spChg>
        <pc:spChg chg="mod">
          <ac:chgData name="Ganose, Alexander M" userId="8fc7f4ca-5b95-489f-8cd5-e908667d36e9" providerId="ADAL" clId="{20B71690-6088-6043-B1BC-87BD440CDF4C}" dt="2023-09-14T17:05:44.385" v="2619"/>
          <ac:spMkLst>
            <pc:docMk/>
            <pc:sldMk cId="362050834" sldId="1730"/>
            <ac:spMk id="19" creationId="{1DEB5802-674C-F66B-81E4-26304F6DEC23}"/>
          </ac:spMkLst>
        </pc:spChg>
        <pc:spChg chg="mod">
          <ac:chgData name="Ganose, Alexander M" userId="8fc7f4ca-5b95-489f-8cd5-e908667d36e9" providerId="ADAL" clId="{20B71690-6088-6043-B1BC-87BD440CDF4C}" dt="2023-09-14T17:05:44.385" v="2619"/>
          <ac:spMkLst>
            <pc:docMk/>
            <pc:sldMk cId="362050834" sldId="1730"/>
            <ac:spMk id="26" creationId="{C9FCE25D-601A-E10A-4272-1D314544AF12}"/>
          </ac:spMkLst>
        </pc:spChg>
        <pc:spChg chg="mod">
          <ac:chgData name="Ganose, Alexander M" userId="8fc7f4ca-5b95-489f-8cd5-e908667d36e9" providerId="ADAL" clId="{20B71690-6088-6043-B1BC-87BD440CDF4C}" dt="2023-09-14T17:05:44.385" v="2619"/>
          <ac:spMkLst>
            <pc:docMk/>
            <pc:sldMk cId="362050834" sldId="1730"/>
            <ac:spMk id="27" creationId="{DA10A5FA-4399-0C49-9144-A649E818FFDB}"/>
          </ac:spMkLst>
        </pc:spChg>
        <pc:spChg chg="mod">
          <ac:chgData name="Ganose, Alexander M" userId="8fc7f4ca-5b95-489f-8cd5-e908667d36e9" providerId="ADAL" clId="{20B71690-6088-6043-B1BC-87BD440CDF4C}" dt="2023-09-14T17:05:44.385" v="2619"/>
          <ac:spMkLst>
            <pc:docMk/>
            <pc:sldMk cId="362050834" sldId="1730"/>
            <ac:spMk id="28" creationId="{ABCF559C-A5DF-E95B-ABD2-44EA7933C92D}"/>
          </ac:spMkLst>
        </pc:spChg>
        <pc:spChg chg="mod">
          <ac:chgData name="Ganose, Alexander M" userId="8fc7f4ca-5b95-489f-8cd5-e908667d36e9" providerId="ADAL" clId="{20B71690-6088-6043-B1BC-87BD440CDF4C}" dt="2023-09-14T17:05:44.385" v="2619"/>
          <ac:spMkLst>
            <pc:docMk/>
            <pc:sldMk cId="362050834" sldId="1730"/>
            <ac:spMk id="29" creationId="{60C81F6D-621F-C9B1-E0B5-FE95A570AE88}"/>
          </ac:spMkLst>
        </pc:spChg>
        <pc:spChg chg="mod">
          <ac:chgData name="Ganose, Alexander M" userId="8fc7f4ca-5b95-489f-8cd5-e908667d36e9" providerId="ADAL" clId="{20B71690-6088-6043-B1BC-87BD440CDF4C}" dt="2023-09-14T17:05:44.385" v="2619"/>
          <ac:spMkLst>
            <pc:docMk/>
            <pc:sldMk cId="362050834" sldId="1730"/>
            <ac:spMk id="30" creationId="{3D94006F-EB68-1CCF-4AA3-41879F5D9770}"/>
          </ac:spMkLst>
        </pc:spChg>
        <pc:spChg chg="mod">
          <ac:chgData name="Ganose, Alexander M" userId="8fc7f4ca-5b95-489f-8cd5-e908667d36e9" providerId="ADAL" clId="{20B71690-6088-6043-B1BC-87BD440CDF4C}" dt="2023-09-14T17:05:44.385" v="2619"/>
          <ac:spMkLst>
            <pc:docMk/>
            <pc:sldMk cId="362050834" sldId="1730"/>
            <ac:spMk id="31" creationId="{A79AFDBC-CCD5-F8A5-BA96-4034F1C18A14}"/>
          </ac:spMkLst>
        </pc:spChg>
        <pc:spChg chg="mod">
          <ac:chgData name="Ganose, Alexander M" userId="8fc7f4ca-5b95-489f-8cd5-e908667d36e9" providerId="ADAL" clId="{20B71690-6088-6043-B1BC-87BD440CDF4C}" dt="2023-09-14T17:05:44.385" v="2619"/>
          <ac:spMkLst>
            <pc:docMk/>
            <pc:sldMk cId="362050834" sldId="1730"/>
            <ac:spMk id="32" creationId="{F4DB5ADC-D81B-9964-E0B1-AC87D1D5D023}"/>
          </ac:spMkLst>
        </pc:spChg>
        <pc:spChg chg="mod">
          <ac:chgData name="Ganose, Alexander M" userId="8fc7f4ca-5b95-489f-8cd5-e908667d36e9" providerId="ADAL" clId="{20B71690-6088-6043-B1BC-87BD440CDF4C}" dt="2023-09-14T17:05:44.385" v="2619"/>
          <ac:spMkLst>
            <pc:docMk/>
            <pc:sldMk cId="362050834" sldId="1730"/>
            <ac:spMk id="33" creationId="{BCA83D68-D601-E079-C3A8-7543B1F803AF}"/>
          </ac:spMkLst>
        </pc:spChg>
        <pc:spChg chg="mod">
          <ac:chgData name="Ganose, Alexander M" userId="8fc7f4ca-5b95-489f-8cd5-e908667d36e9" providerId="ADAL" clId="{20B71690-6088-6043-B1BC-87BD440CDF4C}" dt="2023-09-14T17:05:44.385" v="2619"/>
          <ac:spMkLst>
            <pc:docMk/>
            <pc:sldMk cId="362050834" sldId="1730"/>
            <ac:spMk id="34" creationId="{A9D3EA0D-4E58-2206-FFEC-A3EBDFCD60A9}"/>
          </ac:spMkLst>
        </pc:spChg>
        <pc:spChg chg="mod">
          <ac:chgData name="Ganose, Alexander M" userId="8fc7f4ca-5b95-489f-8cd5-e908667d36e9" providerId="ADAL" clId="{20B71690-6088-6043-B1BC-87BD440CDF4C}" dt="2023-09-14T17:05:44.385" v="2619"/>
          <ac:spMkLst>
            <pc:docMk/>
            <pc:sldMk cId="362050834" sldId="1730"/>
            <ac:spMk id="35" creationId="{D4AFC4F8-24F9-A742-D15F-7321D96E8510}"/>
          </ac:spMkLst>
        </pc:spChg>
        <pc:spChg chg="mod">
          <ac:chgData name="Ganose, Alexander M" userId="8fc7f4ca-5b95-489f-8cd5-e908667d36e9" providerId="ADAL" clId="{20B71690-6088-6043-B1BC-87BD440CDF4C}" dt="2023-09-14T17:05:44.385" v="2619"/>
          <ac:spMkLst>
            <pc:docMk/>
            <pc:sldMk cId="362050834" sldId="1730"/>
            <ac:spMk id="36" creationId="{E7361CF3-9F25-B296-1D41-D76FE27C3E46}"/>
          </ac:spMkLst>
        </pc:spChg>
        <pc:spChg chg="mod">
          <ac:chgData name="Ganose, Alexander M" userId="8fc7f4ca-5b95-489f-8cd5-e908667d36e9" providerId="ADAL" clId="{20B71690-6088-6043-B1BC-87BD440CDF4C}" dt="2023-09-14T17:05:44.385" v="2619"/>
          <ac:spMkLst>
            <pc:docMk/>
            <pc:sldMk cId="362050834" sldId="1730"/>
            <ac:spMk id="37" creationId="{ED7C635C-A423-69D4-CD10-25D65CACADBD}"/>
          </ac:spMkLst>
        </pc:spChg>
        <pc:spChg chg="del">
          <ac:chgData name="Ganose, Alexander M" userId="8fc7f4ca-5b95-489f-8cd5-e908667d36e9" providerId="ADAL" clId="{20B71690-6088-6043-B1BC-87BD440CDF4C}" dt="2023-09-14T17:05:25.951" v="2612" actId="478"/>
          <ac:spMkLst>
            <pc:docMk/>
            <pc:sldMk cId="362050834" sldId="1730"/>
            <ac:spMk id="94" creationId="{F0DDCB63-6D91-DAD1-1593-03B42F4B42B7}"/>
          </ac:spMkLst>
        </pc:spChg>
        <pc:spChg chg="del">
          <ac:chgData name="Ganose, Alexander M" userId="8fc7f4ca-5b95-489f-8cd5-e908667d36e9" providerId="ADAL" clId="{20B71690-6088-6043-B1BC-87BD440CDF4C}" dt="2023-09-14T17:05:25.951" v="2612" actId="478"/>
          <ac:spMkLst>
            <pc:docMk/>
            <pc:sldMk cId="362050834" sldId="1730"/>
            <ac:spMk id="96" creationId="{3F556734-B291-82AC-7603-1F5EAA3D281F}"/>
          </ac:spMkLst>
        </pc:spChg>
        <pc:spChg chg="add mod">
          <ac:chgData name="Ganose, Alexander M" userId="8fc7f4ca-5b95-489f-8cd5-e908667d36e9" providerId="ADAL" clId="{20B71690-6088-6043-B1BC-87BD440CDF4C}" dt="2023-09-14T17:10:17.573" v="2701" actId="207"/>
          <ac:spMkLst>
            <pc:docMk/>
            <pc:sldMk cId="362050834" sldId="1730"/>
            <ac:spMk id="190" creationId="{660600C0-01EE-46B9-54B1-96EFA142E19B}"/>
          </ac:spMkLst>
        </pc:spChg>
        <pc:spChg chg="add mod">
          <ac:chgData name="Ganose, Alexander M" userId="8fc7f4ca-5b95-489f-8cd5-e908667d36e9" providerId="ADAL" clId="{20B71690-6088-6043-B1BC-87BD440CDF4C}" dt="2023-09-14T17:10:17.573" v="2701" actId="207"/>
          <ac:spMkLst>
            <pc:docMk/>
            <pc:sldMk cId="362050834" sldId="1730"/>
            <ac:spMk id="191" creationId="{C94BFBDB-A7B2-344E-1765-758DA65F1C67}"/>
          </ac:spMkLst>
        </pc:spChg>
        <pc:spChg chg="add mod">
          <ac:chgData name="Ganose, Alexander M" userId="8fc7f4ca-5b95-489f-8cd5-e908667d36e9" providerId="ADAL" clId="{20B71690-6088-6043-B1BC-87BD440CDF4C}" dt="2023-09-14T17:10:17.573" v="2701" actId="207"/>
          <ac:spMkLst>
            <pc:docMk/>
            <pc:sldMk cId="362050834" sldId="1730"/>
            <ac:spMk id="195" creationId="{2994BF3D-21FE-8D0E-BB65-AAA35F676150}"/>
          </ac:spMkLst>
        </pc:spChg>
        <pc:spChg chg="add mod">
          <ac:chgData name="Ganose, Alexander M" userId="8fc7f4ca-5b95-489f-8cd5-e908667d36e9" providerId="ADAL" clId="{20B71690-6088-6043-B1BC-87BD440CDF4C}" dt="2023-09-14T17:10:17.573" v="2701" actId="207"/>
          <ac:spMkLst>
            <pc:docMk/>
            <pc:sldMk cId="362050834" sldId="1730"/>
            <ac:spMk id="202" creationId="{D43BCDF0-A937-CE7C-F6C9-E9F6494777DE}"/>
          </ac:spMkLst>
        </pc:spChg>
        <pc:spChg chg="add mod">
          <ac:chgData name="Ganose, Alexander M" userId="8fc7f4ca-5b95-489f-8cd5-e908667d36e9" providerId="ADAL" clId="{20B71690-6088-6043-B1BC-87BD440CDF4C}" dt="2023-09-14T17:10:17.573" v="2701" actId="207"/>
          <ac:spMkLst>
            <pc:docMk/>
            <pc:sldMk cId="362050834" sldId="1730"/>
            <ac:spMk id="207" creationId="{BC67B809-A9AC-89B6-1B03-4AA78120B33A}"/>
          </ac:spMkLst>
        </pc:spChg>
        <pc:spChg chg="add del mod">
          <ac:chgData name="Ganose, Alexander M" userId="8fc7f4ca-5b95-489f-8cd5-e908667d36e9" providerId="ADAL" clId="{20B71690-6088-6043-B1BC-87BD440CDF4C}" dt="2023-09-14T17:10:19.634" v="2702" actId="478"/>
          <ac:spMkLst>
            <pc:docMk/>
            <pc:sldMk cId="362050834" sldId="1730"/>
            <ac:spMk id="218" creationId="{F4C0EA66-37F9-BABB-5D99-252711D95D5E}"/>
          </ac:spMkLst>
        </pc:spChg>
        <pc:spChg chg="del">
          <ac:chgData name="Ganose, Alexander M" userId="8fc7f4ca-5b95-489f-8cd5-e908667d36e9" providerId="ADAL" clId="{20B71690-6088-6043-B1BC-87BD440CDF4C}" dt="2023-09-14T17:05:25.951" v="2612" actId="478"/>
          <ac:spMkLst>
            <pc:docMk/>
            <pc:sldMk cId="362050834" sldId="1730"/>
            <ac:spMk id="289" creationId="{33B687BD-2F14-D26F-CB91-13EF7123B5C3}"/>
          </ac:spMkLst>
        </pc:spChg>
        <pc:grpChg chg="add del mod">
          <ac:chgData name="Ganose, Alexander M" userId="8fc7f4ca-5b95-489f-8cd5-e908667d36e9" providerId="ADAL" clId="{20B71690-6088-6043-B1BC-87BD440CDF4C}" dt="2023-09-14T17:09:50.302" v="2698" actId="478"/>
          <ac:grpSpMkLst>
            <pc:docMk/>
            <pc:sldMk cId="362050834" sldId="1730"/>
            <ac:grpSpMk id="3" creationId="{74A997CE-D8F4-F183-ABB3-4D84145AF5A9}"/>
          </ac:grpSpMkLst>
        </pc:grpChg>
        <pc:grpChg chg="mod">
          <ac:chgData name="Ganose, Alexander M" userId="8fc7f4ca-5b95-489f-8cd5-e908667d36e9" providerId="ADAL" clId="{20B71690-6088-6043-B1BC-87BD440CDF4C}" dt="2023-09-14T17:05:44.385" v="2619"/>
          <ac:grpSpMkLst>
            <pc:docMk/>
            <pc:sldMk cId="362050834" sldId="1730"/>
            <ac:grpSpMk id="5" creationId="{EA6C1B9F-E85E-6F18-DA39-871002B00DCA}"/>
          </ac:grpSpMkLst>
        </pc:grpChg>
        <pc:grpChg chg="mod">
          <ac:chgData name="Ganose, Alexander M" userId="8fc7f4ca-5b95-489f-8cd5-e908667d36e9" providerId="ADAL" clId="{20B71690-6088-6043-B1BC-87BD440CDF4C}" dt="2023-09-14T17:05:44.385" v="2619"/>
          <ac:grpSpMkLst>
            <pc:docMk/>
            <pc:sldMk cId="362050834" sldId="1730"/>
            <ac:grpSpMk id="38" creationId="{FCE3BBF7-7CCB-9348-CE20-E1FD254F446F}"/>
          </ac:grpSpMkLst>
        </pc:grpChg>
        <pc:grpChg chg="mod">
          <ac:chgData name="Ganose, Alexander M" userId="8fc7f4ca-5b95-489f-8cd5-e908667d36e9" providerId="ADAL" clId="{20B71690-6088-6043-B1BC-87BD440CDF4C}" dt="2023-09-14T17:05:44.385" v="2619"/>
          <ac:grpSpMkLst>
            <pc:docMk/>
            <pc:sldMk cId="362050834" sldId="1730"/>
            <ac:grpSpMk id="39" creationId="{E6552918-ABDB-AE16-582D-F9218BE66014}"/>
          </ac:grpSpMkLst>
        </pc:grpChg>
        <pc:grpChg chg="mod">
          <ac:chgData name="Ganose, Alexander M" userId="8fc7f4ca-5b95-489f-8cd5-e908667d36e9" providerId="ADAL" clId="{20B71690-6088-6043-B1BC-87BD440CDF4C}" dt="2023-09-14T17:05:44.385" v="2619"/>
          <ac:grpSpMkLst>
            <pc:docMk/>
            <pc:sldMk cId="362050834" sldId="1730"/>
            <ac:grpSpMk id="40" creationId="{20DD0B70-6358-82E8-5EAB-0B4896791AE0}"/>
          </ac:grpSpMkLst>
        </pc:grpChg>
        <pc:grpChg chg="mod">
          <ac:chgData name="Ganose, Alexander M" userId="8fc7f4ca-5b95-489f-8cd5-e908667d36e9" providerId="ADAL" clId="{20B71690-6088-6043-B1BC-87BD440CDF4C}" dt="2023-09-14T17:05:44.385" v="2619"/>
          <ac:grpSpMkLst>
            <pc:docMk/>
            <pc:sldMk cId="362050834" sldId="1730"/>
            <ac:grpSpMk id="41" creationId="{227FE35E-6B1B-9321-CDFC-F6C7086B8154}"/>
          </ac:grpSpMkLst>
        </pc:grpChg>
        <pc:grpChg chg="mod">
          <ac:chgData name="Ganose, Alexander M" userId="8fc7f4ca-5b95-489f-8cd5-e908667d36e9" providerId="ADAL" clId="{20B71690-6088-6043-B1BC-87BD440CDF4C}" dt="2023-09-14T17:05:44.385" v="2619"/>
          <ac:grpSpMkLst>
            <pc:docMk/>
            <pc:sldMk cId="362050834" sldId="1730"/>
            <ac:grpSpMk id="42" creationId="{053432EE-6A53-834F-038C-EC56C6967FDB}"/>
          </ac:grpSpMkLst>
        </pc:grpChg>
        <pc:grpChg chg="mod">
          <ac:chgData name="Ganose, Alexander M" userId="8fc7f4ca-5b95-489f-8cd5-e908667d36e9" providerId="ADAL" clId="{20B71690-6088-6043-B1BC-87BD440CDF4C}" dt="2023-09-14T17:05:44.385" v="2619"/>
          <ac:grpSpMkLst>
            <pc:docMk/>
            <pc:sldMk cId="362050834" sldId="1730"/>
            <ac:grpSpMk id="43" creationId="{24B76776-3B2C-2C01-44C5-B6FB6FDC9858}"/>
          </ac:grpSpMkLst>
        </pc:grpChg>
        <pc:grpChg chg="mod">
          <ac:chgData name="Ganose, Alexander M" userId="8fc7f4ca-5b95-489f-8cd5-e908667d36e9" providerId="ADAL" clId="{20B71690-6088-6043-B1BC-87BD440CDF4C}" dt="2023-09-14T17:05:44.385" v="2619"/>
          <ac:grpSpMkLst>
            <pc:docMk/>
            <pc:sldMk cId="362050834" sldId="1730"/>
            <ac:grpSpMk id="44" creationId="{8F287736-92A8-79F7-1EF6-C058A86FF75F}"/>
          </ac:grpSpMkLst>
        </pc:grpChg>
        <pc:grpChg chg="mod">
          <ac:chgData name="Ganose, Alexander M" userId="8fc7f4ca-5b95-489f-8cd5-e908667d36e9" providerId="ADAL" clId="{20B71690-6088-6043-B1BC-87BD440CDF4C}" dt="2023-09-14T17:05:44.385" v="2619"/>
          <ac:grpSpMkLst>
            <pc:docMk/>
            <pc:sldMk cId="362050834" sldId="1730"/>
            <ac:grpSpMk id="45" creationId="{594D5068-B982-142C-99E8-A8F95288337D}"/>
          </ac:grpSpMkLst>
        </pc:grpChg>
        <pc:grpChg chg="mod">
          <ac:chgData name="Ganose, Alexander M" userId="8fc7f4ca-5b95-489f-8cd5-e908667d36e9" providerId="ADAL" clId="{20B71690-6088-6043-B1BC-87BD440CDF4C}" dt="2023-09-14T17:05:44.385" v="2619"/>
          <ac:grpSpMkLst>
            <pc:docMk/>
            <pc:sldMk cId="362050834" sldId="1730"/>
            <ac:grpSpMk id="65" creationId="{3F6A8956-DD74-B7C9-3499-AD6E275F9A80}"/>
          </ac:grpSpMkLst>
        </pc:grpChg>
        <pc:grpChg chg="mod">
          <ac:chgData name="Ganose, Alexander M" userId="8fc7f4ca-5b95-489f-8cd5-e908667d36e9" providerId="ADAL" clId="{20B71690-6088-6043-B1BC-87BD440CDF4C}" dt="2023-09-14T17:05:44.385" v="2619"/>
          <ac:grpSpMkLst>
            <pc:docMk/>
            <pc:sldMk cId="362050834" sldId="1730"/>
            <ac:grpSpMk id="66" creationId="{E22AA3A8-45A5-B448-43B4-15D4AB8CF277}"/>
          </ac:grpSpMkLst>
        </pc:grpChg>
        <pc:grpChg chg="mod">
          <ac:chgData name="Ganose, Alexander M" userId="8fc7f4ca-5b95-489f-8cd5-e908667d36e9" providerId="ADAL" clId="{20B71690-6088-6043-B1BC-87BD440CDF4C}" dt="2023-09-14T17:05:44.385" v="2619"/>
          <ac:grpSpMkLst>
            <pc:docMk/>
            <pc:sldMk cId="362050834" sldId="1730"/>
            <ac:grpSpMk id="67" creationId="{BCF6E8BC-3ED6-490E-39FC-E9CA3F0883D7}"/>
          </ac:grpSpMkLst>
        </pc:grpChg>
        <pc:grpChg chg="mod">
          <ac:chgData name="Ganose, Alexander M" userId="8fc7f4ca-5b95-489f-8cd5-e908667d36e9" providerId="ADAL" clId="{20B71690-6088-6043-B1BC-87BD440CDF4C}" dt="2023-09-14T17:05:44.385" v="2619"/>
          <ac:grpSpMkLst>
            <pc:docMk/>
            <pc:sldMk cId="362050834" sldId="1730"/>
            <ac:grpSpMk id="68" creationId="{0AB6670A-9F40-DBC5-6908-9F3CCED7D688}"/>
          </ac:grpSpMkLst>
        </pc:grpChg>
        <pc:grpChg chg="mod">
          <ac:chgData name="Ganose, Alexander M" userId="8fc7f4ca-5b95-489f-8cd5-e908667d36e9" providerId="ADAL" clId="{20B71690-6088-6043-B1BC-87BD440CDF4C}" dt="2023-09-14T17:05:44.385" v="2619"/>
          <ac:grpSpMkLst>
            <pc:docMk/>
            <pc:sldMk cId="362050834" sldId="1730"/>
            <ac:grpSpMk id="131" creationId="{1D4A770B-5587-469D-D949-5107746B8E39}"/>
          </ac:grpSpMkLst>
        </pc:grpChg>
        <pc:grpChg chg="mod">
          <ac:chgData name="Ganose, Alexander M" userId="8fc7f4ca-5b95-489f-8cd5-e908667d36e9" providerId="ADAL" clId="{20B71690-6088-6043-B1BC-87BD440CDF4C}" dt="2023-09-14T17:05:44.385" v="2619"/>
          <ac:grpSpMkLst>
            <pc:docMk/>
            <pc:sldMk cId="362050834" sldId="1730"/>
            <ac:grpSpMk id="132" creationId="{411A41DF-8411-585B-81F6-529D454C16B2}"/>
          </ac:grpSpMkLst>
        </pc:grpChg>
        <pc:grpChg chg="mod">
          <ac:chgData name="Ganose, Alexander M" userId="8fc7f4ca-5b95-489f-8cd5-e908667d36e9" providerId="ADAL" clId="{20B71690-6088-6043-B1BC-87BD440CDF4C}" dt="2023-09-14T17:05:44.385" v="2619"/>
          <ac:grpSpMkLst>
            <pc:docMk/>
            <pc:sldMk cId="362050834" sldId="1730"/>
            <ac:grpSpMk id="133" creationId="{5ED95B70-4E65-3208-526B-91EA7A9F6112}"/>
          </ac:grpSpMkLst>
        </pc:grpChg>
        <pc:grpChg chg="mod">
          <ac:chgData name="Ganose, Alexander M" userId="8fc7f4ca-5b95-489f-8cd5-e908667d36e9" providerId="ADAL" clId="{20B71690-6088-6043-B1BC-87BD440CDF4C}" dt="2023-09-14T17:05:44.385" v="2619"/>
          <ac:grpSpMkLst>
            <pc:docMk/>
            <pc:sldMk cId="362050834" sldId="1730"/>
            <ac:grpSpMk id="134" creationId="{95511438-3889-A11B-D761-6FF5138A5869}"/>
          </ac:grpSpMkLst>
        </pc:grpChg>
        <pc:grpChg chg="mod">
          <ac:chgData name="Ganose, Alexander M" userId="8fc7f4ca-5b95-489f-8cd5-e908667d36e9" providerId="ADAL" clId="{20B71690-6088-6043-B1BC-87BD440CDF4C}" dt="2023-09-14T17:05:44.385" v="2619"/>
          <ac:grpSpMkLst>
            <pc:docMk/>
            <pc:sldMk cId="362050834" sldId="1730"/>
            <ac:grpSpMk id="165" creationId="{576C7CE9-EA7F-3353-6D3F-24D7D0987073}"/>
          </ac:grpSpMkLst>
        </pc:grpChg>
        <pc:grpChg chg="mod">
          <ac:chgData name="Ganose, Alexander M" userId="8fc7f4ca-5b95-489f-8cd5-e908667d36e9" providerId="ADAL" clId="{20B71690-6088-6043-B1BC-87BD440CDF4C}" dt="2023-09-14T17:05:44.385" v="2619"/>
          <ac:grpSpMkLst>
            <pc:docMk/>
            <pc:sldMk cId="362050834" sldId="1730"/>
            <ac:grpSpMk id="166" creationId="{B0660243-DDBC-BE59-4B4B-AE82AEB4483F}"/>
          </ac:grpSpMkLst>
        </pc:grpChg>
        <pc:grpChg chg="mod">
          <ac:chgData name="Ganose, Alexander M" userId="8fc7f4ca-5b95-489f-8cd5-e908667d36e9" providerId="ADAL" clId="{20B71690-6088-6043-B1BC-87BD440CDF4C}" dt="2023-09-14T17:05:44.385" v="2619"/>
          <ac:grpSpMkLst>
            <pc:docMk/>
            <pc:sldMk cId="362050834" sldId="1730"/>
            <ac:grpSpMk id="167" creationId="{062CBAE5-0AD2-F1A5-748D-1EAEA6F043AD}"/>
          </ac:grpSpMkLst>
        </pc:grpChg>
        <pc:grpChg chg="mod">
          <ac:chgData name="Ganose, Alexander M" userId="8fc7f4ca-5b95-489f-8cd5-e908667d36e9" providerId="ADAL" clId="{20B71690-6088-6043-B1BC-87BD440CDF4C}" dt="2023-09-14T17:05:44.385" v="2619"/>
          <ac:grpSpMkLst>
            <pc:docMk/>
            <pc:sldMk cId="362050834" sldId="1730"/>
            <ac:grpSpMk id="168" creationId="{F5899E19-F0FB-A3B8-784F-44AC6ECB607C}"/>
          </ac:grpSpMkLst>
        </pc:grpChg>
        <pc:grpChg chg="add mod">
          <ac:chgData name="Ganose, Alexander M" userId="8fc7f4ca-5b95-489f-8cd5-e908667d36e9" providerId="ADAL" clId="{20B71690-6088-6043-B1BC-87BD440CDF4C}" dt="2023-09-14T17:15:07.852" v="2836" actId="1076"/>
          <ac:grpSpMkLst>
            <pc:docMk/>
            <pc:sldMk cId="362050834" sldId="1730"/>
            <ac:grpSpMk id="270" creationId="{897D1ECA-191A-51BC-04CE-6FC50BA6F4AA}"/>
          </ac:grpSpMkLst>
        </pc:grpChg>
        <pc:grpChg chg="del">
          <ac:chgData name="Ganose, Alexander M" userId="8fc7f4ca-5b95-489f-8cd5-e908667d36e9" providerId="ADAL" clId="{20B71690-6088-6043-B1BC-87BD440CDF4C}" dt="2023-09-14T17:05:25.951" v="2612" actId="478"/>
          <ac:grpSpMkLst>
            <pc:docMk/>
            <pc:sldMk cId="362050834" sldId="1730"/>
            <ac:grpSpMk id="287" creationId="{5639E332-F27A-81C6-1F41-35185D065E3A}"/>
          </ac:grpSpMkLst>
        </pc:grpChg>
        <pc:grpChg chg="del">
          <ac:chgData name="Ganose, Alexander M" userId="8fc7f4ca-5b95-489f-8cd5-e908667d36e9" providerId="ADAL" clId="{20B71690-6088-6043-B1BC-87BD440CDF4C}" dt="2023-09-14T17:05:25.951" v="2612" actId="478"/>
          <ac:grpSpMkLst>
            <pc:docMk/>
            <pc:sldMk cId="362050834" sldId="1730"/>
            <ac:grpSpMk id="288" creationId="{644D146E-2DD9-B480-C9D4-46E49529CCFE}"/>
          </ac:grpSpMkLst>
        </pc:grpChg>
        <pc:graphicFrameChg chg="add del mod modGraphic">
          <ac:chgData name="Ganose, Alexander M" userId="8fc7f4ca-5b95-489f-8cd5-e908667d36e9" providerId="ADAL" clId="{20B71690-6088-6043-B1BC-87BD440CDF4C}" dt="2023-09-15T07:49:51.439" v="4815"/>
          <ac:graphicFrameMkLst>
            <pc:docMk/>
            <pc:sldMk cId="362050834" sldId="1730"/>
            <ac:graphicFrameMk id="291" creationId="{B0D20A81-6F70-8596-CF18-509D79AEA0F9}"/>
          </ac:graphicFrameMkLst>
        </pc:graphicFrameChg>
        <pc:picChg chg="add del mod">
          <ac:chgData name="Ganose, Alexander M" userId="8fc7f4ca-5b95-489f-8cd5-e908667d36e9" providerId="ADAL" clId="{20B71690-6088-6043-B1BC-87BD440CDF4C}" dt="2023-09-14T17:15:45.068" v="2843" actId="478"/>
          <ac:picMkLst>
            <pc:docMk/>
            <pc:sldMk cId="362050834" sldId="1730"/>
            <ac:picMk id="2" creationId="{B11C2E6A-2629-0B05-B39C-CEFE8383CB91}"/>
          </ac:picMkLst>
        </pc:picChg>
        <pc:picChg chg="del">
          <ac:chgData name="Ganose, Alexander M" userId="8fc7f4ca-5b95-489f-8cd5-e908667d36e9" providerId="ADAL" clId="{20B71690-6088-6043-B1BC-87BD440CDF4C}" dt="2023-09-14T17:05:17.340" v="2610" actId="21"/>
          <ac:picMkLst>
            <pc:docMk/>
            <pc:sldMk cId="362050834" sldId="1730"/>
            <ac:picMk id="4" creationId="{BA274CF4-FFD7-AC90-96EA-7496954A9E7B}"/>
          </ac:picMkLst>
        </pc:picChg>
        <pc:cxnChg chg="mod">
          <ac:chgData name="Ganose, Alexander M" userId="8fc7f4ca-5b95-489f-8cd5-e908667d36e9" providerId="ADAL" clId="{20B71690-6088-6043-B1BC-87BD440CDF4C}" dt="2023-09-14T17:05:44.385" v="2619"/>
          <ac:cxnSpMkLst>
            <pc:docMk/>
            <pc:sldMk cId="362050834" sldId="1730"/>
            <ac:cxnSpMk id="46" creationId="{4EFD0A97-E75A-4A54-F3FE-E64A946AC0A5}"/>
          </ac:cxnSpMkLst>
        </pc:cxnChg>
        <pc:cxnChg chg="mod">
          <ac:chgData name="Ganose, Alexander M" userId="8fc7f4ca-5b95-489f-8cd5-e908667d36e9" providerId="ADAL" clId="{20B71690-6088-6043-B1BC-87BD440CDF4C}" dt="2023-09-14T17:05:44.385" v="2619"/>
          <ac:cxnSpMkLst>
            <pc:docMk/>
            <pc:sldMk cId="362050834" sldId="1730"/>
            <ac:cxnSpMk id="47" creationId="{905B6C93-E897-3875-6185-65DE1C977E64}"/>
          </ac:cxnSpMkLst>
        </pc:cxnChg>
        <pc:cxnChg chg="mod">
          <ac:chgData name="Ganose, Alexander M" userId="8fc7f4ca-5b95-489f-8cd5-e908667d36e9" providerId="ADAL" clId="{20B71690-6088-6043-B1BC-87BD440CDF4C}" dt="2023-09-14T17:05:44.385" v="2619"/>
          <ac:cxnSpMkLst>
            <pc:docMk/>
            <pc:sldMk cId="362050834" sldId="1730"/>
            <ac:cxnSpMk id="48" creationId="{70D6B5AF-959A-3159-F278-74EBCE88200B}"/>
          </ac:cxnSpMkLst>
        </pc:cxnChg>
        <pc:cxnChg chg="mod">
          <ac:chgData name="Ganose, Alexander M" userId="8fc7f4ca-5b95-489f-8cd5-e908667d36e9" providerId="ADAL" clId="{20B71690-6088-6043-B1BC-87BD440CDF4C}" dt="2023-09-14T17:05:44.385" v="2619"/>
          <ac:cxnSpMkLst>
            <pc:docMk/>
            <pc:sldMk cId="362050834" sldId="1730"/>
            <ac:cxnSpMk id="49" creationId="{938AC859-0D9D-4267-A5EB-F06323B1F8BE}"/>
          </ac:cxnSpMkLst>
        </pc:cxnChg>
        <pc:cxnChg chg="mod">
          <ac:chgData name="Ganose, Alexander M" userId="8fc7f4ca-5b95-489f-8cd5-e908667d36e9" providerId="ADAL" clId="{20B71690-6088-6043-B1BC-87BD440CDF4C}" dt="2023-09-14T17:05:44.385" v="2619"/>
          <ac:cxnSpMkLst>
            <pc:docMk/>
            <pc:sldMk cId="362050834" sldId="1730"/>
            <ac:cxnSpMk id="50" creationId="{683C2503-CDF3-7420-634B-549914CD45F0}"/>
          </ac:cxnSpMkLst>
        </pc:cxnChg>
        <pc:cxnChg chg="mod">
          <ac:chgData name="Ganose, Alexander M" userId="8fc7f4ca-5b95-489f-8cd5-e908667d36e9" providerId="ADAL" clId="{20B71690-6088-6043-B1BC-87BD440CDF4C}" dt="2023-09-14T17:05:44.385" v="2619"/>
          <ac:cxnSpMkLst>
            <pc:docMk/>
            <pc:sldMk cId="362050834" sldId="1730"/>
            <ac:cxnSpMk id="51" creationId="{064B8C18-FB1F-9E1F-5EE8-8B86E3BE04D6}"/>
          </ac:cxnSpMkLst>
        </pc:cxnChg>
        <pc:cxnChg chg="mod">
          <ac:chgData name="Ganose, Alexander M" userId="8fc7f4ca-5b95-489f-8cd5-e908667d36e9" providerId="ADAL" clId="{20B71690-6088-6043-B1BC-87BD440CDF4C}" dt="2023-09-14T17:05:44.385" v="2619"/>
          <ac:cxnSpMkLst>
            <pc:docMk/>
            <pc:sldMk cId="362050834" sldId="1730"/>
            <ac:cxnSpMk id="52" creationId="{80E1A618-3E19-9CB6-8265-892E239429FB}"/>
          </ac:cxnSpMkLst>
        </pc:cxnChg>
        <pc:cxnChg chg="mod">
          <ac:chgData name="Ganose, Alexander M" userId="8fc7f4ca-5b95-489f-8cd5-e908667d36e9" providerId="ADAL" clId="{20B71690-6088-6043-B1BC-87BD440CDF4C}" dt="2023-09-14T17:05:44.385" v="2619"/>
          <ac:cxnSpMkLst>
            <pc:docMk/>
            <pc:sldMk cId="362050834" sldId="1730"/>
            <ac:cxnSpMk id="53" creationId="{AC49A23E-E74C-249B-5DFC-24FF353F0CF8}"/>
          </ac:cxnSpMkLst>
        </pc:cxnChg>
        <pc:cxnChg chg="mod">
          <ac:chgData name="Ganose, Alexander M" userId="8fc7f4ca-5b95-489f-8cd5-e908667d36e9" providerId="ADAL" clId="{20B71690-6088-6043-B1BC-87BD440CDF4C}" dt="2023-09-14T17:05:44.385" v="2619"/>
          <ac:cxnSpMkLst>
            <pc:docMk/>
            <pc:sldMk cId="362050834" sldId="1730"/>
            <ac:cxnSpMk id="54" creationId="{2D4D43A4-6E82-0F7A-D1CD-50E65FBB50D8}"/>
          </ac:cxnSpMkLst>
        </pc:cxnChg>
        <pc:cxnChg chg="mod">
          <ac:chgData name="Ganose, Alexander M" userId="8fc7f4ca-5b95-489f-8cd5-e908667d36e9" providerId="ADAL" clId="{20B71690-6088-6043-B1BC-87BD440CDF4C}" dt="2023-09-14T17:05:44.385" v="2619"/>
          <ac:cxnSpMkLst>
            <pc:docMk/>
            <pc:sldMk cId="362050834" sldId="1730"/>
            <ac:cxnSpMk id="55" creationId="{9837E0B3-B0AE-D4B3-633F-AC88A6043978}"/>
          </ac:cxnSpMkLst>
        </pc:cxnChg>
        <pc:cxnChg chg="mod">
          <ac:chgData name="Ganose, Alexander M" userId="8fc7f4ca-5b95-489f-8cd5-e908667d36e9" providerId="ADAL" clId="{20B71690-6088-6043-B1BC-87BD440CDF4C}" dt="2023-09-14T17:05:44.385" v="2619"/>
          <ac:cxnSpMkLst>
            <pc:docMk/>
            <pc:sldMk cId="362050834" sldId="1730"/>
            <ac:cxnSpMk id="56" creationId="{2702A629-4D94-B2D0-F3B5-F3ED9D8A63FB}"/>
          </ac:cxnSpMkLst>
        </pc:cxnChg>
        <pc:cxnChg chg="mod">
          <ac:chgData name="Ganose, Alexander M" userId="8fc7f4ca-5b95-489f-8cd5-e908667d36e9" providerId="ADAL" clId="{20B71690-6088-6043-B1BC-87BD440CDF4C}" dt="2023-09-14T17:05:44.385" v="2619"/>
          <ac:cxnSpMkLst>
            <pc:docMk/>
            <pc:sldMk cId="362050834" sldId="1730"/>
            <ac:cxnSpMk id="57" creationId="{81FC3416-9FF1-06EB-75CF-A1BED0D83872}"/>
          </ac:cxnSpMkLst>
        </pc:cxnChg>
        <pc:cxnChg chg="mod">
          <ac:chgData name="Ganose, Alexander M" userId="8fc7f4ca-5b95-489f-8cd5-e908667d36e9" providerId="ADAL" clId="{20B71690-6088-6043-B1BC-87BD440CDF4C}" dt="2023-09-14T17:05:44.385" v="2619"/>
          <ac:cxnSpMkLst>
            <pc:docMk/>
            <pc:sldMk cId="362050834" sldId="1730"/>
            <ac:cxnSpMk id="58" creationId="{D1732329-4888-C6D5-63E1-E9C7A6A1992A}"/>
          </ac:cxnSpMkLst>
        </pc:cxnChg>
        <pc:cxnChg chg="mod">
          <ac:chgData name="Ganose, Alexander M" userId="8fc7f4ca-5b95-489f-8cd5-e908667d36e9" providerId="ADAL" clId="{20B71690-6088-6043-B1BC-87BD440CDF4C}" dt="2023-09-14T17:05:44.385" v="2619"/>
          <ac:cxnSpMkLst>
            <pc:docMk/>
            <pc:sldMk cId="362050834" sldId="1730"/>
            <ac:cxnSpMk id="59" creationId="{C1781CBC-8D84-2154-FDBB-02F68D1492AE}"/>
          </ac:cxnSpMkLst>
        </pc:cxnChg>
        <pc:cxnChg chg="mod">
          <ac:chgData name="Ganose, Alexander M" userId="8fc7f4ca-5b95-489f-8cd5-e908667d36e9" providerId="ADAL" clId="{20B71690-6088-6043-B1BC-87BD440CDF4C}" dt="2023-09-14T17:05:44.385" v="2619"/>
          <ac:cxnSpMkLst>
            <pc:docMk/>
            <pc:sldMk cId="362050834" sldId="1730"/>
            <ac:cxnSpMk id="60" creationId="{DE1FC835-AE8B-9C8E-ED3C-926BA89DE603}"/>
          </ac:cxnSpMkLst>
        </pc:cxnChg>
        <pc:cxnChg chg="mod">
          <ac:chgData name="Ganose, Alexander M" userId="8fc7f4ca-5b95-489f-8cd5-e908667d36e9" providerId="ADAL" clId="{20B71690-6088-6043-B1BC-87BD440CDF4C}" dt="2023-09-14T17:05:44.385" v="2619"/>
          <ac:cxnSpMkLst>
            <pc:docMk/>
            <pc:sldMk cId="362050834" sldId="1730"/>
            <ac:cxnSpMk id="61" creationId="{2708D18C-3EA9-F96A-41CE-08E96FF294A8}"/>
          </ac:cxnSpMkLst>
        </pc:cxnChg>
        <pc:cxnChg chg="mod">
          <ac:chgData name="Ganose, Alexander M" userId="8fc7f4ca-5b95-489f-8cd5-e908667d36e9" providerId="ADAL" clId="{20B71690-6088-6043-B1BC-87BD440CDF4C}" dt="2023-09-14T17:05:44.385" v="2619"/>
          <ac:cxnSpMkLst>
            <pc:docMk/>
            <pc:sldMk cId="362050834" sldId="1730"/>
            <ac:cxnSpMk id="62" creationId="{AD40D0F3-ADD2-001A-8D20-A4A9115A5531}"/>
          </ac:cxnSpMkLst>
        </pc:cxnChg>
        <pc:cxnChg chg="mod">
          <ac:chgData name="Ganose, Alexander M" userId="8fc7f4ca-5b95-489f-8cd5-e908667d36e9" providerId="ADAL" clId="{20B71690-6088-6043-B1BC-87BD440CDF4C}" dt="2023-09-14T17:05:44.385" v="2619"/>
          <ac:cxnSpMkLst>
            <pc:docMk/>
            <pc:sldMk cId="362050834" sldId="1730"/>
            <ac:cxnSpMk id="69" creationId="{26F7568B-1742-FC9B-48AD-5BAC07ADFE03}"/>
          </ac:cxnSpMkLst>
        </pc:cxnChg>
        <pc:cxnChg chg="mod">
          <ac:chgData name="Ganose, Alexander M" userId="8fc7f4ca-5b95-489f-8cd5-e908667d36e9" providerId="ADAL" clId="{20B71690-6088-6043-B1BC-87BD440CDF4C}" dt="2023-09-14T17:05:44.385" v="2619"/>
          <ac:cxnSpMkLst>
            <pc:docMk/>
            <pc:sldMk cId="362050834" sldId="1730"/>
            <ac:cxnSpMk id="70" creationId="{2C91C29A-FAC0-1FA9-C550-4497BD94177A}"/>
          </ac:cxnSpMkLst>
        </pc:cxnChg>
        <pc:cxnChg chg="mod">
          <ac:chgData name="Ganose, Alexander M" userId="8fc7f4ca-5b95-489f-8cd5-e908667d36e9" providerId="ADAL" clId="{20B71690-6088-6043-B1BC-87BD440CDF4C}" dt="2023-09-14T17:05:44.385" v="2619"/>
          <ac:cxnSpMkLst>
            <pc:docMk/>
            <pc:sldMk cId="362050834" sldId="1730"/>
            <ac:cxnSpMk id="71" creationId="{602CC867-AF3D-6166-8CD4-1D2A461B42FE}"/>
          </ac:cxnSpMkLst>
        </pc:cxnChg>
        <pc:cxnChg chg="mod">
          <ac:chgData name="Ganose, Alexander M" userId="8fc7f4ca-5b95-489f-8cd5-e908667d36e9" providerId="ADAL" clId="{20B71690-6088-6043-B1BC-87BD440CDF4C}" dt="2023-09-14T17:05:44.385" v="2619"/>
          <ac:cxnSpMkLst>
            <pc:docMk/>
            <pc:sldMk cId="362050834" sldId="1730"/>
            <ac:cxnSpMk id="75" creationId="{B8280E46-0803-F64D-0EFB-52B123339330}"/>
          </ac:cxnSpMkLst>
        </pc:cxnChg>
        <pc:cxnChg chg="mod">
          <ac:chgData name="Ganose, Alexander M" userId="8fc7f4ca-5b95-489f-8cd5-e908667d36e9" providerId="ADAL" clId="{20B71690-6088-6043-B1BC-87BD440CDF4C}" dt="2023-09-14T17:05:44.385" v="2619"/>
          <ac:cxnSpMkLst>
            <pc:docMk/>
            <pc:sldMk cId="362050834" sldId="1730"/>
            <ac:cxnSpMk id="81" creationId="{0BEF90F9-970A-412E-F27E-AD4288EE077C}"/>
          </ac:cxnSpMkLst>
        </pc:cxnChg>
        <pc:cxnChg chg="mod">
          <ac:chgData name="Ganose, Alexander M" userId="8fc7f4ca-5b95-489f-8cd5-e908667d36e9" providerId="ADAL" clId="{20B71690-6088-6043-B1BC-87BD440CDF4C}" dt="2023-09-14T17:05:44.385" v="2619"/>
          <ac:cxnSpMkLst>
            <pc:docMk/>
            <pc:sldMk cId="362050834" sldId="1730"/>
            <ac:cxnSpMk id="87" creationId="{17483A5F-392D-0731-385E-7E449637DF1B}"/>
          </ac:cxnSpMkLst>
        </pc:cxnChg>
        <pc:cxnChg chg="mod">
          <ac:chgData name="Ganose, Alexander M" userId="8fc7f4ca-5b95-489f-8cd5-e908667d36e9" providerId="ADAL" clId="{20B71690-6088-6043-B1BC-87BD440CDF4C}" dt="2023-09-14T17:05:44.385" v="2619"/>
          <ac:cxnSpMkLst>
            <pc:docMk/>
            <pc:sldMk cId="362050834" sldId="1730"/>
            <ac:cxnSpMk id="93" creationId="{D485D230-1FFB-A095-1DA4-04317694D558}"/>
          </ac:cxnSpMkLst>
        </pc:cxnChg>
        <pc:cxnChg chg="mod">
          <ac:chgData name="Ganose, Alexander M" userId="8fc7f4ca-5b95-489f-8cd5-e908667d36e9" providerId="ADAL" clId="{20B71690-6088-6043-B1BC-87BD440CDF4C}" dt="2023-09-14T17:05:44.385" v="2619"/>
          <ac:cxnSpMkLst>
            <pc:docMk/>
            <pc:sldMk cId="362050834" sldId="1730"/>
            <ac:cxnSpMk id="95" creationId="{FF9276D1-4E5E-A4FF-5F32-C8FA613BF41A}"/>
          </ac:cxnSpMkLst>
        </pc:cxnChg>
        <pc:cxnChg chg="mod">
          <ac:chgData name="Ganose, Alexander M" userId="8fc7f4ca-5b95-489f-8cd5-e908667d36e9" providerId="ADAL" clId="{20B71690-6088-6043-B1BC-87BD440CDF4C}" dt="2023-09-14T17:05:44.385" v="2619"/>
          <ac:cxnSpMkLst>
            <pc:docMk/>
            <pc:sldMk cId="362050834" sldId="1730"/>
            <ac:cxnSpMk id="97" creationId="{0548F9FD-992F-BEAA-1885-A98C22F45013}"/>
          </ac:cxnSpMkLst>
        </pc:cxnChg>
        <pc:cxnChg chg="mod">
          <ac:chgData name="Ganose, Alexander M" userId="8fc7f4ca-5b95-489f-8cd5-e908667d36e9" providerId="ADAL" clId="{20B71690-6088-6043-B1BC-87BD440CDF4C}" dt="2023-09-14T17:05:44.385" v="2619"/>
          <ac:cxnSpMkLst>
            <pc:docMk/>
            <pc:sldMk cId="362050834" sldId="1730"/>
            <ac:cxnSpMk id="108" creationId="{8B0ADBA9-7328-87B4-4CBD-7F4D75C8BA36}"/>
          </ac:cxnSpMkLst>
        </pc:cxnChg>
        <pc:cxnChg chg="mod">
          <ac:chgData name="Ganose, Alexander M" userId="8fc7f4ca-5b95-489f-8cd5-e908667d36e9" providerId="ADAL" clId="{20B71690-6088-6043-B1BC-87BD440CDF4C}" dt="2023-09-14T17:05:44.385" v="2619"/>
          <ac:cxnSpMkLst>
            <pc:docMk/>
            <pc:sldMk cId="362050834" sldId="1730"/>
            <ac:cxnSpMk id="109" creationId="{ECDBEE7A-0383-56DB-BB05-6736C372EB26}"/>
          </ac:cxnSpMkLst>
        </pc:cxnChg>
        <pc:cxnChg chg="mod">
          <ac:chgData name="Ganose, Alexander M" userId="8fc7f4ca-5b95-489f-8cd5-e908667d36e9" providerId="ADAL" clId="{20B71690-6088-6043-B1BC-87BD440CDF4C}" dt="2023-09-14T17:05:44.385" v="2619"/>
          <ac:cxnSpMkLst>
            <pc:docMk/>
            <pc:sldMk cId="362050834" sldId="1730"/>
            <ac:cxnSpMk id="115" creationId="{326A3204-E338-2747-280D-A63BAC500AE0}"/>
          </ac:cxnSpMkLst>
        </pc:cxnChg>
        <pc:cxnChg chg="mod">
          <ac:chgData name="Ganose, Alexander M" userId="8fc7f4ca-5b95-489f-8cd5-e908667d36e9" providerId="ADAL" clId="{20B71690-6088-6043-B1BC-87BD440CDF4C}" dt="2023-09-14T17:05:44.385" v="2619"/>
          <ac:cxnSpMkLst>
            <pc:docMk/>
            <pc:sldMk cId="362050834" sldId="1730"/>
            <ac:cxnSpMk id="121" creationId="{37D12E2E-C78C-BCF5-5745-F06E8F7A5450}"/>
          </ac:cxnSpMkLst>
        </pc:cxnChg>
        <pc:cxnChg chg="mod">
          <ac:chgData name="Ganose, Alexander M" userId="8fc7f4ca-5b95-489f-8cd5-e908667d36e9" providerId="ADAL" clId="{20B71690-6088-6043-B1BC-87BD440CDF4C}" dt="2023-09-14T17:05:44.385" v="2619"/>
          <ac:cxnSpMkLst>
            <pc:docMk/>
            <pc:sldMk cId="362050834" sldId="1730"/>
            <ac:cxnSpMk id="127" creationId="{792522A9-E7F9-F5C3-0BD6-444079428B2C}"/>
          </ac:cxnSpMkLst>
        </pc:cxnChg>
        <pc:cxnChg chg="mod">
          <ac:chgData name="Ganose, Alexander M" userId="8fc7f4ca-5b95-489f-8cd5-e908667d36e9" providerId="ADAL" clId="{20B71690-6088-6043-B1BC-87BD440CDF4C}" dt="2023-09-14T17:05:44.385" v="2619"/>
          <ac:cxnSpMkLst>
            <pc:docMk/>
            <pc:sldMk cId="362050834" sldId="1730"/>
            <ac:cxnSpMk id="128" creationId="{7BF6428E-279A-82FC-117B-8BEDC7CB15FD}"/>
          </ac:cxnSpMkLst>
        </pc:cxnChg>
        <pc:cxnChg chg="mod">
          <ac:chgData name="Ganose, Alexander M" userId="8fc7f4ca-5b95-489f-8cd5-e908667d36e9" providerId="ADAL" clId="{20B71690-6088-6043-B1BC-87BD440CDF4C}" dt="2023-09-14T17:05:44.385" v="2619"/>
          <ac:cxnSpMkLst>
            <pc:docMk/>
            <pc:sldMk cId="362050834" sldId="1730"/>
            <ac:cxnSpMk id="129" creationId="{2C76AD21-DF82-626B-F7EC-C86E2491CA71}"/>
          </ac:cxnSpMkLst>
        </pc:cxnChg>
        <pc:cxnChg chg="mod">
          <ac:chgData name="Ganose, Alexander M" userId="8fc7f4ca-5b95-489f-8cd5-e908667d36e9" providerId="ADAL" clId="{20B71690-6088-6043-B1BC-87BD440CDF4C}" dt="2023-09-14T17:05:44.385" v="2619"/>
          <ac:cxnSpMkLst>
            <pc:docMk/>
            <pc:sldMk cId="362050834" sldId="1730"/>
            <ac:cxnSpMk id="130" creationId="{9C7B8DCE-9717-0BEA-8F02-23A942EF6BB1}"/>
          </ac:cxnSpMkLst>
        </pc:cxnChg>
        <pc:cxnChg chg="mod">
          <ac:chgData name="Ganose, Alexander M" userId="8fc7f4ca-5b95-489f-8cd5-e908667d36e9" providerId="ADAL" clId="{20B71690-6088-6043-B1BC-87BD440CDF4C}" dt="2023-09-14T17:05:44.385" v="2619"/>
          <ac:cxnSpMkLst>
            <pc:docMk/>
            <pc:sldMk cId="362050834" sldId="1730"/>
            <ac:cxnSpMk id="135" creationId="{ACA84403-7B82-1758-9509-26CAB5F40708}"/>
          </ac:cxnSpMkLst>
        </pc:cxnChg>
        <pc:cxnChg chg="mod">
          <ac:chgData name="Ganose, Alexander M" userId="8fc7f4ca-5b95-489f-8cd5-e908667d36e9" providerId="ADAL" clId="{20B71690-6088-6043-B1BC-87BD440CDF4C}" dt="2023-09-14T17:05:44.385" v="2619"/>
          <ac:cxnSpMkLst>
            <pc:docMk/>
            <pc:sldMk cId="362050834" sldId="1730"/>
            <ac:cxnSpMk id="136" creationId="{5B36E36B-6C80-1924-E7CE-3281EB438260}"/>
          </ac:cxnSpMkLst>
        </pc:cxnChg>
        <pc:cxnChg chg="mod">
          <ac:chgData name="Ganose, Alexander M" userId="8fc7f4ca-5b95-489f-8cd5-e908667d36e9" providerId="ADAL" clId="{20B71690-6088-6043-B1BC-87BD440CDF4C}" dt="2023-09-14T17:05:44.385" v="2619"/>
          <ac:cxnSpMkLst>
            <pc:docMk/>
            <pc:sldMk cId="362050834" sldId="1730"/>
            <ac:cxnSpMk id="137" creationId="{E738A7A3-55F0-4FD1-C09C-B65CEC666342}"/>
          </ac:cxnSpMkLst>
        </pc:cxnChg>
        <pc:cxnChg chg="mod">
          <ac:chgData name="Ganose, Alexander M" userId="8fc7f4ca-5b95-489f-8cd5-e908667d36e9" providerId="ADAL" clId="{20B71690-6088-6043-B1BC-87BD440CDF4C}" dt="2023-09-14T17:05:44.385" v="2619"/>
          <ac:cxnSpMkLst>
            <pc:docMk/>
            <pc:sldMk cId="362050834" sldId="1730"/>
            <ac:cxnSpMk id="138" creationId="{6D84F816-9C41-2841-81E0-4D6258813643}"/>
          </ac:cxnSpMkLst>
        </pc:cxnChg>
        <pc:cxnChg chg="mod">
          <ac:chgData name="Ganose, Alexander M" userId="8fc7f4ca-5b95-489f-8cd5-e908667d36e9" providerId="ADAL" clId="{20B71690-6088-6043-B1BC-87BD440CDF4C}" dt="2023-09-14T17:05:44.385" v="2619"/>
          <ac:cxnSpMkLst>
            <pc:docMk/>
            <pc:sldMk cId="362050834" sldId="1730"/>
            <ac:cxnSpMk id="139" creationId="{22220D20-1036-40A5-1F8E-7D38C377A600}"/>
          </ac:cxnSpMkLst>
        </pc:cxnChg>
        <pc:cxnChg chg="mod">
          <ac:chgData name="Ganose, Alexander M" userId="8fc7f4ca-5b95-489f-8cd5-e908667d36e9" providerId="ADAL" clId="{20B71690-6088-6043-B1BC-87BD440CDF4C}" dt="2023-09-14T17:05:44.385" v="2619"/>
          <ac:cxnSpMkLst>
            <pc:docMk/>
            <pc:sldMk cId="362050834" sldId="1730"/>
            <ac:cxnSpMk id="140" creationId="{9DEAE94B-DB28-22D2-CD7B-F3F27865EF90}"/>
          </ac:cxnSpMkLst>
        </pc:cxnChg>
        <pc:cxnChg chg="mod">
          <ac:chgData name="Ganose, Alexander M" userId="8fc7f4ca-5b95-489f-8cd5-e908667d36e9" providerId="ADAL" clId="{20B71690-6088-6043-B1BC-87BD440CDF4C}" dt="2023-09-14T17:05:44.385" v="2619"/>
          <ac:cxnSpMkLst>
            <pc:docMk/>
            <pc:sldMk cId="362050834" sldId="1730"/>
            <ac:cxnSpMk id="141" creationId="{C9C65068-5E22-188C-DA67-47D4A13E1A7B}"/>
          </ac:cxnSpMkLst>
        </pc:cxnChg>
        <pc:cxnChg chg="mod">
          <ac:chgData name="Ganose, Alexander M" userId="8fc7f4ca-5b95-489f-8cd5-e908667d36e9" providerId="ADAL" clId="{20B71690-6088-6043-B1BC-87BD440CDF4C}" dt="2023-09-14T17:05:44.385" v="2619"/>
          <ac:cxnSpMkLst>
            <pc:docMk/>
            <pc:sldMk cId="362050834" sldId="1730"/>
            <ac:cxnSpMk id="142" creationId="{7385AD75-B887-01B5-2D20-767409B9D54C}"/>
          </ac:cxnSpMkLst>
        </pc:cxnChg>
        <pc:cxnChg chg="mod">
          <ac:chgData name="Ganose, Alexander M" userId="8fc7f4ca-5b95-489f-8cd5-e908667d36e9" providerId="ADAL" clId="{20B71690-6088-6043-B1BC-87BD440CDF4C}" dt="2023-09-14T17:05:44.385" v="2619"/>
          <ac:cxnSpMkLst>
            <pc:docMk/>
            <pc:sldMk cId="362050834" sldId="1730"/>
            <ac:cxnSpMk id="143" creationId="{0B765088-27AA-886E-6766-2A1D6E88B8EE}"/>
          </ac:cxnSpMkLst>
        </pc:cxnChg>
        <pc:cxnChg chg="mod">
          <ac:chgData name="Ganose, Alexander M" userId="8fc7f4ca-5b95-489f-8cd5-e908667d36e9" providerId="ADAL" clId="{20B71690-6088-6043-B1BC-87BD440CDF4C}" dt="2023-09-14T17:05:44.385" v="2619"/>
          <ac:cxnSpMkLst>
            <pc:docMk/>
            <pc:sldMk cId="362050834" sldId="1730"/>
            <ac:cxnSpMk id="144" creationId="{72E5D8EA-B6C4-77A5-55E1-1D1D900B5B4E}"/>
          </ac:cxnSpMkLst>
        </pc:cxnChg>
        <pc:cxnChg chg="mod">
          <ac:chgData name="Ganose, Alexander M" userId="8fc7f4ca-5b95-489f-8cd5-e908667d36e9" providerId="ADAL" clId="{20B71690-6088-6043-B1BC-87BD440CDF4C}" dt="2023-09-14T17:05:44.385" v="2619"/>
          <ac:cxnSpMkLst>
            <pc:docMk/>
            <pc:sldMk cId="362050834" sldId="1730"/>
            <ac:cxnSpMk id="145" creationId="{78924051-7878-54FB-314D-23B8D578B86C}"/>
          </ac:cxnSpMkLst>
        </pc:cxnChg>
        <pc:cxnChg chg="mod">
          <ac:chgData name="Ganose, Alexander M" userId="8fc7f4ca-5b95-489f-8cd5-e908667d36e9" providerId="ADAL" clId="{20B71690-6088-6043-B1BC-87BD440CDF4C}" dt="2023-09-14T17:05:44.385" v="2619"/>
          <ac:cxnSpMkLst>
            <pc:docMk/>
            <pc:sldMk cId="362050834" sldId="1730"/>
            <ac:cxnSpMk id="146" creationId="{E0138346-691D-9E29-96BB-F7DDCB82823F}"/>
          </ac:cxnSpMkLst>
        </pc:cxnChg>
        <pc:cxnChg chg="mod">
          <ac:chgData name="Ganose, Alexander M" userId="8fc7f4ca-5b95-489f-8cd5-e908667d36e9" providerId="ADAL" clId="{20B71690-6088-6043-B1BC-87BD440CDF4C}" dt="2023-09-14T17:05:44.385" v="2619"/>
          <ac:cxnSpMkLst>
            <pc:docMk/>
            <pc:sldMk cId="362050834" sldId="1730"/>
            <ac:cxnSpMk id="147" creationId="{C0160F5D-48F9-95BA-ADEB-233E96B09AF6}"/>
          </ac:cxnSpMkLst>
        </pc:cxnChg>
        <pc:cxnChg chg="mod">
          <ac:chgData name="Ganose, Alexander M" userId="8fc7f4ca-5b95-489f-8cd5-e908667d36e9" providerId="ADAL" clId="{20B71690-6088-6043-B1BC-87BD440CDF4C}" dt="2023-09-14T17:05:44.385" v="2619"/>
          <ac:cxnSpMkLst>
            <pc:docMk/>
            <pc:sldMk cId="362050834" sldId="1730"/>
            <ac:cxnSpMk id="148" creationId="{CA2F6AF0-C009-0FF0-8A00-EE36FF706BDC}"/>
          </ac:cxnSpMkLst>
        </pc:cxnChg>
        <pc:cxnChg chg="mod">
          <ac:chgData name="Ganose, Alexander M" userId="8fc7f4ca-5b95-489f-8cd5-e908667d36e9" providerId="ADAL" clId="{20B71690-6088-6043-B1BC-87BD440CDF4C}" dt="2023-09-14T17:05:44.385" v="2619"/>
          <ac:cxnSpMkLst>
            <pc:docMk/>
            <pc:sldMk cId="362050834" sldId="1730"/>
            <ac:cxnSpMk id="149" creationId="{A4C6D444-6CE8-7B2D-AE33-ADBA2D6A6EDC}"/>
          </ac:cxnSpMkLst>
        </pc:cxnChg>
        <pc:cxnChg chg="mod">
          <ac:chgData name="Ganose, Alexander M" userId="8fc7f4ca-5b95-489f-8cd5-e908667d36e9" providerId="ADAL" clId="{20B71690-6088-6043-B1BC-87BD440CDF4C}" dt="2023-09-14T17:05:44.385" v="2619"/>
          <ac:cxnSpMkLst>
            <pc:docMk/>
            <pc:sldMk cId="362050834" sldId="1730"/>
            <ac:cxnSpMk id="160" creationId="{7BBB5A96-2E50-FA7E-0043-EE9E2E452F99}"/>
          </ac:cxnSpMkLst>
        </pc:cxnChg>
        <pc:cxnChg chg="mod">
          <ac:chgData name="Ganose, Alexander M" userId="8fc7f4ca-5b95-489f-8cd5-e908667d36e9" providerId="ADAL" clId="{20B71690-6088-6043-B1BC-87BD440CDF4C}" dt="2023-09-14T17:05:44.385" v="2619"/>
          <ac:cxnSpMkLst>
            <pc:docMk/>
            <pc:sldMk cId="362050834" sldId="1730"/>
            <ac:cxnSpMk id="164" creationId="{43250CB9-782D-4CF6-4026-9FE8BB636A97}"/>
          </ac:cxnSpMkLst>
        </pc:cxnChg>
        <pc:cxnChg chg="mod">
          <ac:chgData name="Ganose, Alexander M" userId="8fc7f4ca-5b95-489f-8cd5-e908667d36e9" providerId="ADAL" clId="{20B71690-6088-6043-B1BC-87BD440CDF4C}" dt="2023-09-14T17:05:44.385" v="2619"/>
          <ac:cxnSpMkLst>
            <pc:docMk/>
            <pc:sldMk cId="362050834" sldId="1730"/>
            <ac:cxnSpMk id="169" creationId="{623B6203-5549-59BD-FFF1-9975009DD942}"/>
          </ac:cxnSpMkLst>
        </pc:cxnChg>
        <pc:cxnChg chg="mod">
          <ac:chgData name="Ganose, Alexander M" userId="8fc7f4ca-5b95-489f-8cd5-e908667d36e9" providerId="ADAL" clId="{20B71690-6088-6043-B1BC-87BD440CDF4C}" dt="2023-09-14T17:05:44.385" v="2619"/>
          <ac:cxnSpMkLst>
            <pc:docMk/>
            <pc:sldMk cId="362050834" sldId="1730"/>
            <ac:cxnSpMk id="170" creationId="{F48A6D93-2E67-4ECC-4033-9E892CEBF720}"/>
          </ac:cxnSpMkLst>
        </pc:cxnChg>
        <pc:cxnChg chg="mod">
          <ac:chgData name="Ganose, Alexander M" userId="8fc7f4ca-5b95-489f-8cd5-e908667d36e9" providerId="ADAL" clId="{20B71690-6088-6043-B1BC-87BD440CDF4C}" dt="2023-09-14T17:05:44.385" v="2619"/>
          <ac:cxnSpMkLst>
            <pc:docMk/>
            <pc:sldMk cId="362050834" sldId="1730"/>
            <ac:cxnSpMk id="171" creationId="{BD9C8CA2-DC89-4834-F9EE-73D2B2ED0EC3}"/>
          </ac:cxnSpMkLst>
        </pc:cxnChg>
        <pc:cxnChg chg="mod">
          <ac:chgData name="Ganose, Alexander M" userId="8fc7f4ca-5b95-489f-8cd5-e908667d36e9" providerId="ADAL" clId="{20B71690-6088-6043-B1BC-87BD440CDF4C}" dt="2023-09-14T17:05:44.385" v="2619"/>
          <ac:cxnSpMkLst>
            <pc:docMk/>
            <pc:sldMk cId="362050834" sldId="1730"/>
            <ac:cxnSpMk id="172" creationId="{2C3E529B-FCA6-FE18-7FEA-DA89C3DDE207}"/>
          </ac:cxnSpMkLst>
        </pc:cxnChg>
        <pc:cxnChg chg="mod">
          <ac:chgData name="Ganose, Alexander M" userId="8fc7f4ca-5b95-489f-8cd5-e908667d36e9" providerId="ADAL" clId="{20B71690-6088-6043-B1BC-87BD440CDF4C}" dt="2023-09-14T17:05:44.385" v="2619"/>
          <ac:cxnSpMkLst>
            <pc:docMk/>
            <pc:sldMk cId="362050834" sldId="1730"/>
            <ac:cxnSpMk id="173" creationId="{AE914D86-684D-AB9D-0662-AC8EB9FDEE33}"/>
          </ac:cxnSpMkLst>
        </pc:cxnChg>
        <pc:cxnChg chg="mod">
          <ac:chgData name="Ganose, Alexander M" userId="8fc7f4ca-5b95-489f-8cd5-e908667d36e9" providerId="ADAL" clId="{20B71690-6088-6043-B1BC-87BD440CDF4C}" dt="2023-09-14T17:05:44.385" v="2619"/>
          <ac:cxnSpMkLst>
            <pc:docMk/>
            <pc:sldMk cId="362050834" sldId="1730"/>
            <ac:cxnSpMk id="174" creationId="{557F2975-D436-A676-49D2-7943615C5120}"/>
          </ac:cxnSpMkLst>
        </pc:cxnChg>
        <pc:cxnChg chg="mod">
          <ac:chgData name="Ganose, Alexander M" userId="8fc7f4ca-5b95-489f-8cd5-e908667d36e9" providerId="ADAL" clId="{20B71690-6088-6043-B1BC-87BD440CDF4C}" dt="2023-09-14T17:05:44.385" v="2619"/>
          <ac:cxnSpMkLst>
            <pc:docMk/>
            <pc:sldMk cId="362050834" sldId="1730"/>
            <ac:cxnSpMk id="175" creationId="{419EE792-5E2F-87F9-BC61-6C82E074C76A}"/>
          </ac:cxnSpMkLst>
        </pc:cxnChg>
        <pc:cxnChg chg="mod">
          <ac:chgData name="Ganose, Alexander M" userId="8fc7f4ca-5b95-489f-8cd5-e908667d36e9" providerId="ADAL" clId="{20B71690-6088-6043-B1BC-87BD440CDF4C}" dt="2023-09-14T17:05:44.385" v="2619"/>
          <ac:cxnSpMkLst>
            <pc:docMk/>
            <pc:sldMk cId="362050834" sldId="1730"/>
            <ac:cxnSpMk id="176" creationId="{797D8117-C5A0-5704-EDD5-2C31243E3950}"/>
          </ac:cxnSpMkLst>
        </pc:cxnChg>
        <pc:cxnChg chg="mod">
          <ac:chgData name="Ganose, Alexander M" userId="8fc7f4ca-5b95-489f-8cd5-e908667d36e9" providerId="ADAL" clId="{20B71690-6088-6043-B1BC-87BD440CDF4C}" dt="2023-09-14T17:05:44.385" v="2619"/>
          <ac:cxnSpMkLst>
            <pc:docMk/>
            <pc:sldMk cId="362050834" sldId="1730"/>
            <ac:cxnSpMk id="177" creationId="{B2100C92-5A89-BE3F-A6DC-ECCF3669AD38}"/>
          </ac:cxnSpMkLst>
        </pc:cxnChg>
        <pc:cxnChg chg="mod">
          <ac:chgData name="Ganose, Alexander M" userId="8fc7f4ca-5b95-489f-8cd5-e908667d36e9" providerId="ADAL" clId="{20B71690-6088-6043-B1BC-87BD440CDF4C}" dt="2023-09-14T17:05:44.385" v="2619"/>
          <ac:cxnSpMkLst>
            <pc:docMk/>
            <pc:sldMk cId="362050834" sldId="1730"/>
            <ac:cxnSpMk id="178" creationId="{20C834CE-D371-D19B-0A5C-59D8161D804F}"/>
          </ac:cxnSpMkLst>
        </pc:cxnChg>
        <pc:cxnChg chg="mod">
          <ac:chgData name="Ganose, Alexander M" userId="8fc7f4ca-5b95-489f-8cd5-e908667d36e9" providerId="ADAL" clId="{20B71690-6088-6043-B1BC-87BD440CDF4C}" dt="2023-09-14T17:05:44.385" v="2619"/>
          <ac:cxnSpMkLst>
            <pc:docMk/>
            <pc:sldMk cId="362050834" sldId="1730"/>
            <ac:cxnSpMk id="179" creationId="{ACEB1BE7-B6FE-1CA8-6DB2-093B977252FE}"/>
          </ac:cxnSpMkLst>
        </pc:cxnChg>
        <pc:cxnChg chg="mod">
          <ac:chgData name="Ganose, Alexander M" userId="8fc7f4ca-5b95-489f-8cd5-e908667d36e9" providerId="ADAL" clId="{20B71690-6088-6043-B1BC-87BD440CDF4C}" dt="2023-09-14T17:05:44.385" v="2619"/>
          <ac:cxnSpMkLst>
            <pc:docMk/>
            <pc:sldMk cId="362050834" sldId="1730"/>
            <ac:cxnSpMk id="180" creationId="{1A62BFFC-FA08-5FF2-12F3-A677D944C889}"/>
          </ac:cxnSpMkLst>
        </pc:cxnChg>
        <pc:cxnChg chg="mod">
          <ac:chgData name="Ganose, Alexander M" userId="8fc7f4ca-5b95-489f-8cd5-e908667d36e9" providerId="ADAL" clId="{20B71690-6088-6043-B1BC-87BD440CDF4C}" dt="2023-09-14T17:05:44.385" v="2619"/>
          <ac:cxnSpMkLst>
            <pc:docMk/>
            <pc:sldMk cId="362050834" sldId="1730"/>
            <ac:cxnSpMk id="181" creationId="{91EE25DB-4C93-B7FC-1CC9-C8D978D0AFEC}"/>
          </ac:cxnSpMkLst>
        </pc:cxnChg>
        <pc:cxnChg chg="mod">
          <ac:chgData name="Ganose, Alexander M" userId="8fc7f4ca-5b95-489f-8cd5-e908667d36e9" providerId="ADAL" clId="{20B71690-6088-6043-B1BC-87BD440CDF4C}" dt="2023-09-14T17:05:44.385" v="2619"/>
          <ac:cxnSpMkLst>
            <pc:docMk/>
            <pc:sldMk cId="362050834" sldId="1730"/>
            <ac:cxnSpMk id="182" creationId="{3C542CDF-45A6-012E-01E5-6A829CA41E9A}"/>
          </ac:cxnSpMkLst>
        </pc:cxnChg>
        <pc:cxnChg chg="mod">
          <ac:chgData name="Ganose, Alexander M" userId="8fc7f4ca-5b95-489f-8cd5-e908667d36e9" providerId="ADAL" clId="{20B71690-6088-6043-B1BC-87BD440CDF4C}" dt="2023-09-14T17:05:44.385" v="2619"/>
          <ac:cxnSpMkLst>
            <pc:docMk/>
            <pc:sldMk cId="362050834" sldId="1730"/>
            <ac:cxnSpMk id="183" creationId="{A671359C-E0B3-F26E-2A93-113F54EB809F}"/>
          </ac:cxnSpMkLst>
        </pc:cxnChg>
        <pc:cxnChg chg="mod">
          <ac:chgData name="Ganose, Alexander M" userId="8fc7f4ca-5b95-489f-8cd5-e908667d36e9" providerId="ADAL" clId="{20B71690-6088-6043-B1BC-87BD440CDF4C}" dt="2023-09-14T17:05:44.385" v="2619"/>
          <ac:cxnSpMkLst>
            <pc:docMk/>
            <pc:sldMk cId="362050834" sldId="1730"/>
            <ac:cxnSpMk id="184" creationId="{41D8DC8B-E480-9B4D-009C-F13C982BE017}"/>
          </ac:cxnSpMkLst>
        </pc:cxnChg>
        <pc:cxnChg chg="mod">
          <ac:chgData name="Ganose, Alexander M" userId="8fc7f4ca-5b95-489f-8cd5-e908667d36e9" providerId="ADAL" clId="{20B71690-6088-6043-B1BC-87BD440CDF4C}" dt="2023-09-14T17:05:44.385" v="2619"/>
          <ac:cxnSpMkLst>
            <pc:docMk/>
            <pc:sldMk cId="362050834" sldId="1730"/>
            <ac:cxnSpMk id="185" creationId="{0C80BCB9-10DF-46DF-FBDA-66207BD33F4F}"/>
          </ac:cxnSpMkLst>
        </pc:cxnChg>
        <pc:cxnChg chg="mod">
          <ac:chgData name="Ganose, Alexander M" userId="8fc7f4ca-5b95-489f-8cd5-e908667d36e9" providerId="ADAL" clId="{20B71690-6088-6043-B1BC-87BD440CDF4C}" dt="2023-09-14T17:05:44.385" v="2619"/>
          <ac:cxnSpMkLst>
            <pc:docMk/>
            <pc:sldMk cId="362050834" sldId="1730"/>
            <ac:cxnSpMk id="186" creationId="{F5080EF1-1CC1-DD20-5A16-7DBB8FE9F200}"/>
          </ac:cxnSpMkLst>
        </pc:cxnChg>
        <pc:cxnChg chg="mod">
          <ac:chgData name="Ganose, Alexander M" userId="8fc7f4ca-5b95-489f-8cd5-e908667d36e9" providerId="ADAL" clId="{20B71690-6088-6043-B1BC-87BD440CDF4C}" dt="2023-09-14T17:05:44.385" v="2619"/>
          <ac:cxnSpMkLst>
            <pc:docMk/>
            <pc:sldMk cId="362050834" sldId="1730"/>
            <ac:cxnSpMk id="187" creationId="{195F3206-2CF3-699A-4CBF-139D57CFEDD2}"/>
          </ac:cxnSpMkLst>
        </pc:cxnChg>
        <pc:cxnChg chg="mod">
          <ac:chgData name="Ganose, Alexander M" userId="8fc7f4ca-5b95-489f-8cd5-e908667d36e9" providerId="ADAL" clId="{20B71690-6088-6043-B1BC-87BD440CDF4C}" dt="2023-09-14T17:05:44.385" v="2619"/>
          <ac:cxnSpMkLst>
            <pc:docMk/>
            <pc:sldMk cId="362050834" sldId="1730"/>
            <ac:cxnSpMk id="188" creationId="{13EEC8E8-FDCC-40C6-D60B-88832AE84690}"/>
          </ac:cxnSpMkLst>
        </pc:cxnChg>
        <pc:cxnChg chg="mod">
          <ac:chgData name="Ganose, Alexander M" userId="8fc7f4ca-5b95-489f-8cd5-e908667d36e9" providerId="ADAL" clId="{20B71690-6088-6043-B1BC-87BD440CDF4C}" dt="2023-09-14T17:05:44.385" v="2619"/>
          <ac:cxnSpMkLst>
            <pc:docMk/>
            <pc:sldMk cId="362050834" sldId="1730"/>
            <ac:cxnSpMk id="189" creationId="{94BE6804-FCEA-F695-A4F7-440F2F911CAD}"/>
          </ac:cxnSpMkLst>
        </pc:cxnChg>
        <pc:cxnChg chg="add mod">
          <ac:chgData name="Ganose, Alexander M" userId="8fc7f4ca-5b95-489f-8cd5-e908667d36e9" providerId="ADAL" clId="{20B71690-6088-6043-B1BC-87BD440CDF4C}" dt="2023-09-14T17:09:45.157" v="2696" actId="164"/>
          <ac:cxnSpMkLst>
            <pc:docMk/>
            <pc:sldMk cId="362050834" sldId="1730"/>
            <ac:cxnSpMk id="215" creationId="{33D2FB2F-29D6-7D54-93A8-700E573FE844}"/>
          </ac:cxnSpMkLst>
        </pc:cxnChg>
        <pc:cxnChg chg="add mod">
          <ac:chgData name="Ganose, Alexander M" userId="8fc7f4ca-5b95-489f-8cd5-e908667d36e9" providerId="ADAL" clId="{20B71690-6088-6043-B1BC-87BD440CDF4C}" dt="2023-09-14T17:09:45.157" v="2696" actId="164"/>
          <ac:cxnSpMkLst>
            <pc:docMk/>
            <pc:sldMk cId="362050834" sldId="1730"/>
            <ac:cxnSpMk id="252" creationId="{278B4D8E-3A00-A93F-5032-F86DF25D5BFB}"/>
          </ac:cxnSpMkLst>
        </pc:cxnChg>
        <pc:cxnChg chg="add mod">
          <ac:chgData name="Ganose, Alexander M" userId="8fc7f4ca-5b95-489f-8cd5-e908667d36e9" providerId="ADAL" clId="{20B71690-6088-6043-B1BC-87BD440CDF4C}" dt="2023-09-14T17:09:45.157" v="2696" actId="164"/>
          <ac:cxnSpMkLst>
            <pc:docMk/>
            <pc:sldMk cId="362050834" sldId="1730"/>
            <ac:cxnSpMk id="257" creationId="{6D37C40A-FAC9-2010-1BD2-928F1D0F827F}"/>
          </ac:cxnSpMkLst>
        </pc:cxnChg>
        <pc:cxnChg chg="add mod">
          <ac:chgData name="Ganose, Alexander M" userId="8fc7f4ca-5b95-489f-8cd5-e908667d36e9" providerId="ADAL" clId="{20B71690-6088-6043-B1BC-87BD440CDF4C}" dt="2023-09-14T17:09:45.157" v="2696" actId="164"/>
          <ac:cxnSpMkLst>
            <pc:docMk/>
            <pc:sldMk cId="362050834" sldId="1730"/>
            <ac:cxnSpMk id="267" creationId="{976FBEB6-4228-686A-EF81-275BFD4400C3}"/>
          </ac:cxnSpMkLst>
        </pc:cxnChg>
      </pc:sldChg>
      <pc:sldChg chg="addSp delSp modSp add mod modNotesTx">
        <pc:chgData name="Ganose, Alexander M" userId="8fc7f4ca-5b95-489f-8cd5-e908667d36e9" providerId="ADAL" clId="{20B71690-6088-6043-B1BC-87BD440CDF4C}" dt="2023-09-15T10:50:47.882" v="6606" actId="33524"/>
        <pc:sldMkLst>
          <pc:docMk/>
          <pc:sldMk cId="1573093320" sldId="1731"/>
        </pc:sldMkLst>
        <pc:spChg chg="del">
          <ac:chgData name="Ganose, Alexander M" userId="8fc7f4ca-5b95-489f-8cd5-e908667d36e9" providerId="ADAL" clId="{20B71690-6088-6043-B1BC-87BD440CDF4C}" dt="2023-09-14T17:32:06.061" v="3258" actId="478"/>
          <ac:spMkLst>
            <pc:docMk/>
            <pc:sldMk cId="1573093320" sldId="1731"/>
            <ac:spMk id="5" creationId="{48A15468-E98A-A3BA-04FC-FEC160C7065A}"/>
          </ac:spMkLst>
        </pc:spChg>
        <pc:spChg chg="del">
          <ac:chgData name="Ganose, Alexander M" userId="8fc7f4ca-5b95-489f-8cd5-e908667d36e9" providerId="ADAL" clId="{20B71690-6088-6043-B1BC-87BD440CDF4C}" dt="2023-09-14T17:31:46.336" v="3257" actId="478"/>
          <ac:spMkLst>
            <pc:docMk/>
            <pc:sldMk cId="1573093320" sldId="1731"/>
            <ac:spMk id="7" creationId="{C5E71CB3-1242-37D6-6741-32DB1967DBFA}"/>
          </ac:spMkLst>
        </pc:spChg>
        <pc:spChg chg="del">
          <ac:chgData name="Ganose, Alexander M" userId="8fc7f4ca-5b95-489f-8cd5-e908667d36e9" providerId="ADAL" clId="{20B71690-6088-6043-B1BC-87BD440CDF4C}" dt="2023-09-14T17:31:46.336" v="3257" actId="478"/>
          <ac:spMkLst>
            <pc:docMk/>
            <pc:sldMk cId="1573093320" sldId="1731"/>
            <ac:spMk id="8" creationId="{5F187864-0CE5-1DCB-39D4-81955FA1F9F4}"/>
          </ac:spMkLst>
        </pc:spChg>
        <pc:spChg chg="mod">
          <ac:chgData name="Ganose, Alexander M" userId="8fc7f4ca-5b95-489f-8cd5-e908667d36e9" providerId="ADAL" clId="{20B71690-6088-6043-B1BC-87BD440CDF4C}" dt="2023-09-14T17:31:37.662" v="3255" actId="20577"/>
          <ac:spMkLst>
            <pc:docMk/>
            <pc:sldMk cId="1573093320" sldId="1731"/>
            <ac:spMk id="18" creationId="{DEDEDFDA-D8D7-7F4B-83A1-E08A889531D3}"/>
          </ac:spMkLst>
        </pc:spChg>
        <pc:spChg chg="del mod topLvl">
          <ac:chgData name="Ganose, Alexander M" userId="8fc7f4ca-5b95-489f-8cd5-e908667d36e9" providerId="ADAL" clId="{20B71690-6088-6043-B1BC-87BD440CDF4C}" dt="2023-09-14T17:35:13.703" v="3318" actId="478"/>
          <ac:spMkLst>
            <pc:docMk/>
            <pc:sldMk cId="1573093320" sldId="1731"/>
            <ac:spMk id="25" creationId="{356A806E-7912-5674-FF17-199B2F5AC9CD}"/>
          </ac:spMkLst>
        </pc:spChg>
        <pc:spChg chg="del mod topLvl">
          <ac:chgData name="Ganose, Alexander M" userId="8fc7f4ca-5b95-489f-8cd5-e908667d36e9" providerId="ADAL" clId="{20B71690-6088-6043-B1BC-87BD440CDF4C}" dt="2023-09-14T17:35:13.703" v="3318" actId="478"/>
          <ac:spMkLst>
            <pc:docMk/>
            <pc:sldMk cId="1573093320" sldId="1731"/>
            <ac:spMk id="31" creationId="{4A6A97E2-FF75-39C4-9D6B-52AE6EEAAAE0}"/>
          </ac:spMkLst>
        </pc:spChg>
        <pc:spChg chg="del mod topLvl">
          <ac:chgData name="Ganose, Alexander M" userId="8fc7f4ca-5b95-489f-8cd5-e908667d36e9" providerId="ADAL" clId="{20B71690-6088-6043-B1BC-87BD440CDF4C}" dt="2023-09-14T17:35:28.984" v="3320" actId="21"/>
          <ac:spMkLst>
            <pc:docMk/>
            <pc:sldMk cId="1573093320" sldId="1731"/>
            <ac:spMk id="33" creationId="{076F5E17-61DC-854F-B4A4-12BD8FB4AD46}"/>
          </ac:spMkLst>
        </pc:spChg>
        <pc:spChg chg="del mod topLvl">
          <ac:chgData name="Ganose, Alexander M" userId="8fc7f4ca-5b95-489f-8cd5-e908667d36e9" providerId="ADAL" clId="{20B71690-6088-6043-B1BC-87BD440CDF4C}" dt="2023-09-14T17:35:13.703" v="3318" actId="478"/>
          <ac:spMkLst>
            <pc:docMk/>
            <pc:sldMk cId="1573093320" sldId="1731"/>
            <ac:spMk id="34" creationId="{7F2666CA-D19D-F214-D6E4-E416E49D2439}"/>
          </ac:spMkLst>
        </pc:spChg>
        <pc:spChg chg="del mod topLvl">
          <ac:chgData name="Ganose, Alexander M" userId="8fc7f4ca-5b95-489f-8cd5-e908667d36e9" providerId="ADAL" clId="{20B71690-6088-6043-B1BC-87BD440CDF4C}" dt="2023-09-14T17:35:13.703" v="3318" actId="478"/>
          <ac:spMkLst>
            <pc:docMk/>
            <pc:sldMk cId="1573093320" sldId="1731"/>
            <ac:spMk id="35" creationId="{813DC95A-4F69-8A06-FFDA-5B24C858E8A1}"/>
          </ac:spMkLst>
        </pc:spChg>
        <pc:spChg chg="add del mod">
          <ac:chgData name="Ganose, Alexander M" userId="8fc7f4ca-5b95-489f-8cd5-e908667d36e9" providerId="ADAL" clId="{20B71690-6088-6043-B1BC-87BD440CDF4C}" dt="2023-09-14T17:35:28.984" v="3320" actId="21"/>
          <ac:spMkLst>
            <pc:docMk/>
            <pc:sldMk cId="1573093320" sldId="1731"/>
            <ac:spMk id="36" creationId="{10BAF0EA-C95D-5A51-F9C8-724BF28C4709}"/>
          </ac:spMkLst>
        </pc:spChg>
        <pc:spChg chg="add del mod">
          <ac:chgData name="Ganose, Alexander M" userId="8fc7f4ca-5b95-489f-8cd5-e908667d36e9" providerId="ADAL" clId="{20B71690-6088-6043-B1BC-87BD440CDF4C}" dt="2023-09-14T17:35:28.984" v="3320" actId="21"/>
          <ac:spMkLst>
            <pc:docMk/>
            <pc:sldMk cId="1573093320" sldId="1731"/>
            <ac:spMk id="38" creationId="{D5CB10B5-D8E5-073F-2EDE-1D3F1D05DA71}"/>
          </ac:spMkLst>
        </pc:spChg>
        <pc:spChg chg="add del mod">
          <ac:chgData name="Ganose, Alexander M" userId="8fc7f4ca-5b95-489f-8cd5-e908667d36e9" providerId="ADAL" clId="{20B71690-6088-6043-B1BC-87BD440CDF4C}" dt="2023-09-14T17:35:28.984" v="3320" actId="21"/>
          <ac:spMkLst>
            <pc:docMk/>
            <pc:sldMk cId="1573093320" sldId="1731"/>
            <ac:spMk id="39" creationId="{10E72EB5-B061-246E-AB14-84049E015655}"/>
          </ac:spMkLst>
        </pc:spChg>
        <pc:spChg chg="add del mod">
          <ac:chgData name="Ganose, Alexander M" userId="8fc7f4ca-5b95-489f-8cd5-e908667d36e9" providerId="ADAL" clId="{20B71690-6088-6043-B1BC-87BD440CDF4C}" dt="2023-09-14T17:35:28.984" v="3320" actId="21"/>
          <ac:spMkLst>
            <pc:docMk/>
            <pc:sldMk cId="1573093320" sldId="1731"/>
            <ac:spMk id="41" creationId="{D85B2172-E2B2-5090-24C9-1A79A5C134D2}"/>
          </ac:spMkLst>
        </pc:spChg>
        <pc:spChg chg="add del mod">
          <ac:chgData name="Ganose, Alexander M" userId="8fc7f4ca-5b95-489f-8cd5-e908667d36e9" providerId="ADAL" clId="{20B71690-6088-6043-B1BC-87BD440CDF4C}" dt="2023-09-14T17:35:28.984" v="3320" actId="21"/>
          <ac:spMkLst>
            <pc:docMk/>
            <pc:sldMk cId="1573093320" sldId="1731"/>
            <ac:spMk id="42" creationId="{15A98122-0D04-0B56-85DE-BE4880E9B57A}"/>
          </ac:spMkLst>
        </pc:spChg>
        <pc:spChg chg="add mod">
          <ac:chgData name="Ganose, Alexander M" userId="8fc7f4ca-5b95-489f-8cd5-e908667d36e9" providerId="ADAL" clId="{20B71690-6088-6043-B1BC-87BD440CDF4C}" dt="2023-09-14T17:32:56.874" v="3270" actId="571"/>
          <ac:spMkLst>
            <pc:docMk/>
            <pc:sldMk cId="1573093320" sldId="1731"/>
            <ac:spMk id="43" creationId="{F29E12E4-D046-7D8E-3036-8429AC575FD6}"/>
          </ac:spMkLst>
        </pc:spChg>
        <pc:spChg chg="add del mod">
          <ac:chgData name="Ganose, Alexander M" userId="8fc7f4ca-5b95-489f-8cd5-e908667d36e9" providerId="ADAL" clId="{20B71690-6088-6043-B1BC-87BD440CDF4C}" dt="2023-09-14T17:35:28.984" v="3320" actId="21"/>
          <ac:spMkLst>
            <pc:docMk/>
            <pc:sldMk cId="1573093320" sldId="1731"/>
            <ac:spMk id="45" creationId="{5D808A0D-BC39-31E7-EE2C-7950EF85D75B}"/>
          </ac:spMkLst>
        </pc:spChg>
        <pc:spChg chg="add del mod">
          <ac:chgData name="Ganose, Alexander M" userId="8fc7f4ca-5b95-489f-8cd5-e908667d36e9" providerId="ADAL" clId="{20B71690-6088-6043-B1BC-87BD440CDF4C}" dt="2023-09-14T17:35:28.984" v="3320" actId="21"/>
          <ac:spMkLst>
            <pc:docMk/>
            <pc:sldMk cId="1573093320" sldId="1731"/>
            <ac:spMk id="46" creationId="{E863BA9C-351B-A698-A9BA-8FACB1FC392D}"/>
          </ac:spMkLst>
        </pc:spChg>
        <pc:spChg chg="add del mod">
          <ac:chgData name="Ganose, Alexander M" userId="8fc7f4ca-5b95-489f-8cd5-e908667d36e9" providerId="ADAL" clId="{20B71690-6088-6043-B1BC-87BD440CDF4C}" dt="2023-09-14T17:35:28.984" v="3320" actId="21"/>
          <ac:spMkLst>
            <pc:docMk/>
            <pc:sldMk cId="1573093320" sldId="1731"/>
            <ac:spMk id="48" creationId="{CAC5882A-611F-B91E-C9FB-3D760AE99BC8}"/>
          </ac:spMkLst>
        </pc:spChg>
        <pc:spChg chg="add del mod">
          <ac:chgData name="Ganose, Alexander M" userId="8fc7f4ca-5b95-489f-8cd5-e908667d36e9" providerId="ADAL" clId="{20B71690-6088-6043-B1BC-87BD440CDF4C}" dt="2023-09-14T17:35:28.984" v="3320" actId="21"/>
          <ac:spMkLst>
            <pc:docMk/>
            <pc:sldMk cId="1573093320" sldId="1731"/>
            <ac:spMk id="49" creationId="{3086791E-1796-B2D0-5F98-5A0BE9800346}"/>
          </ac:spMkLst>
        </pc:spChg>
        <pc:spChg chg="add del mod">
          <ac:chgData name="Ganose, Alexander M" userId="8fc7f4ca-5b95-489f-8cd5-e908667d36e9" providerId="ADAL" clId="{20B71690-6088-6043-B1BC-87BD440CDF4C}" dt="2023-09-14T17:35:28.984" v="3320" actId="21"/>
          <ac:spMkLst>
            <pc:docMk/>
            <pc:sldMk cId="1573093320" sldId="1731"/>
            <ac:spMk id="50" creationId="{938B5C1E-12C8-C667-5403-D004B43B51C5}"/>
          </ac:spMkLst>
        </pc:spChg>
        <pc:spChg chg="add del mod">
          <ac:chgData name="Ganose, Alexander M" userId="8fc7f4ca-5b95-489f-8cd5-e908667d36e9" providerId="ADAL" clId="{20B71690-6088-6043-B1BC-87BD440CDF4C}" dt="2023-09-14T17:35:28.984" v="3320" actId="21"/>
          <ac:spMkLst>
            <pc:docMk/>
            <pc:sldMk cId="1573093320" sldId="1731"/>
            <ac:spMk id="51" creationId="{1716423F-CAC4-6BF4-65D3-39A4E24B9CBE}"/>
          </ac:spMkLst>
        </pc:spChg>
        <pc:spChg chg="add mod">
          <ac:chgData name="Ganose, Alexander M" userId="8fc7f4ca-5b95-489f-8cd5-e908667d36e9" providerId="ADAL" clId="{20B71690-6088-6043-B1BC-87BD440CDF4C}" dt="2023-09-14T17:42:03.831" v="3609" actId="165"/>
          <ac:spMkLst>
            <pc:docMk/>
            <pc:sldMk cId="1573093320" sldId="1731"/>
            <ac:spMk id="101" creationId="{BC9B9170-7F7B-017A-EC7A-DEEB58E821DE}"/>
          </ac:spMkLst>
        </pc:spChg>
        <pc:spChg chg="add mod">
          <ac:chgData name="Ganose, Alexander M" userId="8fc7f4ca-5b95-489f-8cd5-e908667d36e9" providerId="ADAL" clId="{20B71690-6088-6043-B1BC-87BD440CDF4C}" dt="2023-09-14T17:42:03.831" v="3609" actId="165"/>
          <ac:spMkLst>
            <pc:docMk/>
            <pc:sldMk cId="1573093320" sldId="1731"/>
            <ac:spMk id="102" creationId="{148F4A77-6D9E-A44D-EAC7-7BD5802F51AA}"/>
          </ac:spMkLst>
        </pc:spChg>
        <pc:spChg chg="add mod">
          <ac:chgData name="Ganose, Alexander M" userId="8fc7f4ca-5b95-489f-8cd5-e908667d36e9" providerId="ADAL" clId="{20B71690-6088-6043-B1BC-87BD440CDF4C}" dt="2023-09-14T17:42:03.831" v="3609" actId="165"/>
          <ac:spMkLst>
            <pc:docMk/>
            <pc:sldMk cId="1573093320" sldId="1731"/>
            <ac:spMk id="103" creationId="{FC61918A-D242-AAFA-A2CE-EEFBE43E51A9}"/>
          </ac:spMkLst>
        </pc:spChg>
        <pc:spChg chg="add mod">
          <ac:chgData name="Ganose, Alexander M" userId="8fc7f4ca-5b95-489f-8cd5-e908667d36e9" providerId="ADAL" clId="{20B71690-6088-6043-B1BC-87BD440CDF4C}" dt="2023-09-14T17:42:03.831" v="3609" actId="165"/>
          <ac:spMkLst>
            <pc:docMk/>
            <pc:sldMk cId="1573093320" sldId="1731"/>
            <ac:spMk id="104" creationId="{8F3AD78C-5C15-71E5-4816-233C58E1DBE3}"/>
          </ac:spMkLst>
        </pc:spChg>
        <pc:spChg chg="add mod">
          <ac:chgData name="Ganose, Alexander M" userId="8fc7f4ca-5b95-489f-8cd5-e908667d36e9" providerId="ADAL" clId="{20B71690-6088-6043-B1BC-87BD440CDF4C}" dt="2023-09-14T17:42:03.831" v="3609" actId="165"/>
          <ac:spMkLst>
            <pc:docMk/>
            <pc:sldMk cId="1573093320" sldId="1731"/>
            <ac:spMk id="105" creationId="{4F108799-08A3-4F81-AEDA-1500D03222D9}"/>
          </ac:spMkLst>
        </pc:spChg>
        <pc:spChg chg="add mod">
          <ac:chgData name="Ganose, Alexander M" userId="8fc7f4ca-5b95-489f-8cd5-e908667d36e9" providerId="ADAL" clId="{20B71690-6088-6043-B1BC-87BD440CDF4C}" dt="2023-09-14T17:42:03.831" v="3609" actId="165"/>
          <ac:spMkLst>
            <pc:docMk/>
            <pc:sldMk cId="1573093320" sldId="1731"/>
            <ac:spMk id="106" creationId="{2D11D3FB-0AB0-ABF7-6D59-9D8101560BB4}"/>
          </ac:spMkLst>
        </pc:spChg>
        <pc:spChg chg="add mod">
          <ac:chgData name="Ganose, Alexander M" userId="8fc7f4ca-5b95-489f-8cd5-e908667d36e9" providerId="ADAL" clId="{20B71690-6088-6043-B1BC-87BD440CDF4C}" dt="2023-09-14T17:42:03.831" v="3609" actId="165"/>
          <ac:spMkLst>
            <pc:docMk/>
            <pc:sldMk cId="1573093320" sldId="1731"/>
            <ac:spMk id="107" creationId="{F517B0BB-E8AB-643B-3C88-CB684F45A4C2}"/>
          </ac:spMkLst>
        </pc:spChg>
        <pc:spChg chg="add mod">
          <ac:chgData name="Ganose, Alexander M" userId="8fc7f4ca-5b95-489f-8cd5-e908667d36e9" providerId="ADAL" clId="{20B71690-6088-6043-B1BC-87BD440CDF4C}" dt="2023-09-14T17:42:03.831" v="3609" actId="165"/>
          <ac:spMkLst>
            <pc:docMk/>
            <pc:sldMk cId="1573093320" sldId="1731"/>
            <ac:spMk id="108" creationId="{A8A501A6-ECDD-0D76-FA3C-466A5E644AB2}"/>
          </ac:spMkLst>
        </pc:spChg>
        <pc:spChg chg="add mod">
          <ac:chgData name="Ganose, Alexander M" userId="8fc7f4ca-5b95-489f-8cd5-e908667d36e9" providerId="ADAL" clId="{20B71690-6088-6043-B1BC-87BD440CDF4C}" dt="2023-09-14T17:42:03.831" v="3609" actId="165"/>
          <ac:spMkLst>
            <pc:docMk/>
            <pc:sldMk cId="1573093320" sldId="1731"/>
            <ac:spMk id="109" creationId="{15B77F7D-9107-E6D6-9AFC-9CC8222320D2}"/>
          </ac:spMkLst>
        </pc:spChg>
        <pc:spChg chg="add mod">
          <ac:chgData name="Ganose, Alexander M" userId="8fc7f4ca-5b95-489f-8cd5-e908667d36e9" providerId="ADAL" clId="{20B71690-6088-6043-B1BC-87BD440CDF4C}" dt="2023-09-14T17:42:03.831" v="3609" actId="165"/>
          <ac:spMkLst>
            <pc:docMk/>
            <pc:sldMk cId="1573093320" sldId="1731"/>
            <ac:spMk id="110" creationId="{CDD8600C-C323-A207-E8F8-808459E214B1}"/>
          </ac:spMkLst>
        </pc:spChg>
        <pc:spChg chg="add mod">
          <ac:chgData name="Ganose, Alexander M" userId="8fc7f4ca-5b95-489f-8cd5-e908667d36e9" providerId="ADAL" clId="{20B71690-6088-6043-B1BC-87BD440CDF4C}" dt="2023-09-14T17:42:03.831" v="3609" actId="165"/>
          <ac:spMkLst>
            <pc:docMk/>
            <pc:sldMk cId="1573093320" sldId="1731"/>
            <ac:spMk id="111" creationId="{04F84BE0-1863-9A1C-1FE2-5358831D86A8}"/>
          </ac:spMkLst>
        </pc:spChg>
        <pc:spChg chg="add mod">
          <ac:chgData name="Ganose, Alexander M" userId="8fc7f4ca-5b95-489f-8cd5-e908667d36e9" providerId="ADAL" clId="{20B71690-6088-6043-B1BC-87BD440CDF4C}" dt="2023-09-14T17:42:03.831" v="3609" actId="165"/>
          <ac:spMkLst>
            <pc:docMk/>
            <pc:sldMk cId="1573093320" sldId="1731"/>
            <ac:spMk id="112" creationId="{985D4047-76A3-C108-B2B5-E6897F32952C}"/>
          </ac:spMkLst>
        </pc:spChg>
        <pc:spChg chg="add mod">
          <ac:chgData name="Ganose, Alexander M" userId="8fc7f4ca-5b95-489f-8cd5-e908667d36e9" providerId="ADAL" clId="{20B71690-6088-6043-B1BC-87BD440CDF4C}" dt="2023-09-14T17:44:05.375" v="3636" actId="692"/>
          <ac:spMkLst>
            <pc:docMk/>
            <pc:sldMk cId="1573093320" sldId="1731"/>
            <ac:spMk id="116" creationId="{87B4CAE6-C5F6-337E-C530-B53889657D59}"/>
          </ac:spMkLst>
        </pc:spChg>
        <pc:spChg chg="add mod">
          <ac:chgData name="Ganose, Alexander M" userId="8fc7f4ca-5b95-489f-8cd5-e908667d36e9" providerId="ADAL" clId="{20B71690-6088-6043-B1BC-87BD440CDF4C}" dt="2023-09-15T10:50:46.755" v="6604" actId="20577"/>
          <ac:spMkLst>
            <pc:docMk/>
            <pc:sldMk cId="1573093320" sldId="1731"/>
            <ac:spMk id="117" creationId="{19A2F7C1-C65F-B334-6E19-0506CA52F0B5}"/>
          </ac:spMkLst>
        </pc:spChg>
        <pc:spChg chg="mod">
          <ac:chgData name="Ganose, Alexander M" userId="8fc7f4ca-5b95-489f-8cd5-e908667d36e9" providerId="ADAL" clId="{20B71690-6088-6043-B1BC-87BD440CDF4C}" dt="2023-09-14T17:42:03.831" v="3609" actId="165"/>
          <ac:spMkLst>
            <pc:docMk/>
            <pc:sldMk cId="1573093320" sldId="1731"/>
            <ac:spMk id="122" creationId="{E3208757-35F7-9BB4-FE81-9A79A9C17C54}"/>
          </ac:spMkLst>
        </pc:spChg>
        <pc:spChg chg="mod">
          <ac:chgData name="Ganose, Alexander M" userId="8fc7f4ca-5b95-489f-8cd5-e908667d36e9" providerId="ADAL" clId="{20B71690-6088-6043-B1BC-87BD440CDF4C}" dt="2023-09-14T17:42:03.831" v="3609" actId="165"/>
          <ac:spMkLst>
            <pc:docMk/>
            <pc:sldMk cId="1573093320" sldId="1731"/>
            <ac:spMk id="123" creationId="{6F1AC6F4-948B-87CB-EE88-892A8DBE6794}"/>
          </ac:spMkLst>
        </pc:spChg>
        <pc:spChg chg="mod">
          <ac:chgData name="Ganose, Alexander M" userId="8fc7f4ca-5b95-489f-8cd5-e908667d36e9" providerId="ADAL" clId="{20B71690-6088-6043-B1BC-87BD440CDF4C}" dt="2023-09-14T17:42:03.831" v="3609" actId="165"/>
          <ac:spMkLst>
            <pc:docMk/>
            <pc:sldMk cId="1573093320" sldId="1731"/>
            <ac:spMk id="124" creationId="{88A45ED3-5216-013C-C0CD-C16352DE2C23}"/>
          </ac:spMkLst>
        </pc:spChg>
        <pc:spChg chg="mod">
          <ac:chgData name="Ganose, Alexander M" userId="8fc7f4ca-5b95-489f-8cd5-e908667d36e9" providerId="ADAL" clId="{20B71690-6088-6043-B1BC-87BD440CDF4C}" dt="2023-09-14T17:42:03.831" v="3609" actId="165"/>
          <ac:spMkLst>
            <pc:docMk/>
            <pc:sldMk cId="1573093320" sldId="1731"/>
            <ac:spMk id="125" creationId="{743CB47B-F0A7-392B-2E87-1159DAE6E950}"/>
          </ac:spMkLst>
        </pc:spChg>
        <pc:spChg chg="mod">
          <ac:chgData name="Ganose, Alexander M" userId="8fc7f4ca-5b95-489f-8cd5-e908667d36e9" providerId="ADAL" clId="{20B71690-6088-6043-B1BC-87BD440CDF4C}" dt="2023-09-14T17:43:17.337" v="3630" actId="14100"/>
          <ac:spMkLst>
            <pc:docMk/>
            <pc:sldMk cId="1573093320" sldId="1731"/>
            <ac:spMk id="126" creationId="{240FABF7-0326-D39A-411B-BF151B3A1BDC}"/>
          </ac:spMkLst>
        </pc:spChg>
        <pc:spChg chg="mod">
          <ac:chgData name="Ganose, Alexander M" userId="8fc7f4ca-5b95-489f-8cd5-e908667d36e9" providerId="ADAL" clId="{20B71690-6088-6043-B1BC-87BD440CDF4C}" dt="2023-09-14T17:42:03.831" v="3609" actId="165"/>
          <ac:spMkLst>
            <pc:docMk/>
            <pc:sldMk cId="1573093320" sldId="1731"/>
            <ac:spMk id="127" creationId="{A3FC6DCA-41D0-21E7-1954-88F649BAA294}"/>
          </ac:spMkLst>
        </pc:spChg>
        <pc:spChg chg="mod">
          <ac:chgData name="Ganose, Alexander M" userId="8fc7f4ca-5b95-489f-8cd5-e908667d36e9" providerId="ADAL" clId="{20B71690-6088-6043-B1BC-87BD440CDF4C}" dt="2023-09-14T17:42:03.831" v="3609" actId="165"/>
          <ac:spMkLst>
            <pc:docMk/>
            <pc:sldMk cId="1573093320" sldId="1731"/>
            <ac:spMk id="128" creationId="{6B2C9F15-313F-26AC-CD10-BAEB835839D3}"/>
          </ac:spMkLst>
        </pc:spChg>
        <pc:spChg chg="mod">
          <ac:chgData name="Ganose, Alexander M" userId="8fc7f4ca-5b95-489f-8cd5-e908667d36e9" providerId="ADAL" clId="{20B71690-6088-6043-B1BC-87BD440CDF4C}" dt="2023-09-14T17:42:03.831" v="3609" actId="165"/>
          <ac:spMkLst>
            <pc:docMk/>
            <pc:sldMk cId="1573093320" sldId="1731"/>
            <ac:spMk id="129" creationId="{CD6E48CE-0876-6C6E-3894-8E082670C9A9}"/>
          </ac:spMkLst>
        </pc:spChg>
        <pc:spChg chg="mod">
          <ac:chgData name="Ganose, Alexander M" userId="8fc7f4ca-5b95-489f-8cd5-e908667d36e9" providerId="ADAL" clId="{20B71690-6088-6043-B1BC-87BD440CDF4C}" dt="2023-09-14T17:42:03.831" v="3609" actId="165"/>
          <ac:spMkLst>
            <pc:docMk/>
            <pc:sldMk cId="1573093320" sldId="1731"/>
            <ac:spMk id="130" creationId="{6B6C0AC9-0CDA-BD35-D025-19EBF61C7AE3}"/>
          </ac:spMkLst>
        </pc:spChg>
        <pc:spChg chg="mod">
          <ac:chgData name="Ganose, Alexander M" userId="8fc7f4ca-5b95-489f-8cd5-e908667d36e9" providerId="ADAL" clId="{20B71690-6088-6043-B1BC-87BD440CDF4C}" dt="2023-09-14T17:42:03.831" v="3609" actId="165"/>
          <ac:spMkLst>
            <pc:docMk/>
            <pc:sldMk cId="1573093320" sldId="1731"/>
            <ac:spMk id="131" creationId="{D807476B-177F-23B8-23D2-A4CA75384CC3}"/>
          </ac:spMkLst>
        </pc:spChg>
        <pc:spChg chg="mod">
          <ac:chgData name="Ganose, Alexander M" userId="8fc7f4ca-5b95-489f-8cd5-e908667d36e9" providerId="ADAL" clId="{20B71690-6088-6043-B1BC-87BD440CDF4C}" dt="2023-09-14T17:42:03.831" v="3609" actId="165"/>
          <ac:spMkLst>
            <pc:docMk/>
            <pc:sldMk cId="1573093320" sldId="1731"/>
            <ac:spMk id="132" creationId="{64C4196E-772D-9BF6-326F-625C84C782B3}"/>
          </ac:spMkLst>
        </pc:spChg>
        <pc:spChg chg="mod">
          <ac:chgData name="Ganose, Alexander M" userId="8fc7f4ca-5b95-489f-8cd5-e908667d36e9" providerId="ADAL" clId="{20B71690-6088-6043-B1BC-87BD440CDF4C}" dt="2023-09-14T17:42:03.831" v="3609" actId="165"/>
          <ac:spMkLst>
            <pc:docMk/>
            <pc:sldMk cId="1573093320" sldId="1731"/>
            <ac:spMk id="133" creationId="{AD2B227A-7528-7460-2DD5-764037D60375}"/>
          </ac:spMkLst>
        </pc:spChg>
        <pc:spChg chg="add del mod topLvl">
          <ac:chgData name="Ganose, Alexander M" userId="8fc7f4ca-5b95-489f-8cd5-e908667d36e9" providerId="ADAL" clId="{20B71690-6088-6043-B1BC-87BD440CDF4C}" dt="2023-09-14T17:43:05.919" v="3626" actId="478"/>
          <ac:spMkLst>
            <pc:docMk/>
            <pc:sldMk cId="1573093320" sldId="1731"/>
            <ac:spMk id="147" creationId="{18ABB519-07E0-EDEB-15EE-FE3AD9A0D868}"/>
          </ac:spMkLst>
        </pc:spChg>
        <pc:spChg chg="add mod">
          <ac:chgData name="Ganose, Alexander M" userId="8fc7f4ca-5b95-489f-8cd5-e908667d36e9" providerId="ADAL" clId="{20B71690-6088-6043-B1BC-87BD440CDF4C}" dt="2023-09-15T10:50:47.114" v="6605" actId="20577"/>
          <ac:spMkLst>
            <pc:docMk/>
            <pc:sldMk cId="1573093320" sldId="1731"/>
            <ac:spMk id="148" creationId="{4067B537-FF9C-FB29-F5BB-0AC69083F023}"/>
          </ac:spMkLst>
        </pc:spChg>
        <pc:spChg chg="mod">
          <ac:chgData name="Ganose, Alexander M" userId="8fc7f4ca-5b95-489f-8cd5-e908667d36e9" providerId="ADAL" clId="{20B71690-6088-6043-B1BC-87BD440CDF4C}" dt="2023-09-14T17:42:03.831" v="3609" actId="165"/>
          <ac:spMkLst>
            <pc:docMk/>
            <pc:sldMk cId="1573093320" sldId="1731"/>
            <ac:spMk id="152" creationId="{45C89FCD-D789-5631-7440-E80BDF925391}"/>
          </ac:spMkLst>
        </pc:spChg>
        <pc:spChg chg="mod">
          <ac:chgData name="Ganose, Alexander M" userId="8fc7f4ca-5b95-489f-8cd5-e908667d36e9" providerId="ADAL" clId="{20B71690-6088-6043-B1BC-87BD440CDF4C}" dt="2023-09-14T17:42:03.831" v="3609" actId="165"/>
          <ac:spMkLst>
            <pc:docMk/>
            <pc:sldMk cId="1573093320" sldId="1731"/>
            <ac:spMk id="153" creationId="{5A51EAE5-00B7-B637-1AFE-C5C68E5E95B9}"/>
          </ac:spMkLst>
        </pc:spChg>
        <pc:spChg chg="mod">
          <ac:chgData name="Ganose, Alexander M" userId="8fc7f4ca-5b95-489f-8cd5-e908667d36e9" providerId="ADAL" clId="{20B71690-6088-6043-B1BC-87BD440CDF4C}" dt="2023-09-14T17:42:03.831" v="3609" actId="165"/>
          <ac:spMkLst>
            <pc:docMk/>
            <pc:sldMk cId="1573093320" sldId="1731"/>
            <ac:spMk id="154" creationId="{8B070B09-CE3F-73AA-7717-318A7DDB1C11}"/>
          </ac:spMkLst>
        </pc:spChg>
        <pc:spChg chg="mod">
          <ac:chgData name="Ganose, Alexander M" userId="8fc7f4ca-5b95-489f-8cd5-e908667d36e9" providerId="ADAL" clId="{20B71690-6088-6043-B1BC-87BD440CDF4C}" dt="2023-09-14T17:42:03.831" v="3609" actId="165"/>
          <ac:spMkLst>
            <pc:docMk/>
            <pc:sldMk cId="1573093320" sldId="1731"/>
            <ac:spMk id="155" creationId="{A7F7C158-952D-9E90-C779-D1F488A6D626}"/>
          </ac:spMkLst>
        </pc:spChg>
        <pc:spChg chg="mod">
          <ac:chgData name="Ganose, Alexander M" userId="8fc7f4ca-5b95-489f-8cd5-e908667d36e9" providerId="ADAL" clId="{20B71690-6088-6043-B1BC-87BD440CDF4C}" dt="2023-09-14T17:42:03.831" v="3609" actId="165"/>
          <ac:spMkLst>
            <pc:docMk/>
            <pc:sldMk cId="1573093320" sldId="1731"/>
            <ac:spMk id="156" creationId="{74546E0F-43D8-9382-A5C2-4C7C9259B6A2}"/>
          </ac:spMkLst>
        </pc:spChg>
        <pc:spChg chg="mod">
          <ac:chgData name="Ganose, Alexander M" userId="8fc7f4ca-5b95-489f-8cd5-e908667d36e9" providerId="ADAL" clId="{20B71690-6088-6043-B1BC-87BD440CDF4C}" dt="2023-09-14T17:42:03.831" v="3609" actId="165"/>
          <ac:spMkLst>
            <pc:docMk/>
            <pc:sldMk cId="1573093320" sldId="1731"/>
            <ac:spMk id="157" creationId="{FAE6E990-F07C-D463-30F8-9D4E35CAD08D}"/>
          </ac:spMkLst>
        </pc:spChg>
        <pc:spChg chg="mod">
          <ac:chgData name="Ganose, Alexander M" userId="8fc7f4ca-5b95-489f-8cd5-e908667d36e9" providerId="ADAL" clId="{20B71690-6088-6043-B1BC-87BD440CDF4C}" dt="2023-09-14T17:42:03.831" v="3609" actId="165"/>
          <ac:spMkLst>
            <pc:docMk/>
            <pc:sldMk cId="1573093320" sldId="1731"/>
            <ac:spMk id="158" creationId="{372369C0-051E-8F1F-8F0E-5851522D92FB}"/>
          </ac:spMkLst>
        </pc:spChg>
        <pc:spChg chg="mod">
          <ac:chgData name="Ganose, Alexander M" userId="8fc7f4ca-5b95-489f-8cd5-e908667d36e9" providerId="ADAL" clId="{20B71690-6088-6043-B1BC-87BD440CDF4C}" dt="2023-09-14T17:42:03.831" v="3609" actId="165"/>
          <ac:spMkLst>
            <pc:docMk/>
            <pc:sldMk cId="1573093320" sldId="1731"/>
            <ac:spMk id="159" creationId="{EB372B0C-3108-E8CB-DC65-FE0F4DF7C4F5}"/>
          </ac:spMkLst>
        </pc:spChg>
        <pc:spChg chg="mod">
          <ac:chgData name="Ganose, Alexander M" userId="8fc7f4ca-5b95-489f-8cd5-e908667d36e9" providerId="ADAL" clId="{20B71690-6088-6043-B1BC-87BD440CDF4C}" dt="2023-09-14T17:42:03.831" v="3609" actId="165"/>
          <ac:spMkLst>
            <pc:docMk/>
            <pc:sldMk cId="1573093320" sldId="1731"/>
            <ac:spMk id="160" creationId="{A8297CE5-E23E-4804-26DB-EB75017BEFDE}"/>
          </ac:spMkLst>
        </pc:spChg>
        <pc:spChg chg="mod">
          <ac:chgData name="Ganose, Alexander M" userId="8fc7f4ca-5b95-489f-8cd5-e908667d36e9" providerId="ADAL" clId="{20B71690-6088-6043-B1BC-87BD440CDF4C}" dt="2023-09-14T17:42:03.831" v="3609" actId="165"/>
          <ac:spMkLst>
            <pc:docMk/>
            <pc:sldMk cId="1573093320" sldId="1731"/>
            <ac:spMk id="161" creationId="{4FE350F3-C54F-3FD3-7BEB-0D884CA86623}"/>
          </ac:spMkLst>
        </pc:spChg>
        <pc:spChg chg="mod">
          <ac:chgData name="Ganose, Alexander M" userId="8fc7f4ca-5b95-489f-8cd5-e908667d36e9" providerId="ADAL" clId="{20B71690-6088-6043-B1BC-87BD440CDF4C}" dt="2023-09-14T17:42:03.831" v="3609" actId="165"/>
          <ac:spMkLst>
            <pc:docMk/>
            <pc:sldMk cId="1573093320" sldId="1731"/>
            <ac:spMk id="162" creationId="{A3D1CAD9-B15E-608E-00E2-D6955E855EC7}"/>
          </ac:spMkLst>
        </pc:spChg>
        <pc:spChg chg="mod">
          <ac:chgData name="Ganose, Alexander M" userId="8fc7f4ca-5b95-489f-8cd5-e908667d36e9" providerId="ADAL" clId="{20B71690-6088-6043-B1BC-87BD440CDF4C}" dt="2023-09-14T17:42:03.831" v="3609" actId="165"/>
          <ac:spMkLst>
            <pc:docMk/>
            <pc:sldMk cId="1573093320" sldId="1731"/>
            <ac:spMk id="163" creationId="{39A847FA-5FCF-DA26-C4BA-F65E4D54088B}"/>
          </ac:spMkLst>
        </pc:spChg>
        <pc:spChg chg="add del mod topLvl">
          <ac:chgData name="Ganose, Alexander M" userId="8fc7f4ca-5b95-489f-8cd5-e908667d36e9" providerId="ADAL" clId="{20B71690-6088-6043-B1BC-87BD440CDF4C}" dt="2023-09-14T17:43:23.781" v="3631" actId="478"/>
          <ac:spMkLst>
            <pc:docMk/>
            <pc:sldMk cId="1573093320" sldId="1731"/>
            <ac:spMk id="177" creationId="{F56D2B58-CA80-E571-71D6-E808F777CC45}"/>
          </ac:spMkLst>
        </pc:spChg>
        <pc:spChg chg="add mod">
          <ac:chgData name="Ganose, Alexander M" userId="8fc7f4ca-5b95-489f-8cd5-e908667d36e9" providerId="ADAL" clId="{20B71690-6088-6043-B1BC-87BD440CDF4C}" dt="2023-09-15T10:50:47.882" v="6606" actId="33524"/>
          <ac:spMkLst>
            <pc:docMk/>
            <pc:sldMk cId="1573093320" sldId="1731"/>
            <ac:spMk id="178" creationId="{DA4E8351-A96C-4CA0-4C9D-2240D02AD1F0}"/>
          </ac:spMkLst>
        </pc:spChg>
        <pc:spChg chg="mod">
          <ac:chgData name="Ganose, Alexander M" userId="8fc7f4ca-5b95-489f-8cd5-e908667d36e9" providerId="ADAL" clId="{20B71690-6088-6043-B1BC-87BD440CDF4C}" dt="2023-09-14T17:56:55.274" v="4485"/>
          <ac:spMkLst>
            <pc:docMk/>
            <pc:sldMk cId="1573093320" sldId="1731"/>
            <ac:spMk id="185" creationId="{7798431E-D476-C696-E32D-EA23A5EFD6E4}"/>
          </ac:spMkLst>
        </pc:spChg>
        <pc:spChg chg="mod">
          <ac:chgData name="Ganose, Alexander M" userId="8fc7f4ca-5b95-489f-8cd5-e908667d36e9" providerId="ADAL" clId="{20B71690-6088-6043-B1BC-87BD440CDF4C}" dt="2023-09-14T17:56:55.274" v="4485"/>
          <ac:spMkLst>
            <pc:docMk/>
            <pc:sldMk cId="1573093320" sldId="1731"/>
            <ac:spMk id="188" creationId="{374887DB-AAED-0431-9D91-A19C89C6F285}"/>
          </ac:spMkLst>
        </pc:spChg>
        <pc:spChg chg="mod">
          <ac:chgData name="Ganose, Alexander M" userId="8fc7f4ca-5b95-489f-8cd5-e908667d36e9" providerId="ADAL" clId="{20B71690-6088-6043-B1BC-87BD440CDF4C}" dt="2023-09-14T17:56:55.274" v="4485"/>
          <ac:spMkLst>
            <pc:docMk/>
            <pc:sldMk cId="1573093320" sldId="1731"/>
            <ac:spMk id="189" creationId="{9B57AE5D-9D48-C9ED-44BC-157B1A7CB771}"/>
          </ac:spMkLst>
        </pc:spChg>
        <pc:spChg chg="mod">
          <ac:chgData name="Ganose, Alexander M" userId="8fc7f4ca-5b95-489f-8cd5-e908667d36e9" providerId="ADAL" clId="{20B71690-6088-6043-B1BC-87BD440CDF4C}" dt="2023-09-14T17:56:55.274" v="4485"/>
          <ac:spMkLst>
            <pc:docMk/>
            <pc:sldMk cId="1573093320" sldId="1731"/>
            <ac:spMk id="190" creationId="{F0169CBB-4BAF-480D-C5DE-4D2EBDC34B6A}"/>
          </ac:spMkLst>
        </pc:spChg>
        <pc:spChg chg="mod">
          <ac:chgData name="Ganose, Alexander M" userId="8fc7f4ca-5b95-489f-8cd5-e908667d36e9" providerId="ADAL" clId="{20B71690-6088-6043-B1BC-87BD440CDF4C}" dt="2023-09-14T17:56:55.274" v="4485"/>
          <ac:spMkLst>
            <pc:docMk/>
            <pc:sldMk cId="1573093320" sldId="1731"/>
            <ac:spMk id="191" creationId="{49FC8BED-B49C-283E-583E-9D93C6E00B83}"/>
          </ac:spMkLst>
        </pc:spChg>
        <pc:spChg chg="mod">
          <ac:chgData name="Ganose, Alexander M" userId="8fc7f4ca-5b95-489f-8cd5-e908667d36e9" providerId="ADAL" clId="{20B71690-6088-6043-B1BC-87BD440CDF4C}" dt="2023-09-14T17:56:55.274" v="4485"/>
          <ac:spMkLst>
            <pc:docMk/>
            <pc:sldMk cId="1573093320" sldId="1731"/>
            <ac:spMk id="192" creationId="{A3C8474C-E41B-52B8-F70B-BDE6A7CB0F79}"/>
          </ac:spMkLst>
        </pc:spChg>
        <pc:spChg chg="mod">
          <ac:chgData name="Ganose, Alexander M" userId="8fc7f4ca-5b95-489f-8cd5-e908667d36e9" providerId="ADAL" clId="{20B71690-6088-6043-B1BC-87BD440CDF4C}" dt="2023-09-14T17:56:55.274" v="4485"/>
          <ac:spMkLst>
            <pc:docMk/>
            <pc:sldMk cId="1573093320" sldId="1731"/>
            <ac:spMk id="193" creationId="{BD4EA884-7A28-B85B-E163-3E9AF06C4FD1}"/>
          </ac:spMkLst>
        </pc:spChg>
        <pc:spChg chg="mod">
          <ac:chgData name="Ganose, Alexander M" userId="8fc7f4ca-5b95-489f-8cd5-e908667d36e9" providerId="ADAL" clId="{20B71690-6088-6043-B1BC-87BD440CDF4C}" dt="2023-09-14T17:56:55.274" v="4485"/>
          <ac:spMkLst>
            <pc:docMk/>
            <pc:sldMk cId="1573093320" sldId="1731"/>
            <ac:spMk id="194" creationId="{ABE4DEDE-A94B-DC92-F24D-323F7F2C7849}"/>
          </ac:spMkLst>
        </pc:spChg>
        <pc:spChg chg="mod">
          <ac:chgData name="Ganose, Alexander M" userId="8fc7f4ca-5b95-489f-8cd5-e908667d36e9" providerId="ADAL" clId="{20B71690-6088-6043-B1BC-87BD440CDF4C}" dt="2023-09-14T17:56:55.274" v="4485"/>
          <ac:spMkLst>
            <pc:docMk/>
            <pc:sldMk cId="1573093320" sldId="1731"/>
            <ac:spMk id="195" creationId="{751D2AEE-CA95-DCAF-DF5C-3778F9AE521B}"/>
          </ac:spMkLst>
        </pc:spChg>
        <pc:spChg chg="mod">
          <ac:chgData name="Ganose, Alexander M" userId="8fc7f4ca-5b95-489f-8cd5-e908667d36e9" providerId="ADAL" clId="{20B71690-6088-6043-B1BC-87BD440CDF4C}" dt="2023-09-14T17:56:55.274" v="4485"/>
          <ac:spMkLst>
            <pc:docMk/>
            <pc:sldMk cId="1573093320" sldId="1731"/>
            <ac:spMk id="196" creationId="{C6385299-DB04-7C98-E938-40F3B8590FA3}"/>
          </ac:spMkLst>
        </pc:spChg>
        <pc:spChg chg="mod">
          <ac:chgData name="Ganose, Alexander M" userId="8fc7f4ca-5b95-489f-8cd5-e908667d36e9" providerId="ADAL" clId="{20B71690-6088-6043-B1BC-87BD440CDF4C}" dt="2023-09-14T17:56:55.274" v="4485"/>
          <ac:spMkLst>
            <pc:docMk/>
            <pc:sldMk cId="1573093320" sldId="1731"/>
            <ac:spMk id="197" creationId="{EB9272D8-C880-7C44-2730-5B3B3973DA89}"/>
          </ac:spMkLst>
        </pc:spChg>
        <pc:spChg chg="mod">
          <ac:chgData name="Ganose, Alexander M" userId="8fc7f4ca-5b95-489f-8cd5-e908667d36e9" providerId="ADAL" clId="{20B71690-6088-6043-B1BC-87BD440CDF4C}" dt="2023-09-14T17:56:55.274" v="4485"/>
          <ac:spMkLst>
            <pc:docMk/>
            <pc:sldMk cId="1573093320" sldId="1731"/>
            <ac:spMk id="198" creationId="{8114F9B0-157E-2FE3-CE44-46C461BB5B50}"/>
          </ac:spMkLst>
        </pc:spChg>
        <pc:spChg chg="mod">
          <ac:chgData name="Ganose, Alexander M" userId="8fc7f4ca-5b95-489f-8cd5-e908667d36e9" providerId="ADAL" clId="{20B71690-6088-6043-B1BC-87BD440CDF4C}" dt="2023-09-14T17:56:55.274" v="4485"/>
          <ac:spMkLst>
            <pc:docMk/>
            <pc:sldMk cId="1573093320" sldId="1731"/>
            <ac:spMk id="199" creationId="{5D6BEE7B-208D-67AA-F312-D876838AE887}"/>
          </ac:spMkLst>
        </pc:spChg>
        <pc:spChg chg="add del mod">
          <ac:chgData name="Ganose, Alexander M" userId="8fc7f4ca-5b95-489f-8cd5-e908667d36e9" providerId="ADAL" clId="{20B71690-6088-6043-B1BC-87BD440CDF4C}" dt="2023-09-15T08:31:44.678" v="4946"/>
          <ac:spMkLst>
            <pc:docMk/>
            <pc:sldMk cId="1573093320" sldId="1731"/>
            <ac:spMk id="213" creationId="{52F28696-CCAC-CA71-4419-58AAA77D6089}"/>
          </ac:spMkLst>
        </pc:spChg>
        <pc:grpChg chg="add del mod">
          <ac:chgData name="Ganose, Alexander M" userId="8fc7f4ca-5b95-489f-8cd5-e908667d36e9" providerId="ADAL" clId="{20B71690-6088-6043-B1BC-87BD440CDF4C}" dt="2023-09-14T17:35:14.807" v="3319" actId="478"/>
          <ac:grpSpMkLst>
            <pc:docMk/>
            <pc:sldMk cId="1573093320" sldId="1731"/>
            <ac:grpSpMk id="2" creationId="{516E2988-DFF4-EB9B-2D89-BE00FAE8169F}"/>
          </ac:grpSpMkLst>
        </pc:grpChg>
        <pc:grpChg chg="add del mod">
          <ac:chgData name="Ganose, Alexander M" userId="8fc7f4ca-5b95-489f-8cd5-e908667d36e9" providerId="ADAL" clId="{20B71690-6088-6043-B1BC-87BD440CDF4C}" dt="2023-09-14T17:32:29.897" v="3263" actId="165"/>
          <ac:grpSpMkLst>
            <pc:docMk/>
            <pc:sldMk cId="1573093320" sldId="1731"/>
            <ac:grpSpMk id="6" creationId="{AA6291A3-2DAC-58CB-E464-DC8EBA677010}"/>
          </ac:grpSpMkLst>
        </pc:grpChg>
        <pc:grpChg chg="del">
          <ac:chgData name="Ganose, Alexander M" userId="8fc7f4ca-5b95-489f-8cd5-e908667d36e9" providerId="ADAL" clId="{20B71690-6088-6043-B1BC-87BD440CDF4C}" dt="2023-09-14T17:31:46.336" v="3257" actId="478"/>
          <ac:grpSpMkLst>
            <pc:docMk/>
            <pc:sldMk cId="1573093320" sldId="1731"/>
            <ac:grpSpMk id="69" creationId="{88AE4A31-AEEF-6C53-3782-85117A8086CD}"/>
          </ac:grpSpMkLst>
        </pc:grpChg>
        <pc:grpChg chg="del">
          <ac:chgData name="Ganose, Alexander M" userId="8fc7f4ca-5b95-489f-8cd5-e908667d36e9" providerId="ADAL" clId="{20B71690-6088-6043-B1BC-87BD440CDF4C}" dt="2023-09-14T17:31:46.336" v="3257" actId="478"/>
          <ac:grpSpMkLst>
            <pc:docMk/>
            <pc:sldMk cId="1573093320" sldId="1731"/>
            <ac:grpSpMk id="70" creationId="{C1B8FF67-C312-6937-12C8-C2C27F5E722F}"/>
          </ac:grpSpMkLst>
        </pc:grpChg>
        <pc:grpChg chg="add del mod">
          <ac:chgData name="Ganose, Alexander M" userId="8fc7f4ca-5b95-489f-8cd5-e908667d36e9" providerId="ADAL" clId="{20B71690-6088-6043-B1BC-87BD440CDF4C}" dt="2023-09-14T17:42:03.831" v="3609" actId="165"/>
          <ac:grpSpMkLst>
            <pc:docMk/>
            <pc:sldMk cId="1573093320" sldId="1731"/>
            <ac:grpSpMk id="113" creationId="{0DBDD9DB-3DCC-A651-5211-022633B0C07B}"/>
          </ac:grpSpMkLst>
        </pc:grpChg>
        <pc:grpChg chg="add mod">
          <ac:chgData name="Ganose, Alexander M" userId="8fc7f4ca-5b95-489f-8cd5-e908667d36e9" providerId="ADAL" clId="{20B71690-6088-6043-B1BC-87BD440CDF4C}" dt="2023-09-14T17:42:03.831" v="3609" actId="165"/>
          <ac:grpSpMkLst>
            <pc:docMk/>
            <pc:sldMk cId="1573093320" sldId="1731"/>
            <ac:grpSpMk id="114" creationId="{21AF0C03-BEDD-F688-16B8-755CF5CDC194}"/>
          </ac:grpSpMkLst>
        </pc:grpChg>
        <pc:grpChg chg="add mod">
          <ac:chgData name="Ganose, Alexander M" userId="8fc7f4ca-5b95-489f-8cd5-e908667d36e9" providerId="ADAL" clId="{20B71690-6088-6043-B1BC-87BD440CDF4C}" dt="2023-09-14T17:42:03.831" v="3609" actId="165"/>
          <ac:grpSpMkLst>
            <pc:docMk/>
            <pc:sldMk cId="1573093320" sldId="1731"/>
            <ac:grpSpMk id="115" creationId="{A661C68F-533E-22A9-AA56-74D1630A9EA5}"/>
          </ac:grpSpMkLst>
        </pc:grpChg>
        <pc:grpChg chg="add mod">
          <ac:chgData name="Ganose, Alexander M" userId="8fc7f4ca-5b95-489f-8cd5-e908667d36e9" providerId="ADAL" clId="{20B71690-6088-6043-B1BC-87BD440CDF4C}" dt="2023-09-14T17:38:17.064" v="3403" actId="164"/>
          <ac:grpSpMkLst>
            <pc:docMk/>
            <pc:sldMk cId="1573093320" sldId="1731"/>
            <ac:grpSpMk id="118" creationId="{46F476F3-9AB8-D6F1-584E-17B5EA040F63}"/>
          </ac:grpSpMkLst>
        </pc:grpChg>
        <pc:grpChg chg="add mod topLvl">
          <ac:chgData name="Ganose, Alexander M" userId="8fc7f4ca-5b95-489f-8cd5-e908667d36e9" providerId="ADAL" clId="{20B71690-6088-6043-B1BC-87BD440CDF4C}" dt="2023-09-14T17:43:05.919" v="3626" actId="478"/>
          <ac:grpSpMkLst>
            <pc:docMk/>
            <pc:sldMk cId="1573093320" sldId="1731"/>
            <ac:grpSpMk id="119" creationId="{433C5CC9-FCC4-45B3-D156-340E246EDEB0}"/>
          </ac:grpSpMkLst>
        </pc:grpChg>
        <pc:grpChg chg="mod">
          <ac:chgData name="Ganose, Alexander M" userId="8fc7f4ca-5b95-489f-8cd5-e908667d36e9" providerId="ADAL" clId="{20B71690-6088-6043-B1BC-87BD440CDF4C}" dt="2023-09-14T17:42:03.831" v="3609" actId="165"/>
          <ac:grpSpMkLst>
            <pc:docMk/>
            <pc:sldMk cId="1573093320" sldId="1731"/>
            <ac:grpSpMk id="120" creationId="{CAB47CE6-5283-8394-F3BD-2B5D9E3F3C28}"/>
          </ac:grpSpMkLst>
        </pc:grpChg>
        <pc:grpChg chg="mod">
          <ac:chgData name="Ganose, Alexander M" userId="8fc7f4ca-5b95-489f-8cd5-e908667d36e9" providerId="ADAL" clId="{20B71690-6088-6043-B1BC-87BD440CDF4C}" dt="2023-09-14T17:42:03.831" v="3609" actId="165"/>
          <ac:grpSpMkLst>
            <pc:docMk/>
            <pc:sldMk cId="1573093320" sldId="1731"/>
            <ac:grpSpMk id="121" creationId="{226CF00D-999B-A71B-35EC-F72CF457E020}"/>
          </ac:grpSpMkLst>
        </pc:grpChg>
        <pc:grpChg chg="add mod topLvl">
          <ac:chgData name="Ganose, Alexander M" userId="8fc7f4ca-5b95-489f-8cd5-e908667d36e9" providerId="ADAL" clId="{20B71690-6088-6043-B1BC-87BD440CDF4C}" dt="2023-09-14T17:43:23.781" v="3631" actId="478"/>
          <ac:grpSpMkLst>
            <pc:docMk/>
            <pc:sldMk cId="1573093320" sldId="1731"/>
            <ac:grpSpMk id="149" creationId="{4ACD0E6F-B17F-D2AA-75B3-41D27005007B}"/>
          </ac:grpSpMkLst>
        </pc:grpChg>
        <pc:grpChg chg="mod">
          <ac:chgData name="Ganose, Alexander M" userId="8fc7f4ca-5b95-489f-8cd5-e908667d36e9" providerId="ADAL" clId="{20B71690-6088-6043-B1BC-87BD440CDF4C}" dt="2023-09-14T17:42:03.831" v="3609" actId="165"/>
          <ac:grpSpMkLst>
            <pc:docMk/>
            <pc:sldMk cId="1573093320" sldId="1731"/>
            <ac:grpSpMk id="150" creationId="{576D3FCA-7BE0-8452-1154-52D4A673FF4C}"/>
          </ac:grpSpMkLst>
        </pc:grpChg>
        <pc:grpChg chg="mod">
          <ac:chgData name="Ganose, Alexander M" userId="8fc7f4ca-5b95-489f-8cd5-e908667d36e9" providerId="ADAL" clId="{20B71690-6088-6043-B1BC-87BD440CDF4C}" dt="2023-09-14T17:42:03.831" v="3609" actId="165"/>
          <ac:grpSpMkLst>
            <pc:docMk/>
            <pc:sldMk cId="1573093320" sldId="1731"/>
            <ac:grpSpMk id="151" creationId="{871D59CC-9087-7063-6D16-48BB4C23DFAE}"/>
          </ac:grpSpMkLst>
        </pc:grpChg>
        <pc:grpChg chg="add mod topLvl">
          <ac:chgData name="Ganose, Alexander M" userId="8fc7f4ca-5b95-489f-8cd5-e908667d36e9" providerId="ADAL" clId="{20B71690-6088-6043-B1BC-87BD440CDF4C}" dt="2023-09-14T17:42:57.412" v="3625" actId="12788"/>
          <ac:grpSpMkLst>
            <pc:docMk/>
            <pc:sldMk cId="1573093320" sldId="1731"/>
            <ac:grpSpMk id="179" creationId="{4C0B1458-8765-220F-7069-40293D5A046D}"/>
          </ac:grpSpMkLst>
        </pc:grpChg>
        <pc:grpChg chg="add del mod topLvl">
          <ac:chgData name="Ganose, Alexander M" userId="8fc7f4ca-5b95-489f-8cd5-e908667d36e9" providerId="ADAL" clId="{20B71690-6088-6043-B1BC-87BD440CDF4C}" dt="2023-09-14T17:43:05.919" v="3626" actId="478"/>
          <ac:grpSpMkLst>
            <pc:docMk/>
            <pc:sldMk cId="1573093320" sldId="1731"/>
            <ac:grpSpMk id="180" creationId="{48BE0BCB-7130-7E86-4806-E1C235DFF4DF}"/>
          </ac:grpSpMkLst>
        </pc:grpChg>
        <pc:grpChg chg="add del mod topLvl">
          <ac:chgData name="Ganose, Alexander M" userId="8fc7f4ca-5b95-489f-8cd5-e908667d36e9" providerId="ADAL" clId="{20B71690-6088-6043-B1BC-87BD440CDF4C}" dt="2023-09-14T17:43:23.781" v="3631" actId="478"/>
          <ac:grpSpMkLst>
            <pc:docMk/>
            <pc:sldMk cId="1573093320" sldId="1731"/>
            <ac:grpSpMk id="181" creationId="{7EFDC167-CAAD-3CEE-4F46-D92B4EC6B82A}"/>
          </ac:grpSpMkLst>
        </pc:grpChg>
        <pc:grpChg chg="add del mod">
          <ac:chgData name="Ganose, Alexander M" userId="8fc7f4ca-5b95-489f-8cd5-e908667d36e9" providerId="ADAL" clId="{20B71690-6088-6043-B1BC-87BD440CDF4C}" dt="2023-09-14T17:42:03.831" v="3609" actId="165"/>
          <ac:grpSpMkLst>
            <pc:docMk/>
            <pc:sldMk cId="1573093320" sldId="1731"/>
            <ac:grpSpMk id="182" creationId="{673C4BDB-6B16-A91E-F9B8-DA1D25BEE341}"/>
          </ac:grpSpMkLst>
        </pc:grpChg>
        <pc:grpChg chg="add del mod">
          <ac:chgData name="Ganose, Alexander M" userId="8fc7f4ca-5b95-489f-8cd5-e908667d36e9" providerId="ADAL" clId="{20B71690-6088-6043-B1BC-87BD440CDF4C}" dt="2023-09-14T17:56:56.677" v="4486"/>
          <ac:grpSpMkLst>
            <pc:docMk/>
            <pc:sldMk cId="1573093320" sldId="1731"/>
            <ac:grpSpMk id="183" creationId="{4778C1E4-3CCE-DDA1-29E2-F28F3E2CF978}"/>
          </ac:grpSpMkLst>
        </pc:grpChg>
        <pc:grpChg chg="mod">
          <ac:chgData name="Ganose, Alexander M" userId="8fc7f4ca-5b95-489f-8cd5-e908667d36e9" providerId="ADAL" clId="{20B71690-6088-6043-B1BC-87BD440CDF4C}" dt="2023-09-14T17:56:55.274" v="4485"/>
          <ac:grpSpMkLst>
            <pc:docMk/>
            <pc:sldMk cId="1573093320" sldId="1731"/>
            <ac:grpSpMk id="184" creationId="{0E71910B-6D0C-D331-1A0A-802CEFDE9318}"/>
          </ac:grpSpMkLst>
        </pc:grpChg>
        <pc:grpChg chg="mod">
          <ac:chgData name="Ganose, Alexander M" userId="8fc7f4ca-5b95-489f-8cd5-e908667d36e9" providerId="ADAL" clId="{20B71690-6088-6043-B1BC-87BD440CDF4C}" dt="2023-09-14T17:56:55.274" v="4485"/>
          <ac:grpSpMkLst>
            <pc:docMk/>
            <pc:sldMk cId="1573093320" sldId="1731"/>
            <ac:grpSpMk id="186" creationId="{6F1C808B-528E-CF1B-1AAC-40F1585C7793}"/>
          </ac:grpSpMkLst>
        </pc:grpChg>
        <pc:grpChg chg="mod">
          <ac:chgData name="Ganose, Alexander M" userId="8fc7f4ca-5b95-489f-8cd5-e908667d36e9" providerId="ADAL" clId="{20B71690-6088-6043-B1BC-87BD440CDF4C}" dt="2023-09-14T17:56:55.274" v="4485"/>
          <ac:grpSpMkLst>
            <pc:docMk/>
            <pc:sldMk cId="1573093320" sldId="1731"/>
            <ac:grpSpMk id="187" creationId="{A3434054-85FF-69A2-4CCE-8D5F1D4B55F9}"/>
          </ac:grpSpMkLst>
        </pc:grpChg>
        <pc:graphicFrameChg chg="del">
          <ac:chgData name="Ganose, Alexander M" userId="8fc7f4ca-5b95-489f-8cd5-e908667d36e9" providerId="ADAL" clId="{20B71690-6088-6043-B1BC-87BD440CDF4C}" dt="2023-09-14T17:31:41.514" v="3256" actId="478"/>
          <ac:graphicFrameMkLst>
            <pc:docMk/>
            <pc:sldMk cId="1573093320" sldId="1731"/>
            <ac:graphicFrameMk id="72" creationId="{E2DB8756-99F3-EF51-7D4A-238DF74E86C4}"/>
          </ac:graphicFrameMkLst>
        </pc:graphicFrameChg>
        <pc:picChg chg="mod">
          <ac:chgData name="Ganose, Alexander M" userId="8fc7f4ca-5b95-489f-8cd5-e908667d36e9" providerId="ADAL" clId="{20B71690-6088-6043-B1BC-87BD440CDF4C}" dt="2023-09-14T17:32:15.020" v="3259"/>
          <ac:picMkLst>
            <pc:docMk/>
            <pc:sldMk cId="1573093320" sldId="1731"/>
            <ac:picMk id="3" creationId="{5608A231-B1A5-2089-8B74-90DB64296644}"/>
          </ac:picMkLst>
        </pc:picChg>
        <pc:picChg chg="mod">
          <ac:chgData name="Ganose, Alexander M" userId="8fc7f4ca-5b95-489f-8cd5-e908667d36e9" providerId="ADAL" clId="{20B71690-6088-6043-B1BC-87BD440CDF4C}" dt="2023-09-14T17:32:15.020" v="3259"/>
          <ac:picMkLst>
            <pc:docMk/>
            <pc:sldMk cId="1573093320" sldId="1731"/>
            <ac:picMk id="4" creationId="{945FB55B-5A2E-7ADE-8CF4-A73DE8C3406C}"/>
          </ac:picMkLst>
        </pc:picChg>
        <pc:cxnChg chg="del mod topLvl">
          <ac:chgData name="Ganose, Alexander M" userId="8fc7f4ca-5b95-489f-8cd5-e908667d36e9" providerId="ADAL" clId="{20B71690-6088-6043-B1BC-87BD440CDF4C}" dt="2023-09-14T17:35:13.703" v="3318" actId="478"/>
          <ac:cxnSpMkLst>
            <pc:docMk/>
            <pc:sldMk cId="1573093320" sldId="1731"/>
            <ac:cxnSpMk id="20" creationId="{1DFF2FD9-2E09-A0C1-B62B-7CB70348EF11}"/>
          </ac:cxnSpMkLst>
        </pc:cxnChg>
        <pc:cxnChg chg="del mod topLvl">
          <ac:chgData name="Ganose, Alexander M" userId="8fc7f4ca-5b95-489f-8cd5-e908667d36e9" providerId="ADAL" clId="{20B71690-6088-6043-B1BC-87BD440CDF4C}" dt="2023-09-14T17:35:13.703" v="3318" actId="478"/>
          <ac:cxnSpMkLst>
            <pc:docMk/>
            <pc:sldMk cId="1573093320" sldId="1731"/>
            <ac:cxnSpMk id="21" creationId="{AF9C2D40-AAF2-A6F9-5386-DCFD0D16E33D}"/>
          </ac:cxnSpMkLst>
        </pc:cxnChg>
        <pc:cxnChg chg="del mod topLvl">
          <ac:chgData name="Ganose, Alexander M" userId="8fc7f4ca-5b95-489f-8cd5-e908667d36e9" providerId="ADAL" clId="{20B71690-6088-6043-B1BC-87BD440CDF4C}" dt="2023-09-14T17:35:13.703" v="3318" actId="478"/>
          <ac:cxnSpMkLst>
            <pc:docMk/>
            <pc:sldMk cId="1573093320" sldId="1731"/>
            <ac:cxnSpMk id="22" creationId="{D1020040-8448-D38A-A546-28AFB9C210DD}"/>
          </ac:cxnSpMkLst>
        </pc:cxnChg>
        <pc:cxnChg chg="del mod topLvl">
          <ac:chgData name="Ganose, Alexander M" userId="8fc7f4ca-5b95-489f-8cd5-e908667d36e9" providerId="ADAL" clId="{20B71690-6088-6043-B1BC-87BD440CDF4C}" dt="2023-09-14T17:35:13.703" v="3318" actId="478"/>
          <ac:cxnSpMkLst>
            <pc:docMk/>
            <pc:sldMk cId="1573093320" sldId="1731"/>
            <ac:cxnSpMk id="23" creationId="{366463CD-3179-B29D-0E1C-EDD7A34898E8}"/>
          </ac:cxnSpMkLst>
        </pc:cxnChg>
        <pc:cxnChg chg="del mod topLvl">
          <ac:chgData name="Ganose, Alexander M" userId="8fc7f4ca-5b95-489f-8cd5-e908667d36e9" providerId="ADAL" clId="{20B71690-6088-6043-B1BC-87BD440CDF4C}" dt="2023-09-14T17:35:13.703" v="3318" actId="478"/>
          <ac:cxnSpMkLst>
            <pc:docMk/>
            <pc:sldMk cId="1573093320" sldId="1731"/>
            <ac:cxnSpMk id="24" creationId="{FB8A4697-0865-80A7-1104-4B48F0E1D5E0}"/>
          </ac:cxnSpMkLst>
        </pc:cxnChg>
        <pc:cxnChg chg="del mod topLvl">
          <ac:chgData name="Ganose, Alexander M" userId="8fc7f4ca-5b95-489f-8cd5-e908667d36e9" providerId="ADAL" clId="{20B71690-6088-6043-B1BC-87BD440CDF4C}" dt="2023-09-14T17:35:13.703" v="3318" actId="478"/>
          <ac:cxnSpMkLst>
            <pc:docMk/>
            <pc:sldMk cId="1573093320" sldId="1731"/>
            <ac:cxnSpMk id="26" creationId="{C13B3DE2-3365-22DE-86BA-346F39EF9859}"/>
          </ac:cxnSpMkLst>
        </pc:cxnChg>
        <pc:cxnChg chg="del mod topLvl">
          <ac:chgData name="Ganose, Alexander M" userId="8fc7f4ca-5b95-489f-8cd5-e908667d36e9" providerId="ADAL" clId="{20B71690-6088-6043-B1BC-87BD440CDF4C}" dt="2023-09-14T17:35:13.703" v="3318" actId="478"/>
          <ac:cxnSpMkLst>
            <pc:docMk/>
            <pc:sldMk cId="1573093320" sldId="1731"/>
            <ac:cxnSpMk id="27" creationId="{AC41C526-31B0-7092-3EF5-DE9279F62905}"/>
          </ac:cxnSpMkLst>
        </pc:cxnChg>
        <pc:cxnChg chg="del mod topLvl">
          <ac:chgData name="Ganose, Alexander M" userId="8fc7f4ca-5b95-489f-8cd5-e908667d36e9" providerId="ADAL" clId="{20B71690-6088-6043-B1BC-87BD440CDF4C}" dt="2023-09-14T17:35:13.703" v="3318" actId="478"/>
          <ac:cxnSpMkLst>
            <pc:docMk/>
            <pc:sldMk cId="1573093320" sldId="1731"/>
            <ac:cxnSpMk id="28" creationId="{EB2F9151-E17B-922E-3537-CA6BF1B1E1F1}"/>
          </ac:cxnSpMkLst>
        </pc:cxnChg>
        <pc:cxnChg chg="del mod topLvl">
          <ac:chgData name="Ganose, Alexander M" userId="8fc7f4ca-5b95-489f-8cd5-e908667d36e9" providerId="ADAL" clId="{20B71690-6088-6043-B1BC-87BD440CDF4C}" dt="2023-09-14T17:35:13.703" v="3318" actId="478"/>
          <ac:cxnSpMkLst>
            <pc:docMk/>
            <pc:sldMk cId="1573093320" sldId="1731"/>
            <ac:cxnSpMk id="29" creationId="{6CC0C349-364B-D3FE-6FB6-3122E77C88BF}"/>
          </ac:cxnSpMkLst>
        </pc:cxnChg>
        <pc:cxnChg chg="del mod topLvl">
          <ac:chgData name="Ganose, Alexander M" userId="8fc7f4ca-5b95-489f-8cd5-e908667d36e9" providerId="ADAL" clId="{20B71690-6088-6043-B1BC-87BD440CDF4C}" dt="2023-09-14T17:35:13.703" v="3318" actId="478"/>
          <ac:cxnSpMkLst>
            <pc:docMk/>
            <pc:sldMk cId="1573093320" sldId="1731"/>
            <ac:cxnSpMk id="30" creationId="{275B98A0-F1C0-F87B-9B3B-A9A1D3808069}"/>
          </ac:cxnSpMkLst>
        </pc:cxnChg>
        <pc:cxnChg chg="add del mod">
          <ac:chgData name="Ganose, Alexander M" userId="8fc7f4ca-5b95-489f-8cd5-e908667d36e9" providerId="ADAL" clId="{20B71690-6088-6043-B1BC-87BD440CDF4C}" dt="2023-09-14T17:42:03.831" v="3609" actId="165"/>
          <ac:cxnSpMkLst>
            <pc:docMk/>
            <pc:sldMk cId="1573093320" sldId="1731"/>
            <ac:cxnSpMk id="52" creationId="{74598595-A498-B233-3F7B-8CCDE28917BF}"/>
          </ac:cxnSpMkLst>
        </pc:cxnChg>
        <pc:cxnChg chg="add del mod">
          <ac:chgData name="Ganose, Alexander M" userId="8fc7f4ca-5b95-489f-8cd5-e908667d36e9" providerId="ADAL" clId="{20B71690-6088-6043-B1BC-87BD440CDF4C}" dt="2023-09-14T17:42:03.831" v="3609" actId="165"/>
          <ac:cxnSpMkLst>
            <pc:docMk/>
            <pc:sldMk cId="1573093320" sldId="1731"/>
            <ac:cxnSpMk id="62" creationId="{258E95F8-C76B-F593-76C0-3D7BA8724D5E}"/>
          </ac:cxnSpMkLst>
        </pc:cxnChg>
        <pc:cxnChg chg="add del mod">
          <ac:chgData name="Ganose, Alexander M" userId="8fc7f4ca-5b95-489f-8cd5-e908667d36e9" providerId="ADAL" clId="{20B71690-6088-6043-B1BC-87BD440CDF4C}" dt="2023-09-14T17:42:03.831" v="3609" actId="165"/>
          <ac:cxnSpMkLst>
            <pc:docMk/>
            <pc:sldMk cId="1573093320" sldId="1731"/>
            <ac:cxnSpMk id="71" creationId="{BE040CC7-91CC-0622-D2A0-D5735D22598D}"/>
          </ac:cxnSpMkLst>
        </pc:cxnChg>
        <pc:cxnChg chg="add del mod">
          <ac:chgData name="Ganose, Alexander M" userId="8fc7f4ca-5b95-489f-8cd5-e908667d36e9" providerId="ADAL" clId="{20B71690-6088-6043-B1BC-87BD440CDF4C}" dt="2023-09-14T17:42:03.831" v="3609" actId="165"/>
          <ac:cxnSpMkLst>
            <pc:docMk/>
            <pc:sldMk cId="1573093320" sldId="1731"/>
            <ac:cxnSpMk id="73" creationId="{CE912C47-01C9-649B-DB68-93A2FC70DFEF}"/>
          </ac:cxnSpMkLst>
        </pc:cxnChg>
        <pc:cxnChg chg="add del mod">
          <ac:chgData name="Ganose, Alexander M" userId="8fc7f4ca-5b95-489f-8cd5-e908667d36e9" providerId="ADAL" clId="{20B71690-6088-6043-B1BC-87BD440CDF4C}" dt="2023-09-14T17:42:03.831" v="3609" actId="165"/>
          <ac:cxnSpMkLst>
            <pc:docMk/>
            <pc:sldMk cId="1573093320" sldId="1731"/>
            <ac:cxnSpMk id="74" creationId="{9072BA2F-2C63-0F89-D44F-77970E94B059}"/>
          </ac:cxnSpMkLst>
        </pc:cxnChg>
        <pc:cxnChg chg="add del mod">
          <ac:chgData name="Ganose, Alexander M" userId="8fc7f4ca-5b95-489f-8cd5-e908667d36e9" providerId="ADAL" clId="{20B71690-6088-6043-B1BC-87BD440CDF4C}" dt="2023-09-14T17:42:03.831" v="3609" actId="165"/>
          <ac:cxnSpMkLst>
            <pc:docMk/>
            <pc:sldMk cId="1573093320" sldId="1731"/>
            <ac:cxnSpMk id="77" creationId="{B25CFFD1-3F1F-F521-B5FF-911E27667F08}"/>
          </ac:cxnSpMkLst>
        </pc:cxnChg>
        <pc:cxnChg chg="add del mod">
          <ac:chgData name="Ganose, Alexander M" userId="8fc7f4ca-5b95-489f-8cd5-e908667d36e9" providerId="ADAL" clId="{20B71690-6088-6043-B1BC-87BD440CDF4C}" dt="2023-09-14T17:42:03.831" v="3609" actId="165"/>
          <ac:cxnSpMkLst>
            <pc:docMk/>
            <pc:sldMk cId="1573093320" sldId="1731"/>
            <ac:cxnSpMk id="80" creationId="{62E32B79-FF2A-5F31-7EE5-90E0EFD36BA9}"/>
          </ac:cxnSpMkLst>
        </pc:cxnChg>
        <pc:cxnChg chg="add del mod">
          <ac:chgData name="Ganose, Alexander M" userId="8fc7f4ca-5b95-489f-8cd5-e908667d36e9" providerId="ADAL" clId="{20B71690-6088-6043-B1BC-87BD440CDF4C}" dt="2023-09-14T17:42:03.831" v="3609" actId="165"/>
          <ac:cxnSpMkLst>
            <pc:docMk/>
            <pc:sldMk cId="1573093320" sldId="1731"/>
            <ac:cxnSpMk id="83" creationId="{A4343662-92C5-7DB9-015C-1AED24883320}"/>
          </ac:cxnSpMkLst>
        </pc:cxnChg>
        <pc:cxnChg chg="add del mod">
          <ac:chgData name="Ganose, Alexander M" userId="8fc7f4ca-5b95-489f-8cd5-e908667d36e9" providerId="ADAL" clId="{20B71690-6088-6043-B1BC-87BD440CDF4C}" dt="2023-09-14T17:42:03.831" v="3609" actId="165"/>
          <ac:cxnSpMkLst>
            <pc:docMk/>
            <pc:sldMk cId="1573093320" sldId="1731"/>
            <ac:cxnSpMk id="86" creationId="{775C8F4B-9349-51C8-63B4-EC43C0CA07FE}"/>
          </ac:cxnSpMkLst>
        </pc:cxnChg>
        <pc:cxnChg chg="add del mod">
          <ac:chgData name="Ganose, Alexander M" userId="8fc7f4ca-5b95-489f-8cd5-e908667d36e9" providerId="ADAL" clId="{20B71690-6088-6043-B1BC-87BD440CDF4C}" dt="2023-09-14T17:42:03.831" v="3609" actId="165"/>
          <ac:cxnSpMkLst>
            <pc:docMk/>
            <pc:sldMk cId="1573093320" sldId="1731"/>
            <ac:cxnSpMk id="89" creationId="{30A49012-21F4-F865-BDA0-0C1F8B4564BC}"/>
          </ac:cxnSpMkLst>
        </pc:cxnChg>
        <pc:cxnChg chg="add del mod">
          <ac:chgData name="Ganose, Alexander M" userId="8fc7f4ca-5b95-489f-8cd5-e908667d36e9" providerId="ADAL" clId="{20B71690-6088-6043-B1BC-87BD440CDF4C}" dt="2023-09-14T17:42:03.831" v="3609" actId="165"/>
          <ac:cxnSpMkLst>
            <pc:docMk/>
            <pc:sldMk cId="1573093320" sldId="1731"/>
            <ac:cxnSpMk id="92" creationId="{CA595C06-6933-5B1E-F921-42B105DF82AA}"/>
          </ac:cxnSpMkLst>
        </pc:cxnChg>
        <pc:cxnChg chg="add del mod">
          <ac:chgData name="Ganose, Alexander M" userId="8fc7f4ca-5b95-489f-8cd5-e908667d36e9" providerId="ADAL" clId="{20B71690-6088-6043-B1BC-87BD440CDF4C}" dt="2023-09-14T17:42:03.831" v="3609" actId="165"/>
          <ac:cxnSpMkLst>
            <pc:docMk/>
            <pc:sldMk cId="1573093320" sldId="1731"/>
            <ac:cxnSpMk id="93" creationId="{1987BC09-51C1-D0DE-547E-C08A5AD4EF8B}"/>
          </ac:cxnSpMkLst>
        </pc:cxnChg>
        <pc:cxnChg chg="add del mod">
          <ac:chgData name="Ganose, Alexander M" userId="8fc7f4ca-5b95-489f-8cd5-e908667d36e9" providerId="ADAL" clId="{20B71690-6088-6043-B1BC-87BD440CDF4C}" dt="2023-09-14T17:42:03.831" v="3609" actId="165"/>
          <ac:cxnSpMkLst>
            <pc:docMk/>
            <pc:sldMk cId="1573093320" sldId="1731"/>
            <ac:cxnSpMk id="94" creationId="{9196F493-D28D-26D1-9AE7-42F603A184B2}"/>
          </ac:cxnSpMkLst>
        </pc:cxnChg>
        <pc:cxnChg chg="mod">
          <ac:chgData name="Ganose, Alexander M" userId="8fc7f4ca-5b95-489f-8cd5-e908667d36e9" providerId="ADAL" clId="{20B71690-6088-6043-B1BC-87BD440CDF4C}" dt="2023-09-14T17:42:03.831" v="3609" actId="165"/>
          <ac:cxnSpMkLst>
            <pc:docMk/>
            <pc:sldMk cId="1573093320" sldId="1731"/>
            <ac:cxnSpMk id="134" creationId="{DF1E02B8-5197-1B79-AD11-7F33843FA03B}"/>
          </ac:cxnSpMkLst>
        </pc:cxnChg>
        <pc:cxnChg chg="mod">
          <ac:chgData name="Ganose, Alexander M" userId="8fc7f4ca-5b95-489f-8cd5-e908667d36e9" providerId="ADAL" clId="{20B71690-6088-6043-B1BC-87BD440CDF4C}" dt="2023-09-14T17:42:03.831" v="3609" actId="165"/>
          <ac:cxnSpMkLst>
            <pc:docMk/>
            <pc:sldMk cId="1573093320" sldId="1731"/>
            <ac:cxnSpMk id="135" creationId="{F71D41F9-A98E-FA19-D7FC-9397A89B8A4C}"/>
          </ac:cxnSpMkLst>
        </pc:cxnChg>
        <pc:cxnChg chg="mod">
          <ac:chgData name="Ganose, Alexander M" userId="8fc7f4ca-5b95-489f-8cd5-e908667d36e9" providerId="ADAL" clId="{20B71690-6088-6043-B1BC-87BD440CDF4C}" dt="2023-09-14T17:42:03.831" v="3609" actId="165"/>
          <ac:cxnSpMkLst>
            <pc:docMk/>
            <pc:sldMk cId="1573093320" sldId="1731"/>
            <ac:cxnSpMk id="136" creationId="{92E5358D-A125-D4D9-3F7C-8025CD04B73E}"/>
          </ac:cxnSpMkLst>
        </pc:cxnChg>
        <pc:cxnChg chg="mod">
          <ac:chgData name="Ganose, Alexander M" userId="8fc7f4ca-5b95-489f-8cd5-e908667d36e9" providerId="ADAL" clId="{20B71690-6088-6043-B1BC-87BD440CDF4C}" dt="2023-09-14T17:42:03.831" v="3609" actId="165"/>
          <ac:cxnSpMkLst>
            <pc:docMk/>
            <pc:sldMk cId="1573093320" sldId="1731"/>
            <ac:cxnSpMk id="137" creationId="{23103E8F-6F57-DFA5-E550-825201308932}"/>
          </ac:cxnSpMkLst>
        </pc:cxnChg>
        <pc:cxnChg chg="mod">
          <ac:chgData name="Ganose, Alexander M" userId="8fc7f4ca-5b95-489f-8cd5-e908667d36e9" providerId="ADAL" clId="{20B71690-6088-6043-B1BC-87BD440CDF4C}" dt="2023-09-14T17:42:03.831" v="3609" actId="165"/>
          <ac:cxnSpMkLst>
            <pc:docMk/>
            <pc:sldMk cId="1573093320" sldId="1731"/>
            <ac:cxnSpMk id="138" creationId="{C39566E4-BA83-40FC-A4A1-5997C2CC8410}"/>
          </ac:cxnSpMkLst>
        </pc:cxnChg>
        <pc:cxnChg chg="mod">
          <ac:chgData name="Ganose, Alexander M" userId="8fc7f4ca-5b95-489f-8cd5-e908667d36e9" providerId="ADAL" clId="{20B71690-6088-6043-B1BC-87BD440CDF4C}" dt="2023-09-14T17:42:03.831" v="3609" actId="165"/>
          <ac:cxnSpMkLst>
            <pc:docMk/>
            <pc:sldMk cId="1573093320" sldId="1731"/>
            <ac:cxnSpMk id="139" creationId="{166D6E0A-80F7-06B6-1254-60CE92855201}"/>
          </ac:cxnSpMkLst>
        </pc:cxnChg>
        <pc:cxnChg chg="mod">
          <ac:chgData name="Ganose, Alexander M" userId="8fc7f4ca-5b95-489f-8cd5-e908667d36e9" providerId="ADAL" clId="{20B71690-6088-6043-B1BC-87BD440CDF4C}" dt="2023-09-14T17:42:03.831" v="3609" actId="165"/>
          <ac:cxnSpMkLst>
            <pc:docMk/>
            <pc:sldMk cId="1573093320" sldId="1731"/>
            <ac:cxnSpMk id="140" creationId="{B1DF3A20-C840-8408-80C3-79B92F5D260E}"/>
          </ac:cxnSpMkLst>
        </pc:cxnChg>
        <pc:cxnChg chg="mod">
          <ac:chgData name="Ganose, Alexander M" userId="8fc7f4ca-5b95-489f-8cd5-e908667d36e9" providerId="ADAL" clId="{20B71690-6088-6043-B1BC-87BD440CDF4C}" dt="2023-09-14T17:42:03.831" v="3609" actId="165"/>
          <ac:cxnSpMkLst>
            <pc:docMk/>
            <pc:sldMk cId="1573093320" sldId="1731"/>
            <ac:cxnSpMk id="141" creationId="{94F68331-92D8-C5A5-8BAE-A560D6A04629}"/>
          </ac:cxnSpMkLst>
        </pc:cxnChg>
        <pc:cxnChg chg="mod">
          <ac:chgData name="Ganose, Alexander M" userId="8fc7f4ca-5b95-489f-8cd5-e908667d36e9" providerId="ADAL" clId="{20B71690-6088-6043-B1BC-87BD440CDF4C}" dt="2023-09-14T17:42:03.831" v="3609" actId="165"/>
          <ac:cxnSpMkLst>
            <pc:docMk/>
            <pc:sldMk cId="1573093320" sldId="1731"/>
            <ac:cxnSpMk id="142" creationId="{45B7B11F-9A38-9EAB-2A74-11798221E5B2}"/>
          </ac:cxnSpMkLst>
        </pc:cxnChg>
        <pc:cxnChg chg="mod">
          <ac:chgData name="Ganose, Alexander M" userId="8fc7f4ca-5b95-489f-8cd5-e908667d36e9" providerId="ADAL" clId="{20B71690-6088-6043-B1BC-87BD440CDF4C}" dt="2023-09-14T17:42:03.831" v="3609" actId="165"/>
          <ac:cxnSpMkLst>
            <pc:docMk/>
            <pc:sldMk cId="1573093320" sldId="1731"/>
            <ac:cxnSpMk id="143" creationId="{49D712C2-DAE8-B86D-74EB-402D86079D8F}"/>
          </ac:cxnSpMkLst>
        </pc:cxnChg>
        <pc:cxnChg chg="mod">
          <ac:chgData name="Ganose, Alexander M" userId="8fc7f4ca-5b95-489f-8cd5-e908667d36e9" providerId="ADAL" clId="{20B71690-6088-6043-B1BC-87BD440CDF4C}" dt="2023-09-14T17:42:03.831" v="3609" actId="165"/>
          <ac:cxnSpMkLst>
            <pc:docMk/>
            <pc:sldMk cId="1573093320" sldId="1731"/>
            <ac:cxnSpMk id="144" creationId="{48EB6428-6F8C-0EE9-E439-F41AE4955BBE}"/>
          </ac:cxnSpMkLst>
        </pc:cxnChg>
        <pc:cxnChg chg="mod">
          <ac:chgData name="Ganose, Alexander M" userId="8fc7f4ca-5b95-489f-8cd5-e908667d36e9" providerId="ADAL" clId="{20B71690-6088-6043-B1BC-87BD440CDF4C}" dt="2023-09-14T17:42:03.831" v="3609" actId="165"/>
          <ac:cxnSpMkLst>
            <pc:docMk/>
            <pc:sldMk cId="1573093320" sldId="1731"/>
            <ac:cxnSpMk id="145" creationId="{82235F3E-20DE-AF1D-ECFB-C6F1916391F9}"/>
          </ac:cxnSpMkLst>
        </pc:cxnChg>
        <pc:cxnChg chg="mod">
          <ac:chgData name="Ganose, Alexander M" userId="8fc7f4ca-5b95-489f-8cd5-e908667d36e9" providerId="ADAL" clId="{20B71690-6088-6043-B1BC-87BD440CDF4C}" dt="2023-09-14T17:42:03.831" v="3609" actId="165"/>
          <ac:cxnSpMkLst>
            <pc:docMk/>
            <pc:sldMk cId="1573093320" sldId="1731"/>
            <ac:cxnSpMk id="146" creationId="{A114090F-8E1E-CF22-C2EE-669094617F4F}"/>
          </ac:cxnSpMkLst>
        </pc:cxnChg>
        <pc:cxnChg chg="mod">
          <ac:chgData name="Ganose, Alexander M" userId="8fc7f4ca-5b95-489f-8cd5-e908667d36e9" providerId="ADAL" clId="{20B71690-6088-6043-B1BC-87BD440CDF4C}" dt="2023-09-14T17:42:03.831" v="3609" actId="165"/>
          <ac:cxnSpMkLst>
            <pc:docMk/>
            <pc:sldMk cId="1573093320" sldId="1731"/>
            <ac:cxnSpMk id="164" creationId="{7432450B-2082-39EE-E97F-F5B5964C5DF2}"/>
          </ac:cxnSpMkLst>
        </pc:cxnChg>
        <pc:cxnChg chg="mod">
          <ac:chgData name="Ganose, Alexander M" userId="8fc7f4ca-5b95-489f-8cd5-e908667d36e9" providerId="ADAL" clId="{20B71690-6088-6043-B1BC-87BD440CDF4C}" dt="2023-09-14T17:42:03.831" v="3609" actId="165"/>
          <ac:cxnSpMkLst>
            <pc:docMk/>
            <pc:sldMk cId="1573093320" sldId="1731"/>
            <ac:cxnSpMk id="165" creationId="{BD79A9AF-0170-D663-A97A-4C713EBB1FE3}"/>
          </ac:cxnSpMkLst>
        </pc:cxnChg>
        <pc:cxnChg chg="mod">
          <ac:chgData name="Ganose, Alexander M" userId="8fc7f4ca-5b95-489f-8cd5-e908667d36e9" providerId="ADAL" clId="{20B71690-6088-6043-B1BC-87BD440CDF4C}" dt="2023-09-14T17:42:03.831" v="3609" actId="165"/>
          <ac:cxnSpMkLst>
            <pc:docMk/>
            <pc:sldMk cId="1573093320" sldId="1731"/>
            <ac:cxnSpMk id="166" creationId="{E59D31BB-7EBD-9E92-04E6-0CC9943EF6A1}"/>
          </ac:cxnSpMkLst>
        </pc:cxnChg>
        <pc:cxnChg chg="mod">
          <ac:chgData name="Ganose, Alexander M" userId="8fc7f4ca-5b95-489f-8cd5-e908667d36e9" providerId="ADAL" clId="{20B71690-6088-6043-B1BC-87BD440CDF4C}" dt="2023-09-14T17:42:03.831" v="3609" actId="165"/>
          <ac:cxnSpMkLst>
            <pc:docMk/>
            <pc:sldMk cId="1573093320" sldId="1731"/>
            <ac:cxnSpMk id="167" creationId="{E495824B-3DB5-4109-363A-62B88DA8FC0A}"/>
          </ac:cxnSpMkLst>
        </pc:cxnChg>
        <pc:cxnChg chg="mod">
          <ac:chgData name="Ganose, Alexander M" userId="8fc7f4ca-5b95-489f-8cd5-e908667d36e9" providerId="ADAL" clId="{20B71690-6088-6043-B1BC-87BD440CDF4C}" dt="2023-09-14T17:42:03.831" v="3609" actId="165"/>
          <ac:cxnSpMkLst>
            <pc:docMk/>
            <pc:sldMk cId="1573093320" sldId="1731"/>
            <ac:cxnSpMk id="168" creationId="{14C15755-3F16-44BD-12EA-23F646C63C16}"/>
          </ac:cxnSpMkLst>
        </pc:cxnChg>
        <pc:cxnChg chg="mod">
          <ac:chgData name="Ganose, Alexander M" userId="8fc7f4ca-5b95-489f-8cd5-e908667d36e9" providerId="ADAL" clId="{20B71690-6088-6043-B1BC-87BD440CDF4C}" dt="2023-09-14T17:44:59.022" v="3671" actId="692"/>
          <ac:cxnSpMkLst>
            <pc:docMk/>
            <pc:sldMk cId="1573093320" sldId="1731"/>
            <ac:cxnSpMk id="169" creationId="{ED9264A4-7E7D-A2CB-BAE2-356C27A48241}"/>
          </ac:cxnSpMkLst>
        </pc:cxnChg>
        <pc:cxnChg chg="mod">
          <ac:chgData name="Ganose, Alexander M" userId="8fc7f4ca-5b95-489f-8cd5-e908667d36e9" providerId="ADAL" clId="{20B71690-6088-6043-B1BC-87BD440CDF4C}" dt="2023-09-14T17:42:03.831" v="3609" actId="165"/>
          <ac:cxnSpMkLst>
            <pc:docMk/>
            <pc:sldMk cId="1573093320" sldId="1731"/>
            <ac:cxnSpMk id="170" creationId="{DB9689C6-29EF-3CCC-470D-53F757C76D2E}"/>
          </ac:cxnSpMkLst>
        </pc:cxnChg>
        <pc:cxnChg chg="mod">
          <ac:chgData name="Ganose, Alexander M" userId="8fc7f4ca-5b95-489f-8cd5-e908667d36e9" providerId="ADAL" clId="{20B71690-6088-6043-B1BC-87BD440CDF4C}" dt="2023-09-14T17:42:03.831" v="3609" actId="165"/>
          <ac:cxnSpMkLst>
            <pc:docMk/>
            <pc:sldMk cId="1573093320" sldId="1731"/>
            <ac:cxnSpMk id="171" creationId="{26169CC4-EC67-E5A7-2A1C-C781AAD9EB08}"/>
          </ac:cxnSpMkLst>
        </pc:cxnChg>
        <pc:cxnChg chg="mod">
          <ac:chgData name="Ganose, Alexander M" userId="8fc7f4ca-5b95-489f-8cd5-e908667d36e9" providerId="ADAL" clId="{20B71690-6088-6043-B1BC-87BD440CDF4C}" dt="2023-09-14T17:44:48.157" v="3653" actId="692"/>
          <ac:cxnSpMkLst>
            <pc:docMk/>
            <pc:sldMk cId="1573093320" sldId="1731"/>
            <ac:cxnSpMk id="172" creationId="{3761761F-5013-98D3-0201-0D2C5AD2B695}"/>
          </ac:cxnSpMkLst>
        </pc:cxnChg>
        <pc:cxnChg chg="mod">
          <ac:chgData name="Ganose, Alexander M" userId="8fc7f4ca-5b95-489f-8cd5-e908667d36e9" providerId="ADAL" clId="{20B71690-6088-6043-B1BC-87BD440CDF4C}" dt="2023-09-14T17:42:03.831" v="3609" actId="165"/>
          <ac:cxnSpMkLst>
            <pc:docMk/>
            <pc:sldMk cId="1573093320" sldId="1731"/>
            <ac:cxnSpMk id="173" creationId="{C1AC819A-805A-7C9F-8056-FB698CA410FF}"/>
          </ac:cxnSpMkLst>
        </pc:cxnChg>
        <pc:cxnChg chg="mod">
          <ac:chgData name="Ganose, Alexander M" userId="8fc7f4ca-5b95-489f-8cd5-e908667d36e9" providerId="ADAL" clId="{20B71690-6088-6043-B1BC-87BD440CDF4C}" dt="2023-09-14T17:42:03.831" v="3609" actId="165"/>
          <ac:cxnSpMkLst>
            <pc:docMk/>
            <pc:sldMk cId="1573093320" sldId="1731"/>
            <ac:cxnSpMk id="174" creationId="{0A993750-ED09-F0B9-DDC6-53F1F871572F}"/>
          </ac:cxnSpMkLst>
        </pc:cxnChg>
        <pc:cxnChg chg="mod">
          <ac:chgData name="Ganose, Alexander M" userId="8fc7f4ca-5b95-489f-8cd5-e908667d36e9" providerId="ADAL" clId="{20B71690-6088-6043-B1BC-87BD440CDF4C}" dt="2023-09-14T17:42:03.831" v="3609" actId="165"/>
          <ac:cxnSpMkLst>
            <pc:docMk/>
            <pc:sldMk cId="1573093320" sldId="1731"/>
            <ac:cxnSpMk id="175" creationId="{397EEB50-F885-9000-BE39-A4091247663D}"/>
          </ac:cxnSpMkLst>
        </pc:cxnChg>
        <pc:cxnChg chg="mod">
          <ac:chgData name="Ganose, Alexander M" userId="8fc7f4ca-5b95-489f-8cd5-e908667d36e9" providerId="ADAL" clId="{20B71690-6088-6043-B1BC-87BD440CDF4C}" dt="2023-09-14T17:42:03.831" v="3609" actId="165"/>
          <ac:cxnSpMkLst>
            <pc:docMk/>
            <pc:sldMk cId="1573093320" sldId="1731"/>
            <ac:cxnSpMk id="176" creationId="{06223F18-2E1C-30C3-71B7-EE35D20A20AD}"/>
          </ac:cxnSpMkLst>
        </pc:cxnChg>
        <pc:cxnChg chg="mod">
          <ac:chgData name="Ganose, Alexander M" userId="8fc7f4ca-5b95-489f-8cd5-e908667d36e9" providerId="ADAL" clId="{20B71690-6088-6043-B1BC-87BD440CDF4C}" dt="2023-09-14T17:56:55.274" v="4485"/>
          <ac:cxnSpMkLst>
            <pc:docMk/>
            <pc:sldMk cId="1573093320" sldId="1731"/>
            <ac:cxnSpMk id="200" creationId="{83C32609-1722-DC61-C2DF-D218ACD66697}"/>
          </ac:cxnSpMkLst>
        </pc:cxnChg>
        <pc:cxnChg chg="mod">
          <ac:chgData name="Ganose, Alexander M" userId="8fc7f4ca-5b95-489f-8cd5-e908667d36e9" providerId="ADAL" clId="{20B71690-6088-6043-B1BC-87BD440CDF4C}" dt="2023-09-14T17:56:55.274" v="4485"/>
          <ac:cxnSpMkLst>
            <pc:docMk/>
            <pc:sldMk cId="1573093320" sldId="1731"/>
            <ac:cxnSpMk id="201" creationId="{CD98C6E7-A305-D7BA-FE0B-1916DF6102D1}"/>
          </ac:cxnSpMkLst>
        </pc:cxnChg>
        <pc:cxnChg chg="mod">
          <ac:chgData name="Ganose, Alexander M" userId="8fc7f4ca-5b95-489f-8cd5-e908667d36e9" providerId="ADAL" clId="{20B71690-6088-6043-B1BC-87BD440CDF4C}" dt="2023-09-14T17:56:55.274" v="4485"/>
          <ac:cxnSpMkLst>
            <pc:docMk/>
            <pc:sldMk cId="1573093320" sldId="1731"/>
            <ac:cxnSpMk id="202" creationId="{D5E077F2-2C74-A03D-0640-8DBFCF56C1C8}"/>
          </ac:cxnSpMkLst>
        </pc:cxnChg>
        <pc:cxnChg chg="mod">
          <ac:chgData name="Ganose, Alexander M" userId="8fc7f4ca-5b95-489f-8cd5-e908667d36e9" providerId="ADAL" clId="{20B71690-6088-6043-B1BC-87BD440CDF4C}" dt="2023-09-14T17:56:55.274" v="4485"/>
          <ac:cxnSpMkLst>
            <pc:docMk/>
            <pc:sldMk cId="1573093320" sldId="1731"/>
            <ac:cxnSpMk id="203" creationId="{15A8223F-9F0A-706E-34EF-F3AF5EFB7AEF}"/>
          </ac:cxnSpMkLst>
        </pc:cxnChg>
        <pc:cxnChg chg="mod">
          <ac:chgData name="Ganose, Alexander M" userId="8fc7f4ca-5b95-489f-8cd5-e908667d36e9" providerId="ADAL" clId="{20B71690-6088-6043-B1BC-87BD440CDF4C}" dt="2023-09-14T17:56:55.274" v="4485"/>
          <ac:cxnSpMkLst>
            <pc:docMk/>
            <pc:sldMk cId="1573093320" sldId="1731"/>
            <ac:cxnSpMk id="204" creationId="{92908EEC-52C1-9B9A-FC41-1D4C42BB4627}"/>
          </ac:cxnSpMkLst>
        </pc:cxnChg>
        <pc:cxnChg chg="mod">
          <ac:chgData name="Ganose, Alexander M" userId="8fc7f4ca-5b95-489f-8cd5-e908667d36e9" providerId="ADAL" clId="{20B71690-6088-6043-B1BC-87BD440CDF4C}" dt="2023-09-14T17:56:55.274" v="4485"/>
          <ac:cxnSpMkLst>
            <pc:docMk/>
            <pc:sldMk cId="1573093320" sldId="1731"/>
            <ac:cxnSpMk id="205" creationId="{0C716131-A1EB-6D11-3D43-FD12E82C9F38}"/>
          </ac:cxnSpMkLst>
        </pc:cxnChg>
        <pc:cxnChg chg="mod">
          <ac:chgData name="Ganose, Alexander M" userId="8fc7f4ca-5b95-489f-8cd5-e908667d36e9" providerId="ADAL" clId="{20B71690-6088-6043-B1BC-87BD440CDF4C}" dt="2023-09-14T17:56:55.274" v="4485"/>
          <ac:cxnSpMkLst>
            <pc:docMk/>
            <pc:sldMk cId="1573093320" sldId="1731"/>
            <ac:cxnSpMk id="206" creationId="{26214162-01E3-F227-6BE8-65549EC52F3F}"/>
          </ac:cxnSpMkLst>
        </pc:cxnChg>
        <pc:cxnChg chg="mod">
          <ac:chgData name="Ganose, Alexander M" userId="8fc7f4ca-5b95-489f-8cd5-e908667d36e9" providerId="ADAL" clId="{20B71690-6088-6043-B1BC-87BD440CDF4C}" dt="2023-09-14T17:56:55.274" v="4485"/>
          <ac:cxnSpMkLst>
            <pc:docMk/>
            <pc:sldMk cId="1573093320" sldId="1731"/>
            <ac:cxnSpMk id="207" creationId="{7826FCF9-12F0-2855-75DE-66F2724F30A2}"/>
          </ac:cxnSpMkLst>
        </pc:cxnChg>
        <pc:cxnChg chg="mod">
          <ac:chgData name="Ganose, Alexander M" userId="8fc7f4ca-5b95-489f-8cd5-e908667d36e9" providerId="ADAL" clId="{20B71690-6088-6043-B1BC-87BD440CDF4C}" dt="2023-09-14T17:56:55.274" v="4485"/>
          <ac:cxnSpMkLst>
            <pc:docMk/>
            <pc:sldMk cId="1573093320" sldId="1731"/>
            <ac:cxnSpMk id="208" creationId="{BCDE711C-CD2A-26C8-3BF4-273BC1D9A40A}"/>
          </ac:cxnSpMkLst>
        </pc:cxnChg>
        <pc:cxnChg chg="mod">
          <ac:chgData name="Ganose, Alexander M" userId="8fc7f4ca-5b95-489f-8cd5-e908667d36e9" providerId="ADAL" clId="{20B71690-6088-6043-B1BC-87BD440CDF4C}" dt="2023-09-14T17:56:55.274" v="4485"/>
          <ac:cxnSpMkLst>
            <pc:docMk/>
            <pc:sldMk cId="1573093320" sldId="1731"/>
            <ac:cxnSpMk id="209" creationId="{B11DB1A1-8403-CC32-F55B-6ABDF909097A}"/>
          </ac:cxnSpMkLst>
        </pc:cxnChg>
        <pc:cxnChg chg="mod">
          <ac:chgData name="Ganose, Alexander M" userId="8fc7f4ca-5b95-489f-8cd5-e908667d36e9" providerId="ADAL" clId="{20B71690-6088-6043-B1BC-87BD440CDF4C}" dt="2023-09-14T17:56:55.274" v="4485"/>
          <ac:cxnSpMkLst>
            <pc:docMk/>
            <pc:sldMk cId="1573093320" sldId="1731"/>
            <ac:cxnSpMk id="210" creationId="{D41DE11F-241C-FD75-F5CD-DC7B880DF2DC}"/>
          </ac:cxnSpMkLst>
        </pc:cxnChg>
        <pc:cxnChg chg="mod">
          <ac:chgData name="Ganose, Alexander M" userId="8fc7f4ca-5b95-489f-8cd5-e908667d36e9" providerId="ADAL" clId="{20B71690-6088-6043-B1BC-87BD440CDF4C}" dt="2023-09-14T17:56:55.274" v="4485"/>
          <ac:cxnSpMkLst>
            <pc:docMk/>
            <pc:sldMk cId="1573093320" sldId="1731"/>
            <ac:cxnSpMk id="211" creationId="{98E5C5C4-DEFF-B544-B644-F7903FB65A9C}"/>
          </ac:cxnSpMkLst>
        </pc:cxnChg>
        <pc:cxnChg chg="mod">
          <ac:chgData name="Ganose, Alexander M" userId="8fc7f4ca-5b95-489f-8cd5-e908667d36e9" providerId="ADAL" clId="{20B71690-6088-6043-B1BC-87BD440CDF4C}" dt="2023-09-14T17:56:55.274" v="4485"/>
          <ac:cxnSpMkLst>
            <pc:docMk/>
            <pc:sldMk cId="1573093320" sldId="1731"/>
            <ac:cxnSpMk id="212" creationId="{9F8CFA8C-0286-DC8B-F118-9DDD90245BD9}"/>
          </ac:cxnSpMkLst>
        </pc:cxnChg>
      </pc:sldChg>
      <pc:sldChg chg="addSp delSp modSp add mod modNotesTx">
        <pc:chgData name="Ganose, Alexander M" userId="8fc7f4ca-5b95-489f-8cd5-e908667d36e9" providerId="ADAL" clId="{20B71690-6088-6043-B1BC-87BD440CDF4C}" dt="2023-09-14T17:52:33.350" v="4206" actId="1036"/>
        <pc:sldMkLst>
          <pc:docMk/>
          <pc:sldMk cId="1060518497" sldId="1732"/>
        </pc:sldMkLst>
        <pc:spChg chg="add mod">
          <ac:chgData name="Ganose, Alexander M" userId="8fc7f4ca-5b95-489f-8cd5-e908667d36e9" providerId="ADAL" clId="{20B71690-6088-6043-B1BC-87BD440CDF4C}" dt="2023-09-14T17:52:27.410" v="4204" actId="12788"/>
          <ac:spMkLst>
            <pc:docMk/>
            <pc:sldMk cId="1060518497" sldId="1732"/>
            <ac:spMk id="3" creationId="{E418DB49-6C1F-BA25-1F64-9D591A724E19}"/>
          </ac:spMkLst>
        </pc:spChg>
        <pc:spChg chg="add mod">
          <ac:chgData name="Ganose, Alexander M" userId="8fc7f4ca-5b95-489f-8cd5-e908667d36e9" providerId="ADAL" clId="{20B71690-6088-6043-B1BC-87BD440CDF4C}" dt="2023-09-14T17:52:27.410" v="4204" actId="12788"/>
          <ac:spMkLst>
            <pc:docMk/>
            <pc:sldMk cId="1060518497" sldId="1732"/>
            <ac:spMk id="4" creationId="{461D836A-DBCD-5D00-226A-49A2CA3156CA}"/>
          </ac:spMkLst>
        </pc:spChg>
        <pc:spChg chg="mod">
          <ac:chgData name="Ganose, Alexander M" userId="8fc7f4ca-5b95-489f-8cd5-e908667d36e9" providerId="ADAL" clId="{20B71690-6088-6043-B1BC-87BD440CDF4C}" dt="2023-09-14T17:45:48.097" v="3719" actId="20577"/>
          <ac:spMkLst>
            <pc:docMk/>
            <pc:sldMk cId="1060518497" sldId="1732"/>
            <ac:spMk id="18" creationId="{DEDEDFDA-D8D7-7F4B-83A1-E08A889531D3}"/>
          </ac:spMkLst>
        </pc:spChg>
        <pc:spChg chg="del">
          <ac:chgData name="Ganose, Alexander M" userId="8fc7f4ca-5b95-489f-8cd5-e908667d36e9" providerId="ADAL" clId="{20B71690-6088-6043-B1BC-87BD440CDF4C}" dt="2023-09-14T17:45:50.955" v="3720" actId="478"/>
          <ac:spMkLst>
            <pc:docMk/>
            <pc:sldMk cId="1060518497" sldId="1732"/>
            <ac:spMk id="117" creationId="{19A2F7C1-C65F-B334-6E19-0506CA52F0B5}"/>
          </ac:spMkLst>
        </pc:spChg>
        <pc:spChg chg="del">
          <ac:chgData name="Ganose, Alexander M" userId="8fc7f4ca-5b95-489f-8cd5-e908667d36e9" providerId="ADAL" clId="{20B71690-6088-6043-B1BC-87BD440CDF4C}" dt="2023-09-14T17:45:50.955" v="3720" actId="478"/>
          <ac:spMkLst>
            <pc:docMk/>
            <pc:sldMk cId="1060518497" sldId="1732"/>
            <ac:spMk id="148" creationId="{4067B537-FF9C-FB29-F5BB-0AC69083F023}"/>
          </ac:spMkLst>
        </pc:spChg>
        <pc:spChg chg="del">
          <ac:chgData name="Ganose, Alexander M" userId="8fc7f4ca-5b95-489f-8cd5-e908667d36e9" providerId="ADAL" clId="{20B71690-6088-6043-B1BC-87BD440CDF4C}" dt="2023-09-14T17:45:50.955" v="3720" actId="478"/>
          <ac:spMkLst>
            <pc:docMk/>
            <pc:sldMk cId="1060518497" sldId="1732"/>
            <ac:spMk id="178" creationId="{DA4E8351-A96C-4CA0-4C9D-2240D02AD1F0}"/>
          </ac:spMkLst>
        </pc:spChg>
        <pc:grpChg chg="del">
          <ac:chgData name="Ganose, Alexander M" userId="8fc7f4ca-5b95-489f-8cd5-e908667d36e9" providerId="ADAL" clId="{20B71690-6088-6043-B1BC-87BD440CDF4C}" dt="2023-09-14T17:45:50.955" v="3720" actId="478"/>
          <ac:grpSpMkLst>
            <pc:docMk/>
            <pc:sldMk cId="1060518497" sldId="1732"/>
            <ac:grpSpMk id="119" creationId="{433C5CC9-FCC4-45B3-D156-340E246EDEB0}"/>
          </ac:grpSpMkLst>
        </pc:grpChg>
        <pc:grpChg chg="del">
          <ac:chgData name="Ganose, Alexander M" userId="8fc7f4ca-5b95-489f-8cd5-e908667d36e9" providerId="ADAL" clId="{20B71690-6088-6043-B1BC-87BD440CDF4C}" dt="2023-09-14T17:45:50.955" v="3720" actId="478"/>
          <ac:grpSpMkLst>
            <pc:docMk/>
            <pc:sldMk cId="1060518497" sldId="1732"/>
            <ac:grpSpMk id="149" creationId="{4ACD0E6F-B17F-D2AA-75B3-41D27005007B}"/>
          </ac:grpSpMkLst>
        </pc:grpChg>
        <pc:grpChg chg="del">
          <ac:chgData name="Ganose, Alexander M" userId="8fc7f4ca-5b95-489f-8cd5-e908667d36e9" providerId="ADAL" clId="{20B71690-6088-6043-B1BC-87BD440CDF4C}" dt="2023-09-14T17:45:50.955" v="3720" actId="478"/>
          <ac:grpSpMkLst>
            <pc:docMk/>
            <pc:sldMk cId="1060518497" sldId="1732"/>
            <ac:grpSpMk id="179" creationId="{4C0B1458-8765-220F-7069-40293D5A046D}"/>
          </ac:grpSpMkLst>
        </pc:grpChg>
        <pc:picChg chg="add mod">
          <ac:chgData name="Ganose, Alexander M" userId="8fc7f4ca-5b95-489f-8cd5-e908667d36e9" providerId="ADAL" clId="{20B71690-6088-6043-B1BC-87BD440CDF4C}" dt="2023-09-14T17:52:33.350" v="4206" actId="1036"/>
          <ac:picMkLst>
            <pc:docMk/>
            <pc:sldMk cId="1060518497" sldId="1732"/>
            <ac:picMk id="2" creationId="{724FA1E0-A40B-ECA3-050C-A9FBFEFBAF81}"/>
          </ac:picMkLst>
        </pc:picChg>
      </pc:sldChg>
      <pc:sldChg chg="addSp delSp modSp add mod modNotesTx">
        <pc:chgData name="Ganose, Alexander M" userId="8fc7f4ca-5b95-489f-8cd5-e908667d36e9" providerId="ADAL" clId="{20B71690-6088-6043-B1BC-87BD440CDF4C}" dt="2023-09-15T20:28:27.217" v="20097" actId="20577"/>
        <pc:sldMkLst>
          <pc:docMk/>
          <pc:sldMk cId="1519978597" sldId="1733"/>
        </pc:sldMkLst>
        <pc:spChg chg="mod">
          <ac:chgData name="Ganose, Alexander M" userId="8fc7f4ca-5b95-489f-8cd5-e908667d36e9" providerId="ADAL" clId="{20B71690-6088-6043-B1BC-87BD440CDF4C}" dt="2023-09-14T18:07:06.501" v="4712" actId="207"/>
          <ac:spMkLst>
            <pc:docMk/>
            <pc:sldMk cId="1519978597" sldId="1733"/>
            <ac:spMk id="3" creationId="{E418DB49-6C1F-BA25-1F64-9D591A724E19}"/>
          </ac:spMkLst>
        </pc:spChg>
        <pc:spChg chg="mod">
          <ac:chgData name="Ganose, Alexander M" userId="8fc7f4ca-5b95-489f-8cd5-e908667d36e9" providerId="ADAL" clId="{20B71690-6088-6043-B1BC-87BD440CDF4C}" dt="2023-09-14T20:40:20.876" v="4751" actId="20577"/>
          <ac:spMkLst>
            <pc:docMk/>
            <pc:sldMk cId="1519978597" sldId="1733"/>
            <ac:spMk id="4" creationId="{461D836A-DBCD-5D00-226A-49A2CA3156CA}"/>
          </ac:spMkLst>
        </pc:spChg>
        <pc:spChg chg="del mod topLvl">
          <ac:chgData name="Ganose, Alexander M" userId="8fc7f4ca-5b95-489f-8cd5-e908667d36e9" providerId="ADAL" clId="{20B71690-6088-6043-B1BC-87BD440CDF4C}" dt="2023-09-14T17:56:30.423" v="4476" actId="21"/>
          <ac:spMkLst>
            <pc:docMk/>
            <pc:sldMk cId="1519978597" sldId="1733"/>
            <ac:spMk id="12" creationId="{5BB20D9F-3F81-BE60-2F43-FE018CD6E304}"/>
          </ac:spMkLst>
        </pc:spChg>
        <pc:spChg chg="mod">
          <ac:chgData name="Ganose, Alexander M" userId="8fc7f4ca-5b95-489f-8cd5-e908667d36e9" providerId="ADAL" clId="{20B71690-6088-6043-B1BC-87BD440CDF4C}" dt="2023-09-14T17:53:13.531" v="4238" actId="20577"/>
          <ac:spMkLst>
            <pc:docMk/>
            <pc:sldMk cId="1519978597" sldId="1733"/>
            <ac:spMk id="18" creationId="{DEDEDFDA-D8D7-7F4B-83A1-E08A889531D3}"/>
          </ac:spMkLst>
        </pc:spChg>
        <pc:spChg chg="mod topLvl">
          <ac:chgData name="Ganose, Alexander M" userId="8fc7f4ca-5b95-489f-8cd5-e908667d36e9" providerId="ADAL" clId="{20B71690-6088-6043-B1BC-87BD440CDF4C}" dt="2023-09-14T18:03:17.259" v="4590" actId="164"/>
          <ac:spMkLst>
            <pc:docMk/>
            <pc:sldMk cId="1519978597" sldId="1733"/>
            <ac:spMk id="19" creationId="{2BF5FD20-E128-14D8-ECBE-CF6AA649EA3F}"/>
          </ac:spMkLst>
        </pc:spChg>
        <pc:spChg chg="mod topLvl">
          <ac:chgData name="Ganose, Alexander M" userId="8fc7f4ca-5b95-489f-8cd5-e908667d36e9" providerId="ADAL" clId="{20B71690-6088-6043-B1BC-87BD440CDF4C}" dt="2023-09-14T18:03:17.259" v="4590" actId="164"/>
          <ac:spMkLst>
            <pc:docMk/>
            <pc:sldMk cId="1519978597" sldId="1733"/>
            <ac:spMk id="20" creationId="{234E1A6A-1982-798B-5D13-74881D4814A7}"/>
          </ac:spMkLst>
        </pc:spChg>
        <pc:spChg chg="mod topLvl">
          <ac:chgData name="Ganose, Alexander M" userId="8fc7f4ca-5b95-489f-8cd5-e908667d36e9" providerId="ADAL" clId="{20B71690-6088-6043-B1BC-87BD440CDF4C}" dt="2023-09-14T18:03:17.259" v="4590" actId="164"/>
          <ac:spMkLst>
            <pc:docMk/>
            <pc:sldMk cId="1519978597" sldId="1733"/>
            <ac:spMk id="21" creationId="{2FC3D2E3-993D-762A-3F9B-238615BBA64E}"/>
          </ac:spMkLst>
        </pc:spChg>
        <pc:spChg chg="mod topLvl">
          <ac:chgData name="Ganose, Alexander M" userId="8fc7f4ca-5b95-489f-8cd5-e908667d36e9" providerId="ADAL" clId="{20B71690-6088-6043-B1BC-87BD440CDF4C}" dt="2023-09-14T18:03:17.259" v="4590" actId="164"/>
          <ac:spMkLst>
            <pc:docMk/>
            <pc:sldMk cId="1519978597" sldId="1733"/>
            <ac:spMk id="22" creationId="{99221B8D-992A-E1AC-4683-3715C643F761}"/>
          </ac:spMkLst>
        </pc:spChg>
        <pc:spChg chg="add mod">
          <ac:chgData name="Ganose, Alexander M" userId="8fc7f4ca-5b95-489f-8cd5-e908667d36e9" providerId="ADAL" clId="{20B71690-6088-6043-B1BC-87BD440CDF4C}" dt="2023-09-14T18:03:17.259" v="4590" actId="164"/>
          <ac:spMkLst>
            <pc:docMk/>
            <pc:sldMk cId="1519978597" sldId="1733"/>
            <ac:spMk id="23" creationId="{037751AA-63EA-BEA8-6713-D17FE96F6076}"/>
          </ac:spMkLst>
        </pc:spChg>
        <pc:spChg chg="mod">
          <ac:chgData name="Ganose, Alexander M" userId="8fc7f4ca-5b95-489f-8cd5-e908667d36e9" providerId="ADAL" clId="{20B71690-6088-6043-B1BC-87BD440CDF4C}" dt="2023-09-14T17:56:58.739" v="4487"/>
          <ac:spMkLst>
            <pc:docMk/>
            <pc:sldMk cId="1519978597" sldId="1733"/>
            <ac:spMk id="26" creationId="{1EEBFCA2-1298-164C-1E88-5A40234B49B8}"/>
          </ac:spMkLst>
        </pc:spChg>
        <pc:spChg chg="mod">
          <ac:chgData name="Ganose, Alexander M" userId="8fc7f4ca-5b95-489f-8cd5-e908667d36e9" providerId="ADAL" clId="{20B71690-6088-6043-B1BC-87BD440CDF4C}" dt="2023-09-14T17:56:58.739" v="4487"/>
          <ac:spMkLst>
            <pc:docMk/>
            <pc:sldMk cId="1519978597" sldId="1733"/>
            <ac:spMk id="29" creationId="{770EEB29-492B-42FD-C5AD-9D157AC865ED}"/>
          </ac:spMkLst>
        </pc:spChg>
        <pc:spChg chg="mod">
          <ac:chgData name="Ganose, Alexander M" userId="8fc7f4ca-5b95-489f-8cd5-e908667d36e9" providerId="ADAL" clId="{20B71690-6088-6043-B1BC-87BD440CDF4C}" dt="2023-09-14T17:56:58.739" v="4487"/>
          <ac:spMkLst>
            <pc:docMk/>
            <pc:sldMk cId="1519978597" sldId="1733"/>
            <ac:spMk id="30" creationId="{88C97E3C-2E53-B261-9393-E279017F5DFC}"/>
          </ac:spMkLst>
        </pc:spChg>
        <pc:spChg chg="mod">
          <ac:chgData name="Ganose, Alexander M" userId="8fc7f4ca-5b95-489f-8cd5-e908667d36e9" providerId="ADAL" clId="{20B71690-6088-6043-B1BC-87BD440CDF4C}" dt="2023-09-14T17:56:58.739" v="4487"/>
          <ac:spMkLst>
            <pc:docMk/>
            <pc:sldMk cId="1519978597" sldId="1733"/>
            <ac:spMk id="31" creationId="{02F0EA85-B3CF-DD2E-260B-040AB4C1C042}"/>
          </ac:spMkLst>
        </pc:spChg>
        <pc:spChg chg="mod">
          <ac:chgData name="Ganose, Alexander M" userId="8fc7f4ca-5b95-489f-8cd5-e908667d36e9" providerId="ADAL" clId="{20B71690-6088-6043-B1BC-87BD440CDF4C}" dt="2023-09-14T17:56:58.739" v="4487"/>
          <ac:spMkLst>
            <pc:docMk/>
            <pc:sldMk cId="1519978597" sldId="1733"/>
            <ac:spMk id="32" creationId="{A4B0D458-8494-E939-D839-2AF12CA6D4D1}"/>
          </ac:spMkLst>
        </pc:spChg>
        <pc:spChg chg="mod">
          <ac:chgData name="Ganose, Alexander M" userId="8fc7f4ca-5b95-489f-8cd5-e908667d36e9" providerId="ADAL" clId="{20B71690-6088-6043-B1BC-87BD440CDF4C}" dt="2023-09-14T17:56:58.739" v="4487"/>
          <ac:spMkLst>
            <pc:docMk/>
            <pc:sldMk cId="1519978597" sldId="1733"/>
            <ac:spMk id="33" creationId="{17FE43B6-35CF-DC3D-C1C9-E8B65043215C}"/>
          </ac:spMkLst>
        </pc:spChg>
        <pc:spChg chg="mod">
          <ac:chgData name="Ganose, Alexander M" userId="8fc7f4ca-5b95-489f-8cd5-e908667d36e9" providerId="ADAL" clId="{20B71690-6088-6043-B1BC-87BD440CDF4C}" dt="2023-09-14T17:56:58.739" v="4487"/>
          <ac:spMkLst>
            <pc:docMk/>
            <pc:sldMk cId="1519978597" sldId="1733"/>
            <ac:spMk id="34" creationId="{65BA3D97-6701-9A65-8B6B-99A8CCEFAE4C}"/>
          </ac:spMkLst>
        </pc:spChg>
        <pc:spChg chg="mod">
          <ac:chgData name="Ganose, Alexander M" userId="8fc7f4ca-5b95-489f-8cd5-e908667d36e9" providerId="ADAL" clId="{20B71690-6088-6043-B1BC-87BD440CDF4C}" dt="2023-09-14T17:56:58.739" v="4487"/>
          <ac:spMkLst>
            <pc:docMk/>
            <pc:sldMk cId="1519978597" sldId="1733"/>
            <ac:spMk id="35" creationId="{72745FC3-CF18-4D81-0C0A-2A1ED56DE58D}"/>
          </ac:spMkLst>
        </pc:spChg>
        <pc:spChg chg="mod">
          <ac:chgData name="Ganose, Alexander M" userId="8fc7f4ca-5b95-489f-8cd5-e908667d36e9" providerId="ADAL" clId="{20B71690-6088-6043-B1BC-87BD440CDF4C}" dt="2023-09-14T17:56:58.739" v="4487"/>
          <ac:spMkLst>
            <pc:docMk/>
            <pc:sldMk cId="1519978597" sldId="1733"/>
            <ac:spMk id="36" creationId="{E45D1811-569B-A876-F373-57A040AB782F}"/>
          </ac:spMkLst>
        </pc:spChg>
        <pc:spChg chg="mod">
          <ac:chgData name="Ganose, Alexander M" userId="8fc7f4ca-5b95-489f-8cd5-e908667d36e9" providerId="ADAL" clId="{20B71690-6088-6043-B1BC-87BD440CDF4C}" dt="2023-09-14T17:56:58.739" v="4487"/>
          <ac:spMkLst>
            <pc:docMk/>
            <pc:sldMk cId="1519978597" sldId="1733"/>
            <ac:spMk id="37" creationId="{1D8F70A3-0919-BD41-B4C4-F0C660266A25}"/>
          </ac:spMkLst>
        </pc:spChg>
        <pc:spChg chg="mod">
          <ac:chgData name="Ganose, Alexander M" userId="8fc7f4ca-5b95-489f-8cd5-e908667d36e9" providerId="ADAL" clId="{20B71690-6088-6043-B1BC-87BD440CDF4C}" dt="2023-09-14T17:56:58.739" v="4487"/>
          <ac:spMkLst>
            <pc:docMk/>
            <pc:sldMk cId="1519978597" sldId="1733"/>
            <ac:spMk id="38" creationId="{28194036-48B0-A3F1-4AD9-3AF17C30F535}"/>
          </ac:spMkLst>
        </pc:spChg>
        <pc:spChg chg="mod">
          <ac:chgData name="Ganose, Alexander M" userId="8fc7f4ca-5b95-489f-8cd5-e908667d36e9" providerId="ADAL" clId="{20B71690-6088-6043-B1BC-87BD440CDF4C}" dt="2023-09-14T17:56:58.739" v="4487"/>
          <ac:spMkLst>
            <pc:docMk/>
            <pc:sldMk cId="1519978597" sldId="1733"/>
            <ac:spMk id="39" creationId="{F92A1EF4-962F-69CE-9E10-E8F65A815B4A}"/>
          </ac:spMkLst>
        </pc:spChg>
        <pc:spChg chg="mod">
          <ac:chgData name="Ganose, Alexander M" userId="8fc7f4ca-5b95-489f-8cd5-e908667d36e9" providerId="ADAL" clId="{20B71690-6088-6043-B1BC-87BD440CDF4C}" dt="2023-09-14T17:56:58.739" v="4487"/>
          <ac:spMkLst>
            <pc:docMk/>
            <pc:sldMk cId="1519978597" sldId="1733"/>
            <ac:spMk id="40" creationId="{D104FF11-5BFF-5A98-3D76-2E75F800D735}"/>
          </ac:spMkLst>
        </pc:spChg>
        <pc:spChg chg="add del mod">
          <ac:chgData name="Ganose, Alexander M" userId="8fc7f4ca-5b95-489f-8cd5-e908667d36e9" providerId="ADAL" clId="{20B71690-6088-6043-B1BC-87BD440CDF4C}" dt="2023-09-14T18:05:26.276" v="4623" actId="478"/>
          <ac:spMkLst>
            <pc:docMk/>
            <pc:sldMk cId="1519978597" sldId="1733"/>
            <ac:spMk id="60" creationId="{11BCBB1C-EE15-4F7C-42CC-3BD3A5C13D35}"/>
          </ac:spMkLst>
        </pc:spChg>
        <pc:spChg chg="add mod">
          <ac:chgData name="Ganose, Alexander M" userId="8fc7f4ca-5b95-489f-8cd5-e908667d36e9" providerId="ADAL" clId="{20B71690-6088-6043-B1BC-87BD440CDF4C}" dt="2023-09-14T18:06:52.399" v="4711" actId="14100"/>
          <ac:spMkLst>
            <pc:docMk/>
            <pc:sldMk cId="1519978597" sldId="1733"/>
            <ac:spMk id="61" creationId="{EA1AEF7A-6C08-1FA3-2944-502EF79399E3}"/>
          </ac:spMkLst>
        </pc:spChg>
        <pc:spChg chg="add mod">
          <ac:chgData name="Ganose, Alexander M" userId="8fc7f4ca-5b95-489f-8cd5-e908667d36e9" providerId="ADAL" clId="{20B71690-6088-6043-B1BC-87BD440CDF4C}" dt="2023-09-14T18:06:52.399" v="4711" actId="14100"/>
          <ac:spMkLst>
            <pc:docMk/>
            <pc:sldMk cId="1519978597" sldId="1733"/>
            <ac:spMk id="62" creationId="{9054983E-2BFF-FE47-7F19-A2D17B49ECBD}"/>
          </ac:spMkLst>
        </pc:spChg>
        <pc:spChg chg="add mod">
          <ac:chgData name="Ganose, Alexander M" userId="8fc7f4ca-5b95-489f-8cd5-e908667d36e9" providerId="ADAL" clId="{20B71690-6088-6043-B1BC-87BD440CDF4C}" dt="2023-09-14T18:06:52.399" v="4711" actId="14100"/>
          <ac:spMkLst>
            <pc:docMk/>
            <pc:sldMk cId="1519978597" sldId="1733"/>
            <ac:spMk id="63" creationId="{29B4E5D0-A4C7-4C32-68C9-E72E66C31731}"/>
          </ac:spMkLst>
        </pc:spChg>
        <pc:grpChg chg="add del mod">
          <ac:chgData name="Ganose, Alexander M" userId="8fc7f4ca-5b95-489f-8cd5-e908667d36e9" providerId="ADAL" clId="{20B71690-6088-6043-B1BC-87BD440CDF4C}" dt="2023-09-14T17:54:52.082" v="4415" actId="165"/>
          <ac:grpSpMkLst>
            <pc:docMk/>
            <pc:sldMk cId="1519978597" sldId="1733"/>
            <ac:grpSpMk id="6" creationId="{E2EE77C5-1D52-C38E-58FF-448A2E719E3C}"/>
          </ac:grpSpMkLst>
        </pc:grpChg>
        <pc:grpChg chg="add del mod">
          <ac:chgData name="Ganose, Alexander M" userId="8fc7f4ca-5b95-489f-8cd5-e908667d36e9" providerId="ADAL" clId="{20B71690-6088-6043-B1BC-87BD440CDF4C}" dt="2023-09-14T17:57:38.265" v="4492" actId="478"/>
          <ac:grpSpMkLst>
            <pc:docMk/>
            <pc:sldMk cId="1519978597" sldId="1733"/>
            <ac:grpSpMk id="24" creationId="{0518156D-B5B8-985D-B6B0-20BA245BB300}"/>
          </ac:grpSpMkLst>
        </pc:grpChg>
        <pc:grpChg chg="mod">
          <ac:chgData name="Ganose, Alexander M" userId="8fc7f4ca-5b95-489f-8cd5-e908667d36e9" providerId="ADAL" clId="{20B71690-6088-6043-B1BC-87BD440CDF4C}" dt="2023-09-14T17:56:58.739" v="4487"/>
          <ac:grpSpMkLst>
            <pc:docMk/>
            <pc:sldMk cId="1519978597" sldId="1733"/>
            <ac:grpSpMk id="25" creationId="{5F234E56-AC45-B9B8-CC14-F77A17A88D88}"/>
          </ac:grpSpMkLst>
        </pc:grpChg>
        <pc:grpChg chg="mod">
          <ac:chgData name="Ganose, Alexander M" userId="8fc7f4ca-5b95-489f-8cd5-e908667d36e9" providerId="ADAL" clId="{20B71690-6088-6043-B1BC-87BD440CDF4C}" dt="2023-09-14T17:56:58.739" v="4487"/>
          <ac:grpSpMkLst>
            <pc:docMk/>
            <pc:sldMk cId="1519978597" sldId="1733"/>
            <ac:grpSpMk id="27" creationId="{FCE37D21-4AF3-B5C9-AC62-A7DAB7E97B78}"/>
          </ac:grpSpMkLst>
        </pc:grpChg>
        <pc:grpChg chg="mod">
          <ac:chgData name="Ganose, Alexander M" userId="8fc7f4ca-5b95-489f-8cd5-e908667d36e9" providerId="ADAL" clId="{20B71690-6088-6043-B1BC-87BD440CDF4C}" dt="2023-09-14T17:56:58.739" v="4487"/>
          <ac:grpSpMkLst>
            <pc:docMk/>
            <pc:sldMk cId="1519978597" sldId="1733"/>
            <ac:grpSpMk id="28" creationId="{53C38F0B-C1A7-81E9-22D9-D1961EAB0A09}"/>
          </ac:grpSpMkLst>
        </pc:grpChg>
        <pc:grpChg chg="add mod">
          <ac:chgData name="Ganose, Alexander M" userId="8fc7f4ca-5b95-489f-8cd5-e908667d36e9" providerId="ADAL" clId="{20B71690-6088-6043-B1BC-87BD440CDF4C}" dt="2023-09-14T18:03:22.795" v="4591" actId="1076"/>
          <ac:grpSpMkLst>
            <pc:docMk/>
            <pc:sldMk cId="1519978597" sldId="1733"/>
            <ac:grpSpMk id="58" creationId="{6EFB5553-EE00-397B-0240-F2D7BFC70A84}"/>
          </ac:grpSpMkLst>
        </pc:grpChg>
        <pc:graphicFrameChg chg="add mod modGraphic">
          <ac:chgData name="Ganose, Alexander M" userId="8fc7f4ca-5b95-489f-8cd5-e908667d36e9" providerId="ADAL" clId="{20B71690-6088-6043-B1BC-87BD440CDF4C}" dt="2023-09-15T07:48:40.132" v="4808" actId="207"/>
          <ac:graphicFrameMkLst>
            <pc:docMk/>
            <pc:sldMk cId="1519978597" sldId="1733"/>
            <ac:graphicFrameMk id="5" creationId="{BCEAB57E-8E20-C8BF-D773-17439F479C32}"/>
          </ac:graphicFrameMkLst>
        </pc:graphicFrameChg>
        <pc:graphicFrameChg chg="add mod modGraphic">
          <ac:chgData name="Ganose, Alexander M" userId="8fc7f4ca-5b95-489f-8cd5-e908667d36e9" providerId="ADAL" clId="{20B71690-6088-6043-B1BC-87BD440CDF4C}" dt="2023-09-15T07:49:28.418" v="4814" actId="207"/>
          <ac:graphicFrameMkLst>
            <pc:docMk/>
            <pc:sldMk cId="1519978597" sldId="1733"/>
            <ac:graphicFrameMk id="54" creationId="{7D10E5A6-A116-059A-B11E-C366BA68E4F4}"/>
          </ac:graphicFrameMkLst>
        </pc:graphicFrameChg>
        <pc:graphicFrameChg chg="add del mod">
          <ac:chgData name="Ganose, Alexander M" userId="8fc7f4ca-5b95-489f-8cd5-e908667d36e9" providerId="ADAL" clId="{20B71690-6088-6043-B1BC-87BD440CDF4C}" dt="2023-09-14T18:02:15.569" v="4575"/>
          <ac:graphicFrameMkLst>
            <pc:docMk/>
            <pc:sldMk cId="1519978597" sldId="1733"/>
            <ac:graphicFrameMk id="55" creationId="{D6D67136-0051-E5F4-FDAC-EF548124EA91}"/>
          </ac:graphicFrameMkLst>
        </pc:graphicFrameChg>
        <pc:graphicFrameChg chg="add del mod">
          <ac:chgData name="Ganose, Alexander M" userId="8fc7f4ca-5b95-489f-8cd5-e908667d36e9" providerId="ADAL" clId="{20B71690-6088-6043-B1BC-87BD440CDF4C}" dt="2023-09-14T18:02:26.835" v="4578" actId="478"/>
          <ac:graphicFrameMkLst>
            <pc:docMk/>
            <pc:sldMk cId="1519978597" sldId="1733"/>
            <ac:graphicFrameMk id="56" creationId="{D34538B5-0984-84C6-3F8E-3CBD6587EB94}"/>
          </ac:graphicFrameMkLst>
        </pc:graphicFrameChg>
        <pc:graphicFrameChg chg="add del mod">
          <ac:chgData name="Ganose, Alexander M" userId="8fc7f4ca-5b95-489f-8cd5-e908667d36e9" providerId="ADAL" clId="{20B71690-6088-6043-B1BC-87BD440CDF4C}" dt="2023-09-14T18:02:41.991" v="4584"/>
          <ac:graphicFrameMkLst>
            <pc:docMk/>
            <pc:sldMk cId="1519978597" sldId="1733"/>
            <ac:graphicFrameMk id="57" creationId="{B7CEE5DF-CE15-2741-B362-044448984553}"/>
          </ac:graphicFrameMkLst>
        </pc:graphicFrameChg>
        <pc:picChg chg="del">
          <ac:chgData name="Ganose, Alexander M" userId="8fc7f4ca-5b95-489f-8cd5-e908667d36e9" providerId="ADAL" clId="{20B71690-6088-6043-B1BC-87BD440CDF4C}" dt="2023-09-14T17:54:11.880" v="4411" actId="478"/>
          <ac:picMkLst>
            <pc:docMk/>
            <pc:sldMk cId="1519978597" sldId="1733"/>
            <ac:picMk id="2" creationId="{724FA1E0-A40B-ECA3-050C-A9FBFEFBAF81}"/>
          </ac:picMkLst>
        </pc:picChg>
        <pc:picChg chg="add mod">
          <ac:chgData name="Ganose, Alexander M" userId="8fc7f4ca-5b95-489f-8cd5-e908667d36e9" providerId="ADAL" clId="{20B71690-6088-6043-B1BC-87BD440CDF4C}" dt="2023-09-14T18:04:40.044" v="4612" actId="1076"/>
          <ac:picMkLst>
            <pc:docMk/>
            <pc:sldMk cId="1519978597" sldId="1733"/>
            <ac:picMk id="59" creationId="{93D87A42-8223-5AA7-FFD3-9D0CF0A97D9F}"/>
          </ac:picMkLst>
        </pc:picChg>
        <pc:cxnChg chg="add del mod topLvl">
          <ac:chgData name="Ganose, Alexander M" userId="8fc7f4ca-5b95-489f-8cd5-e908667d36e9" providerId="ADAL" clId="{20B71690-6088-6043-B1BC-87BD440CDF4C}" dt="2023-09-14T18:03:17.259" v="4590" actId="164"/>
          <ac:cxnSpMkLst>
            <pc:docMk/>
            <pc:sldMk cId="1519978597" sldId="1733"/>
            <ac:cxnSpMk id="7" creationId="{E7982F07-6B2A-5362-BD30-A09F9D47AD9D}"/>
          </ac:cxnSpMkLst>
        </pc:cxnChg>
        <pc:cxnChg chg="mod topLvl">
          <ac:chgData name="Ganose, Alexander M" userId="8fc7f4ca-5b95-489f-8cd5-e908667d36e9" providerId="ADAL" clId="{20B71690-6088-6043-B1BC-87BD440CDF4C}" dt="2023-09-14T18:03:17.259" v="4590" actId="164"/>
          <ac:cxnSpMkLst>
            <pc:docMk/>
            <pc:sldMk cId="1519978597" sldId="1733"/>
            <ac:cxnSpMk id="8" creationId="{BD89322E-9869-9748-B868-583BAEF8F4CB}"/>
          </ac:cxnSpMkLst>
        </pc:cxnChg>
        <pc:cxnChg chg="del mod topLvl">
          <ac:chgData name="Ganose, Alexander M" userId="8fc7f4ca-5b95-489f-8cd5-e908667d36e9" providerId="ADAL" clId="{20B71690-6088-6043-B1BC-87BD440CDF4C}" dt="2023-09-14T17:56:47.425" v="4484" actId="478"/>
          <ac:cxnSpMkLst>
            <pc:docMk/>
            <pc:sldMk cId="1519978597" sldId="1733"/>
            <ac:cxnSpMk id="9" creationId="{D56509DB-4041-157A-C579-DC91934DF747}"/>
          </ac:cxnSpMkLst>
        </pc:cxnChg>
        <pc:cxnChg chg="mod topLvl">
          <ac:chgData name="Ganose, Alexander M" userId="8fc7f4ca-5b95-489f-8cd5-e908667d36e9" providerId="ADAL" clId="{20B71690-6088-6043-B1BC-87BD440CDF4C}" dt="2023-09-14T18:03:17.259" v="4590" actId="164"/>
          <ac:cxnSpMkLst>
            <pc:docMk/>
            <pc:sldMk cId="1519978597" sldId="1733"/>
            <ac:cxnSpMk id="10" creationId="{D2B86B08-6A1B-E6E4-E533-E4BB6761AA65}"/>
          </ac:cxnSpMkLst>
        </pc:cxnChg>
        <pc:cxnChg chg="mod topLvl">
          <ac:chgData name="Ganose, Alexander M" userId="8fc7f4ca-5b95-489f-8cd5-e908667d36e9" providerId="ADAL" clId="{20B71690-6088-6043-B1BC-87BD440CDF4C}" dt="2023-09-14T18:03:17.259" v="4590" actId="164"/>
          <ac:cxnSpMkLst>
            <pc:docMk/>
            <pc:sldMk cId="1519978597" sldId="1733"/>
            <ac:cxnSpMk id="11" creationId="{FCC04EFD-F3A6-94B5-9505-410A5F49A28A}"/>
          </ac:cxnSpMkLst>
        </pc:cxnChg>
        <pc:cxnChg chg="mod topLvl">
          <ac:chgData name="Ganose, Alexander M" userId="8fc7f4ca-5b95-489f-8cd5-e908667d36e9" providerId="ADAL" clId="{20B71690-6088-6043-B1BC-87BD440CDF4C}" dt="2023-09-14T18:03:17.259" v="4590" actId="164"/>
          <ac:cxnSpMkLst>
            <pc:docMk/>
            <pc:sldMk cId="1519978597" sldId="1733"/>
            <ac:cxnSpMk id="13" creationId="{6F60513B-6C2A-CA07-E12A-E2053DA85B96}"/>
          </ac:cxnSpMkLst>
        </pc:cxnChg>
        <pc:cxnChg chg="mod topLvl">
          <ac:chgData name="Ganose, Alexander M" userId="8fc7f4ca-5b95-489f-8cd5-e908667d36e9" providerId="ADAL" clId="{20B71690-6088-6043-B1BC-87BD440CDF4C}" dt="2023-09-14T18:03:17.259" v="4590" actId="164"/>
          <ac:cxnSpMkLst>
            <pc:docMk/>
            <pc:sldMk cId="1519978597" sldId="1733"/>
            <ac:cxnSpMk id="14" creationId="{346F4358-1C80-2121-C6D3-1C6B65FC97A9}"/>
          </ac:cxnSpMkLst>
        </pc:cxnChg>
        <pc:cxnChg chg="mod topLvl">
          <ac:chgData name="Ganose, Alexander M" userId="8fc7f4ca-5b95-489f-8cd5-e908667d36e9" providerId="ADAL" clId="{20B71690-6088-6043-B1BC-87BD440CDF4C}" dt="2023-09-14T18:03:17.259" v="4590" actId="164"/>
          <ac:cxnSpMkLst>
            <pc:docMk/>
            <pc:sldMk cId="1519978597" sldId="1733"/>
            <ac:cxnSpMk id="15" creationId="{F93E68A6-B2C8-3F66-A0B7-5F95014A967B}"/>
          </ac:cxnSpMkLst>
        </pc:cxnChg>
        <pc:cxnChg chg="del mod topLvl">
          <ac:chgData name="Ganose, Alexander M" userId="8fc7f4ca-5b95-489f-8cd5-e908667d36e9" providerId="ADAL" clId="{20B71690-6088-6043-B1BC-87BD440CDF4C}" dt="2023-09-14T17:56:33.905" v="4478" actId="478"/>
          <ac:cxnSpMkLst>
            <pc:docMk/>
            <pc:sldMk cId="1519978597" sldId="1733"/>
            <ac:cxnSpMk id="16" creationId="{9847DCE9-9E37-057A-1D95-46FAE9B16438}"/>
          </ac:cxnSpMkLst>
        </pc:cxnChg>
        <pc:cxnChg chg="add del mod topLvl">
          <ac:chgData name="Ganose, Alexander M" userId="8fc7f4ca-5b95-489f-8cd5-e908667d36e9" providerId="ADAL" clId="{20B71690-6088-6043-B1BC-87BD440CDF4C}" dt="2023-09-14T17:56:46.120" v="4483" actId="478"/>
          <ac:cxnSpMkLst>
            <pc:docMk/>
            <pc:sldMk cId="1519978597" sldId="1733"/>
            <ac:cxnSpMk id="17" creationId="{D4BB03D6-762D-84C5-FD3F-D4CC1FE6DD95}"/>
          </ac:cxnSpMkLst>
        </pc:cxnChg>
        <pc:cxnChg chg="mod">
          <ac:chgData name="Ganose, Alexander M" userId="8fc7f4ca-5b95-489f-8cd5-e908667d36e9" providerId="ADAL" clId="{20B71690-6088-6043-B1BC-87BD440CDF4C}" dt="2023-09-14T17:56:58.739" v="4487"/>
          <ac:cxnSpMkLst>
            <pc:docMk/>
            <pc:sldMk cId="1519978597" sldId="1733"/>
            <ac:cxnSpMk id="41" creationId="{E09ECBE7-79B0-6A19-A061-94820C69CFAE}"/>
          </ac:cxnSpMkLst>
        </pc:cxnChg>
        <pc:cxnChg chg="mod">
          <ac:chgData name="Ganose, Alexander M" userId="8fc7f4ca-5b95-489f-8cd5-e908667d36e9" providerId="ADAL" clId="{20B71690-6088-6043-B1BC-87BD440CDF4C}" dt="2023-09-14T17:56:58.739" v="4487"/>
          <ac:cxnSpMkLst>
            <pc:docMk/>
            <pc:sldMk cId="1519978597" sldId="1733"/>
            <ac:cxnSpMk id="42" creationId="{F58EE2EB-6389-52DB-1C5E-13E69FBFB175}"/>
          </ac:cxnSpMkLst>
        </pc:cxnChg>
        <pc:cxnChg chg="mod">
          <ac:chgData name="Ganose, Alexander M" userId="8fc7f4ca-5b95-489f-8cd5-e908667d36e9" providerId="ADAL" clId="{20B71690-6088-6043-B1BC-87BD440CDF4C}" dt="2023-09-14T17:56:58.739" v="4487"/>
          <ac:cxnSpMkLst>
            <pc:docMk/>
            <pc:sldMk cId="1519978597" sldId="1733"/>
            <ac:cxnSpMk id="43" creationId="{3BDA9CF6-B2B0-5B9E-7A68-ADE00B6CF456}"/>
          </ac:cxnSpMkLst>
        </pc:cxnChg>
        <pc:cxnChg chg="mod">
          <ac:chgData name="Ganose, Alexander M" userId="8fc7f4ca-5b95-489f-8cd5-e908667d36e9" providerId="ADAL" clId="{20B71690-6088-6043-B1BC-87BD440CDF4C}" dt="2023-09-14T17:56:58.739" v="4487"/>
          <ac:cxnSpMkLst>
            <pc:docMk/>
            <pc:sldMk cId="1519978597" sldId="1733"/>
            <ac:cxnSpMk id="44" creationId="{873435FB-855C-A952-B3AE-11B231E75344}"/>
          </ac:cxnSpMkLst>
        </pc:cxnChg>
        <pc:cxnChg chg="mod">
          <ac:chgData name="Ganose, Alexander M" userId="8fc7f4ca-5b95-489f-8cd5-e908667d36e9" providerId="ADAL" clId="{20B71690-6088-6043-B1BC-87BD440CDF4C}" dt="2023-09-14T17:56:58.739" v="4487"/>
          <ac:cxnSpMkLst>
            <pc:docMk/>
            <pc:sldMk cId="1519978597" sldId="1733"/>
            <ac:cxnSpMk id="45" creationId="{6B6BA94D-FD49-8C1A-FFEC-5F867FC99DA6}"/>
          </ac:cxnSpMkLst>
        </pc:cxnChg>
        <pc:cxnChg chg="mod">
          <ac:chgData name="Ganose, Alexander M" userId="8fc7f4ca-5b95-489f-8cd5-e908667d36e9" providerId="ADAL" clId="{20B71690-6088-6043-B1BC-87BD440CDF4C}" dt="2023-09-14T17:56:58.739" v="4487"/>
          <ac:cxnSpMkLst>
            <pc:docMk/>
            <pc:sldMk cId="1519978597" sldId="1733"/>
            <ac:cxnSpMk id="46" creationId="{B2157372-32F4-12CF-1FB8-894A56A5CFAB}"/>
          </ac:cxnSpMkLst>
        </pc:cxnChg>
        <pc:cxnChg chg="mod">
          <ac:chgData name="Ganose, Alexander M" userId="8fc7f4ca-5b95-489f-8cd5-e908667d36e9" providerId="ADAL" clId="{20B71690-6088-6043-B1BC-87BD440CDF4C}" dt="2023-09-14T17:56:58.739" v="4487"/>
          <ac:cxnSpMkLst>
            <pc:docMk/>
            <pc:sldMk cId="1519978597" sldId="1733"/>
            <ac:cxnSpMk id="47" creationId="{C6DBA434-0C67-CDCE-B676-6D62ED31530A}"/>
          </ac:cxnSpMkLst>
        </pc:cxnChg>
        <pc:cxnChg chg="mod">
          <ac:chgData name="Ganose, Alexander M" userId="8fc7f4ca-5b95-489f-8cd5-e908667d36e9" providerId="ADAL" clId="{20B71690-6088-6043-B1BC-87BD440CDF4C}" dt="2023-09-14T17:56:58.739" v="4487"/>
          <ac:cxnSpMkLst>
            <pc:docMk/>
            <pc:sldMk cId="1519978597" sldId="1733"/>
            <ac:cxnSpMk id="48" creationId="{E7B4A56F-258C-A3DD-6FFA-F12E31A42256}"/>
          </ac:cxnSpMkLst>
        </pc:cxnChg>
        <pc:cxnChg chg="mod">
          <ac:chgData name="Ganose, Alexander M" userId="8fc7f4ca-5b95-489f-8cd5-e908667d36e9" providerId="ADAL" clId="{20B71690-6088-6043-B1BC-87BD440CDF4C}" dt="2023-09-14T17:56:58.739" v="4487"/>
          <ac:cxnSpMkLst>
            <pc:docMk/>
            <pc:sldMk cId="1519978597" sldId="1733"/>
            <ac:cxnSpMk id="49" creationId="{83B56AAA-7B35-9BCA-7B17-2F6E15D095E5}"/>
          </ac:cxnSpMkLst>
        </pc:cxnChg>
        <pc:cxnChg chg="mod">
          <ac:chgData name="Ganose, Alexander M" userId="8fc7f4ca-5b95-489f-8cd5-e908667d36e9" providerId="ADAL" clId="{20B71690-6088-6043-B1BC-87BD440CDF4C}" dt="2023-09-14T17:56:58.739" v="4487"/>
          <ac:cxnSpMkLst>
            <pc:docMk/>
            <pc:sldMk cId="1519978597" sldId="1733"/>
            <ac:cxnSpMk id="50" creationId="{F130C94A-9B08-8D68-2548-D0D54D40BCD5}"/>
          </ac:cxnSpMkLst>
        </pc:cxnChg>
        <pc:cxnChg chg="mod">
          <ac:chgData name="Ganose, Alexander M" userId="8fc7f4ca-5b95-489f-8cd5-e908667d36e9" providerId="ADAL" clId="{20B71690-6088-6043-B1BC-87BD440CDF4C}" dt="2023-09-14T17:56:58.739" v="4487"/>
          <ac:cxnSpMkLst>
            <pc:docMk/>
            <pc:sldMk cId="1519978597" sldId="1733"/>
            <ac:cxnSpMk id="51" creationId="{DB898AB0-187C-12CF-44E2-D58F67F7B241}"/>
          </ac:cxnSpMkLst>
        </pc:cxnChg>
        <pc:cxnChg chg="mod">
          <ac:chgData name="Ganose, Alexander M" userId="8fc7f4ca-5b95-489f-8cd5-e908667d36e9" providerId="ADAL" clId="{20B71690-6088-6043-B1BC-87BD440CDF4C}" dt="2023-09-14T17:56:58.739" v="4487"/>
          <ac:cxnSpMkLst>
            <pc:docMk/>
            <pc:sldMk cId="1519978597" sldId="1733"/>
            <ac:cxnSpMk id="52" creationId="{EF3E18CD-2EC9-066B-17FE-1D05074DBB7E}"/>
          </ac:cxnSpMkLst>
        </pc:cxnChg>
        <pc:cxnChg chg="mod">
          <ac:chgData name="Ganose, Alexander M" userId="8fc7f4ca-5b95-489f-8cd5-e908667d36e9" providerId="ADAL" clId="{20B71690-6088-6043-B1BC-87BD440CDF4C}" dt="2023-09-14T17:56:58.739" v="4487"/>
          <ac:cxnSpMkLst>
            <pc:docMk/>
            <pc:sldMk cId="1519978597" sldId="1733"/>
            <ac:cxnSpMk id="53" creationId="{483044DC-ECA3-D200-D650-A51BD20095B3}"/>
          </ac:cxnSpMkLst>
        </pc:cxnChg>
      </pc:sldChg>
      <pc:sldChg chg="addSp delSp modSp add mod modNotesTx">
        <pc:chgData name="Ganose, Alexander M" userId="8fc7f4ca-5b95-489f-8cd5-e908667d36e9" providerId="ADAL" clId="{20B71690-6088-6043-B1BC-87BD440CDF4C}" dt="2023-09-15T09:06:31.154" v="5338" actId="1035"/>
        <pc:sldMkLst>
          <pc:docMk/>
          <pc:sldMk cId="2108964644" sldId="1734"/>
        </pc:sldMkLst>
        <pc:spChg chg="del">
          <ac:chgData name="Ganose, Alexander M" userId="8fc7f4ca-5b95-489f-8cd5-e908667d36e9" providerId="ADAL" clId="{20B71690-6088-6043-B1BC-87BD440CDF4C}" dt="2023-09-14T18:16:28.777" v="4714" actId="478"/>
          <ac:spMkLst>
            <pc:docMk/>
            <pc:sldMk cId="2108964644" sldId="1734"/>
            <ac:spMk id="3" creationId="{E418DB49-6C1F-BA25-1F64-9D591A724E19}"/>
          </ac:spMkLst>
        </pc:spChg>
        <pc:spChg chg="del">
          <ac:chgData name="Ganose, Alexander M" userId="8fc7f4ca-5b95-489f-8cd5-e908667d36e9" providerId="ADAL" clId="{20B71690-6088-6043-B1BC-87BD440CDF4C}" dt="2023-09-14T18:16:28.777" v="4714" actId="478"/>
          <ac:spMkLst>
            <pc:docMk/>
            <pc:sldMk cId="2108964644" sldId="1734"/>
            <ac:spMk id="4" creationId="{461D836A-DBCD-5D00-226A-49A2CA3156CA}"/>
          </ac:spMkLst>
        </pc:spChg>
        <pc:spChg chg="add del mod">
          <ac:chgData name="Ganose, Alexander M" userId="8fc7f4ca-5b95-489f-8cd5-e908667d36e9" providerId="ADAL" clId="{20B71690-6088-6043-B1BC-87BD440CDF4C}" dt="2023-09-15T08:31:40.506" v="4944"/>
          <ac:spMkLst>
            <pc:docMk/>
            <pc:sldMk cId="2108964644" sldId="1734"/>
            <ac:spMk id="6" creationId="{7E9AB7E7-E8B3-F764-685C-F1365191C393}"/>
          </ac:spMkLst>
        </pc:spChg>
        <pc:spChg chg="add del mod">
          <ac:chgData name="Ganose, Alexander M" userId="8fc7f4ca-5b95-489f-8cd5-e908667d36e9" providerId="ADAL" clId="{20B71690-6088-6043-B1BC-87BD440CDF4C}" dt="2023-09-15T08:31:39.041" v="4942" actId="478"/>
          <ac:spMkLst>
            <pc:docMk/>
            <pc:sldMk cId="2108964644" sldId="1734"/>
            <ac:spMk id="9" creationId="{DA4A9BE7-EF1F-2E1F-2CD1-1E432A1A23D6}"/>
          </ac:spMkLst>
        </pc:spChg>
        <pc:spChg chg="add mod">
          <ac:chgData name="Ganose, Alexander M" userId="8fc7f4ca-5b95-489f-8cd5-e908667d36e9" providerId="ADAL" clId="{20B71690-6088-6043-B1BC-87BD440CDF4C}" dt="2023-09-15T08:33:18.725" v="5097" actId="207"/>
          <ac:spMkLst>
            <pc:docMk/>
            <pc:sldMk cId="2108964644" sldId="1734"/>
            <ac:spMk id="12" creationId="{F202A375-904F-A648-A320-ED65D87EAD7F}"/>
          </ac:spMkLst>
        </pc:spChg>
        <pc:spChg chg="add mod">
          <ac:chgData name="Ganose, Alexander M" userId="8fc7f4ca-5b95-489f-8cd5-e908667d36e9" providerId="ADAL" clId="{20B71690-6088-6043-B1BC-87BD440CDF4C}" dt="2023-09-15T09:06:31.154" v="5338" actId="1035"/>
          <ac:spMkLst>
            <pc:docMk/>
            <pc:sldMk cId="2108964644" sldId="1734"/>
            <ac:spMk id="17" creationId="{2EC14E4D-FF0C-A139-00A7-F46D49DDD2DE}"/>
          </ac:spMkLst>
        </pc:spChg>
        <pc:spChg chg="del">
          <ac:chgData name="Ganose, Alexander M" userId="8fc7f4ca-5b95-489f-8cd5-e908667d36e9" providerId="ADAL" clId="{20B71690-6088-6043-B1BC-87BD440CDF4C}" dt="2023-09-14T18:16:28.777" v="4714" actId="478"/>
          <ac:spMkLst>
            <pc:docMk/>
            <pc:sldMk cId="2108964644" sldId="1734"/>
            <ac:spMk id="61" creationId="{EA1AEF7A-6C08-1FA3-2944-502EF79399E3}"/>
          </ac:spMkLst>
        </pc:spChg>
        <pc:spChg chg="del">
          <ac:chgData name="Ganose, Alexander M" userId="8fc7f4ca-5b95-489f-8cd5-e908667d36e9" providerId="ADAL" clId="{20B71690-6088-6043-B1BC-87BD440CDF4C}" dt="2023-09-14T18:16:28.777" v="4714" actId="478"/>
          <ac:spMkLst>
            <pc:docMk/>
            <pc:sldMk cId="2108964644" sldId="1734"/>
            <ac:spMk id="62" creationId="{9054983E-2BFF-FE47-7F19-A2D17B49ECBD}"/>
          </ac:spMkLst>
        </pc:spChg>
        <pc:spChg chg="del">
          <ac:chgData name="Ganose, Alexander M" userId="8fc7f4ca-5b95-489f-8cd5-e908667d36e9" providerId="ADAL" clId="{20B71690-6088-6043-B1BC-87BD440CDF4C}" dt="2023-09-14T18:16:28.777" v="4714" actId="478"/>
          <ac:spMkLst>
            <pc:docMk/>
            <pc:sldMk cId="2108964644" sldId="1734"/>
            <ac:spMk id="63" creationId="{29B4E5D0-A4C7-4C32-68C9-E72E66C31731}"/>
          </ac:spMkLst>
        </pc:spChg>
        <pc:grpChg chg="del">
          <ac:chgData name="Ganose, Alexander M" userId="8fc7f4ca-5b95-489f-8cd5-e908667d36e9" providerId="ADAL" clId="{20B71690-6088-6043-B1BC-87BD440CDF4C}" dt="2023-09-14T18:16:28.777" v="4714" actId="478"/>
          <ac:grpSpMkLst>
            <pc:docMk/>
            <pc:sldMk cId="2108964644" sldId="1734"/>
            <ac:grpSpMk id="58" creationId="{6EFB5553-EE00-397B-0240-F2D7BFC70A84}"/>
          </ac:grpSpMkLst>
        </pc:grpChg>
        <pc:graphicFrameChg chg="del">
          <ac:chgData name="Ganose, Alexander M" userId="8fc7f4ca-5b95-489f-8cd5-e908667d36e9" providerId="ADAL" clId="{20B71690-6088-6043-B1BC-87BD440CDF4C}" dt="2023-09-14T18:16:28.777" v="4714" actId="478"/>
          <ac:graphicFrameMkLst>
            <pc:docMk/>
            <pc:sldMk cId="2108964644" sldId="1734"/>
            <ac:graphicFrameMk id="5" creationId="{BCEAB57E-8E20-C8BF-D773-17439F479C32}"/>
          </ac:graphicFrameMkLst>
        </pc:graphicFrameChg>
        <pc:graphicFrameChg chg="add mod modGraphic">
          <ac:chgData name="Ganose, Alexander M" userId="8fc7f4ca-5b95-489f-8cd5-e908667d36e9" providerId="ADAL" clId="{20B71690-6088-6043-B1BC-87BD440CDF4C}" dt="2023-09-15T09:06:31.154" v="5338" actId="1035"/>
          <ac:graphicFrameMkLst>
            <pc:docMk/>
            <pc:sldMk cId="2108964644" sldId="1734"/>
            <ac:graphicFrameMk id="16" creationId="{5FB11D4E-16D6-3BB0-B484-EF083F6BCE6F}"/>
          </ac:graphicFrameMkLst>
        </pc:graphicFrameChg>
        <pc:graphicFrameChg chg="del">
          <ac:chgData name="Ganose, Alexander M" userId="8fc7f4ca-5b95-489f-8cd5-e908667d36e9" providerId="ADAL" clId="{20B71690-6088-6043-B1BC-87BD440CDF4C}" dt="2023-09-14T18:16:28.777" v="4714" actId="478"/>
          <ac:graphicFrameMkLst>
            <pc:docMk/>
            <pc:sldMk cId="2108964644" sldId="1734"/>
            <ac:graphicFrameMk id="54" creationId="{7D10E5A6-A116-059A-B11E-C366BA68E4F4}"/>
          </ac:graphicFrameMkLst>
        </pc:graphicFrameChg>
        <pc:picChg chg="add mod modCrop">
          <ac:chgData name="Ganose, Alexander M" userId="8fc7f4ca-5b95-489f-8cd5-e908667d36e9" providerId="ADAL" clId="{20B71690-6088-6043-B1BC-87BD440CDF4C}" dt="2023-09-15T09:06:31.154" v="5338" actId="1035"/>
          <ac:picMkLst>
            <pc:docMk/>
            <pc:sldMk cId="2108964644" sldId="1734"/>
            <ac:picMk id="2" creationId="{66DEFED0-61AD-4EBA-3FA8-0569F1DFCA47}"/>
          </ac:picMkLst>
        </pc:picChg>
        <pc:picChg chg="del">
          <ac:chgData name="Ganose, Alexander M" userId="8fc7f4ca-5b95-489f-8cd5-e908667d36e9" providerId="ADAL" clId="{20B71690-6088-6043-B1BC-87BD440CDF4C}" dt="2023-09-14T18:16:28.777" v="4714" actId="478"/>
          <ac:picMkLst>
            <pc:docMk/>
            <pc:sldMk cId="2108964644" sldId="1734"/>
            <ac:picMk id="59" creationId="{93D87A42-8223-5AA7-FFD3-9D0CF0A97D9F}"/>
          </ac:picMkLst>
        </pc:picChg>
      </pc:sldChg>
      <pc:sldChg chg="addSp delSp modSp add mod">
        <pc:chgData name="Ganose, Alexander M" userId="8fc7f4ca-5b95-489f-8cd5-e908667d36e9" providerId="ADAL" clId="{20B71690-6088-6043-B1BC-87BD440CDF4C}" dt="2023-09-15T10:58:51.033" v="6726" actId="14100"/>
        <pc:sldMkLst>
          <pc:docMk/>
          <pc:sldMk cId="3778592756" sldId="1735"/>
        </pc:sldMkLst>
        <pc:spChg chg="mod">
          <ac:chgData name="Ganose, Alexander M" userId="8fc7f4ca-5b95-489f-8cd5-e908667d36e9" providerId="ADAL" clId="{20B71690-6088-6043-B1BC-87BD440CDF4C}" dt="2023-09-15T10:39:06.944" v="6530"/>
          <ac:spMkLst>
            <pc:docMk/>
            <pc:sldMk cId="3778592756" sldId="1735"/>
            <ac:spMk id="11" creationId="{408A0E34-F440-BB1C-374D-9DB883C56094}"/>
          </ac:spMkLst>
        </pc:spChg>
        <pc:spChg chg="mod">
          <ac:chgData name="Ganose, Alexander M" userId="8fc7f4ca-5b95-489f-8cd5-e908667d36e9" providerId="ADAL" clId="{20B71690-6088-6043-B1BC-87BD440CDF4C}" dt="2023-09-15T09:08:27.045" v="5474" actId="207"/>
          <ac:spMkLst>
            <pc:docMk/>
            <pc:sldMk cId="3778592756" sldId="1735"/>
            <ac:spMk id="12" creationId="{F202A375-904F-A648-A320-ED65D87EAD7F}"/>
          </ac:spMkLst>
        </pc:spChg>
        <pc:spChg chg="mod">
          <ac:chgData name="Ganose, Alexander M" userId="8fc7f4ca-5b95-489f-8cd5-e908667d36e9" providerId="ADAL" clId="{20B71690-6088-6043-B1BC-87BD440CDF4C}" dt="2023-09-15T10:39:06.944" v="6530"/>
          <ac:spMkLst>
            <pc:docMk/>
            <pc:sldMk cId="3778592756" sldId="1735"/>
            <ac:spMk id="13" creationId="{58FF759F-F2A1-F6D2-C433-5FC5757C34A4}"/>
          </ac:spMkLst>
        </pc:spChg>
        <pc:spChg chg="mod">
          <ac:chgData name="Ganose, Alexander M" userId="8fc7f4ca-5b95-489f-8cd5-e908667d36e9" providerId="ADAL" clId="{20B71690-6088-6043-B1BC-87BD440CDF4C}" dt="2023-09-15T10:39:06.944" v="6530"/>
          <ac:spMkLst>
            <pc:docMk/>
            <pc:sldMk cId="3778592756" sldId="1735"/>
            <ac:spMk id="14" creationId="{94E9798B-2697-9B8F-1429-74F969FF29AA}"/>
          </ac:spMkLst>
        </pc:spChg>
        <pc:spChg chg="mod">
          <ac:chgData name="Ganose, Alexander M" userId="8fc7f4ca-5b95-489f-8cd5-e908667d36e9" providerId="ADAL" clId="{20B71690-6088-6043-B1BC-87BD440CDF4C}" dt="2023-09-15T10:39:06.944" v="6530"/>
          <ac:spMkLst>
            <pc:docMk/>
            <pc:sldMk cId="3778592756" sldId="1735"/>
            <ac:spMk id="15" creationId="{5563F180-5EAD-2CDC-2321-EE7E158947A7}"/>
          </ac:spMkLst>
        </pc:spChg>
        <pc:spChg chg="del">
          <ac:chgData name="Ganose, Alexander M" userId="8fc7f4ca-5b95-489f-8cd5-e908667d36e9" providerId="ADAL" clId="{20B71690-6088-6043-B1BC-87BD440CDF4C}" dt="2023-09-15T09:08:59.453" v="5477" actId="478"/>
          <ac:spMkLst>
            <pc:docMk/>
            <pc:sldMk cId="3778592756" sldId="1735"/>
            <ac:spMk id="17" creationId="{2EC14E4D-FF0C-A139-00A7-F46D49DDD2DE}"/>
          </ac:spMkLst>
        </pc:spChg>
        <pc:spChg chg="mod">
          <ac:chgData name="Ganose, Alexander M" userId="8fc7f4ca-5b95-489f-8cd5-e908667d36e9" providerId="ADAL" clId="{20B71690-6088-6043-B1BC-87BD440CDF4C}" dt="2023-09-15T09:07:05.546" v="5361" actId="20577"/>
          <ac:spMkLst>
            <pc:docMk/>
            <pc:sldMk cId="3778592756" sldId="1735"/>
            <ac:spMk id="18" creationId="{DEDEDFDA-D8D7-7F4B-83A1-E08A889531D3}"/>
          </ac:spMkLst>
        </pc:spChg>
        <pc:spChg chg="mod">
          <ac:chgData name="Ganose, Alexander M" userId="8fc7f4ca-5b95-489f-8cd5-e908667d36e9" providerId="ADAL" clId="{20B71690-6088-6043-B1BC-87BD440CDF4C}" dt="2023-09-15T10:39:06.944" v="6530"/>
          <ac:spMkLst>
            <pc:docMk/>
            <pc:sldMk cId="3778592756" sldId="1735"/>
            <ac:spMk id="19" creationId="{B0A42F87-3314-F3C1-5549-BCDC38BED588}"/>
          </ac:spMkLst>
        </pc:spChg>
        <pc:spChg chg="add mod">
          <ac:chgData name="Ganose, Alexander M" userId="8fc7f4ca-5b95-489f-8cd5-e908667d36e9" providerId="ADAL" clId="{20B71690-6088-6043-B1BC-87BD440CDF4C}" dt="2023-09-15T10:45:32.757" v="6547" actId="692"/>
          <ac:spMkLst>
            <pc:docMk/>
            <pc:sldMk cId="3778592756" sldId="1735"/>
            <ac:spMk id="25" creationId="{F6D64EC2-77FF-A698-8F9E-12501B34355F}"/>
          </ac:spMkLst>
        </pc:spChg>
        <pc:spChg chg="add mod">
          <ac:chgData name="Ganose, Alexander M" userId="8fc7f4ca-5b95-489f-8cd5-e908667d36e9" providerId="ADAL" clId="{20B71690-6088-6043-B1BC-87BD440CDF4C}" dt="2023-09-15T10:45:32.757" v="6547" actId="692"/>
          <ac:spMkLst>
            <pc:docMk/>
            <pc:sldMk cId="3778592756" sldId="1735"/>
            <ac:spMk id="26" creationId="{738FF8F7-FC07-C2A2-8792-F7577D5F56D2}"/>
          </ac:spMkLst>
        </pc:spChg>
        <pc:spChg chg="add mod">
          <ac:chgData name="Ganose, Alexander M" userId="8fc7f4ca-5b95-489f-8cd5-e908667d36e9" providerId="ADAL" clId="{20B71690-6088-6043-B1BC-87BD440CDF4C}" dt="2023-09-15T10:45:47.066" v="6549" actId="692"/>
          <ac:spMkLst>
            <pc:docMk/>
            <pc:sldMk cId="3778592756" sldId="1735"/>
            <ac:spMk id="27" creationId="{0C0010C9-38C3-CA1D-0329-767F3BA50A41}"/>
          </ac:spMkLst>
        </pc:spChg>
        <pc:spChg chg="add mod">
          <ac:chgData name="Ganose, Alexander M" userId="8fc7f4ca-5b95-489f-8cd5-e908667d36e9" providerId="ADAL" clId="{20B71690-6088-6043-B1BC-87BD440CDF4C}" dt="2023-09-15T10:45:32.757" v="6547" actId="692"/>
          <ac:spMkLst>
            <pc:docMk/>
            <pc:sldMk cId="3778592756" sldId="1735"/>
            <ac:spMk id="28" creationId="{661620B1-80A9-D77F-B2DD-8369E3E6DA83}"/>
          </ac:spMkLst>
        </pc:spChg>
        <pc:spChg chg="add mod">
          <ac:chgData name="Ganose, Alexander M" userId="8fc7f4ca-5b95-489f-8cd5-e908667d36e9" providerId="ADAL" clId="{20B71690-6088-6043-B1BC-87BD440CDF4C}" dt="2023-09-15T10:58:40.237" v="6723" actId="1076"/>
          <ac:spMkLst>
            <pc:docMk/>
            <pc:sldMk cId="3778592756" sldId="1735"/>
            <ac:spMk id="29" creationId="{919A2D40-5EA2-B37D-00A8-861CC866E24E}"/>
          </ac:spMkLst>
        </pc:spChg>
        <pc:spChg chg="mod">
          <ac:chgData name="Ganose, Alexander M" userId="8fc7f4ca-5b95-489f-8cd5-e908667d36e9" providerId="ADAL" clId="{20B71690-6088-6043-B1BC-87BD440CDF4C}" dt="2023-09-15T10:40:26.802" v="6539"/>
          <ac:spMkLst>
            <pc:docMk/>
            <pc:sldMk cId="3778592756" sldId="1735"/>
            <ac:spMk id="34" creationId="{E977849E-3EC3-B620-ABEF-900459616EC1}"/>
          </ac:spMkLst>
        </pc:spChg>
        <pc:spChg chg="mod">
          <ac:chgData name="Ganose, Alexander M" userId="8fc7f4ca-5b95-489f-8cd5-e908667d36e9" providerId="ADAL" clId="{20B71690-6088-6043-B1BC-87BD440CDF4C}" dt="2023-09-15T10:40:26.802" v="6539"/>
          <ac:spMkLst>
            <pc:docMk/>
            <pc:sldMk cId="3778592756" sldId="1735"/>
            <ac:spMk id="35" creationId="{5F3E31A2-5738-A4F3-5762-90A05DBCF436}"/>
          </ac:spMkLst>
        </pc:spChg>
        <pc:spChg chg="mod">
          <ac:chgData name="Ganose, Alexander M" userId="8fc7f4ca-5b95-489f-8cd5-e908667d36e9" providerId="ADAL" clId="{20B71690-6088-6043-B1BC-87BD440CDF4C}" dt="2023-09-15T10:40:26.802" v="6539"/>
          <ac:spMkLst>
            <pc:docMk/>
            <pc:sldMk cId="3778592756" sldId="1735"/>
            <ac:spMk id="36" creationId="{92105C61-86BC-4029-D8CF-6ECFE92C89B6}"/>
          </ac:spMkLst>
        </pc:spChg>
        <pc:spChg chg="mod">
          <ac:chgData name="Ganose, Alexander M" userId="8fc7f4ca-5b95-489f-8cd5-e908667d36e9" providerId="ADAL" clId="{20B71690-6088-6043-B1BC-87BD440CDF4C}" dt="2023-09-15T10:40:26.802" v="6539"/>
          <ac:spMkLst>
            <pc:docMk/>
            <pc:sldMk cId="3778592756" sldId="1735"/>
            <ac:spMk id="37" creationId="{94F6BBC6-2039-831A-76B3-C2ED6F8E223B}"/>
          </ac:spMkLst>
        </pc:spChg>
        <pc:spChg chg="mod">
          <ac:chgData name="Ganose, Alexander M" userId="8fc7f4ca-5b95-489f-8cd5-e908667d36e9" providerId="ADAL" clId="{20B71690-6088-6043-B1BC-87BD440CDF4C}" dt="2023-09-15T10:40:26.802" v="6539"/>
          <ac:spMkLst>
            <pc:docMk/>
            <pc:sldMk cId="3778592756" sldId="1735"/>
            <ac:spMk id="38" creationId="{355B6489-838B-6C2F-7074-2EE933CA2F86}"/>
          </ac:spMkLst>
        </pc:spChg>
        <pc:spChg chg="mod">
          <ac:chgData name="Ganose, Alexander M" userId="8fc7f4ca-5b95-489f-8cd5-e908667d36e9" providerId="ADAL" clId="{20B71690-6088-6043-B1BC-87BD440CDF4C}" dt="2023-09-15T10:40:26.802" v="6539"/>
          <ac:spMkLst>
            <pc:docMk/>
            <pc:sldMk cId="3778592756" sldId="1735"/>
            <ac:spMk id="39" creationId="{7C6E8E54-4552-13EE-2D9C-3362561F85E7}"/>
          </ac:spMkLst>
        </pc:spChg>
        <pc:spChg chg="mod">
          <ac:chgData name="Ganose, Alexander M" userId="8fc7f4ca-5b95-489f-8cd5-e908667d36e9" providerId="ADAL" clId="{20B71690-6088-6043-B1BC-87BD440CDF4C}" dt="2023-09-15T10:40:26.802" v="6539"/>
          <ac:spMkLst>
            <pc:docMk/>
            <pc:sldMk cId="3778592756" sldId="1735"/>
            <ac:spMk id="40" creationId="{5517AD20-C552-B2EF-A6D5-FE7DCE7869C7}"/>
          </ac:spMkLst>
        </pc:spChg>
        <pc:spChg chg="mod">
          <ac:chgData name="Ganose, Alexander M" userId="8fc7f4ca-5b95-489f-8cd5-e908667d36e9" providerId="ADAL" clId="{20B71690-6088-6043-B1BC-87BD440CDF4C}" dt="2023-09-15T10:40:26.802" v="6539"/>
          <ac:spMkLst>
            <pc:docMk/>
            <pc:sldMk cId="3778592756" sldId="1735"/>
            <ac:spMk id="41" creationId="{F3E480FA-7C03-A97C-C607-6DA9E3E338B9}"/>
          </ac:spMkLst>
        </pc:spChg>
        <pc:spChg chg="mod">
          <ac:chgData name="Ganose, Alexander M" userId="8fc7f4ca-5b95-489f-8cd5-e908667d36e9" providerId="ADAL" clId="{20B71690-6088-6043-B1BC-87BD440CDF4C}" dt="2023-09-15T10:40:26.802" v="6539"/>
          <ac:spMkLst>
            <pc:docMk/>
            <pc:sldMk cId="3778592756" sldId="1735"/>
            <ac:spMk id="42" creationId="{3E13BAC4-8FAF-4EAC-5F51-5ADC88FAF109}"/>
          </ac:spMkLst>
        </pc:spChg>
        <pc:spChg chg="mod">
          <ac:chgData name="Ganose, Alexander M" userId="8fc7f4ca-5b95-489f-8cd5-e908667d36e9" providerId="ADAL" clId="{20B71690-6088-6043-B1BC-87BD440CDF4C}" dt="2023-09-15T10:40:26.802" v="6539"/>
          <ac:spMkLst>
            <pc:docMk/>
            <pc:sldMk cId="3778592756" sldId="1735"/>
            <ac:spMk id="43" creationId="{768801D8-2516-B4EC-2DB2-3978041EADAD}"/>
          </ac:spMkLst>
        </pc:spChg>
        <pc:spChg chg="mod">
          <ac:chgData name="Ganose, Alexander M" userId="8fc7f4ca-5b95-489f-8cd5-e908667d36e9" providerId="ADAL" clId="{20B71690-6088-6043-B1BC-87BD440CDF4C}" dt="2023-09-15T10:40:26.802" v="6539"/>
          <ac:spMkLst>
            <pc:docMk/>
            <pc:sldMk cId="3778592756" sldId="1735"/>
            <ac:spMk id="44" creationId="{422F55D4-7D66-C06B-7AF5-653B73AEACF7}"/>
          </ac:spMkLst>
        </pc:spChg>
        <pc:spChg chg="mod">
          <ac:chgData name="Ganose, Alexander M" userId="8fc7f4ca-5b95-489f-8cd5-e908667d36e9" providerId="ADAL" clId="{20B71690-6088-6043-B1BC-87BD440CDF4C}" dt="2023-09-15T10:40:26.802" v="6539"/>
          <ac:spMkLst>
            <pc:docMk/>
            <pc:sldMk cId="3778592756" sldId="1735"/>
            <ac:spMk id="45" creationId="{6379502A-1DBA-3D6A-7721-58DB8D029ACC}"/>
          </ac:spMkLst>
        </pc:spChg>
        <pc:spChg chg="add del mod">
          <ac:chgData name="Ganose, Alexander M" userId="8fc7f4ca-5b95-489f-8cd5-e908667d36e9" providerId="ADAL" clId="{20B71690-6088-6043-B1BC-87BD440CDF4C}" dt="2023-09-15T10:47:03.486" v="6562" actId="478"/>
          <ac:spMkLst>
            <pc:docMk/>
            <pc:sldMk cId="3778592756" sldId="1735"/>
            <ac:spMk id="59" creationId="{2E4B3CC9-1029-81BB-CD2B-2443B05CCC8B}"/>
          </ac:spMkLst>
        </pc:spChg>
        <pc:spChg chg="add del mod">
          <ac:chgData name="Ganose, Alexander M" userId="8fc7f4ca-5b95-489f-8cd5-e908667d36e9" providerId="ADAL" clId="{20B71690-6088-6043-B1BC-87BD440CDF4C}" dt="2023-09-15T10:46:42.523" v="6557" actId="11529"/>
          <ac:spMkLst>
            <pc:docMk/>
            <pc:sldMk cId="3778592756" sldId="1735"/>
            <ac:spMk id="60" creationId="{E8C2B0FE-8449-EE47-28E2-0D0B85B23D0B}"/>
          </ac:spMkLst>
        </pc:spChg>
        <pc:spChg chg="add mod">
          <ac:chgData name="Ganose, Alexander M" userId="8fc7f4ca-5b95-489f-8cd5-e908667d36e9" providerId="ADAL" clId="{20B71690-6088-6043-B1BC-87BD440CDF4C}" dt="2023-09-15T10:47:29.591" v="6572" actId="14100"/>
          <ac:spMkLst>
            <pc:docMk/>
            <pc:sldMk cId="3778592756" sldId="1735"/>
            <ac:spMk id="61" creationId="{52C0D342-ED36-299E-721F-E8ADCE06F59A}"/>
          </ac:spMkLst>
        </pc:spChg>
        <pc:spChg chg="add mod">
          <ac:chgData name="Ganose, Alexander M" userId="8fc7f4ca-5b95-489f-8cd5-e908667d36e9" providerId="ADAL" clId="{20B71690-6088-6043-B1BC-87BD440CDF4C}" dt="2023-09-15T10:48:20.390" v="6578" actId="692"/>
          <ac:spMkLst>
            <pc:docMk/>
            <pc:sldMk cId="3778592756" sldId="1735"/>
            <ac:spMk id="62" creationId="{9E270B8B-C4E1-4849-FC58-38890265D2F0}"/>
          </ac:spMkLst>
        </pc:spChg>
        <pc:spChg chg="add mod">
          <ac:chgData name="Ganose, Alexander M" userId="8fc7f4ca-5b95-489f-8cd5-e908667d36e9" providerId="ADAL" clId="{20B71690-6088-6043-B1BC-87BD440CDF4C}" dt="2023-09-15T10:48:49.271" v="6582" actId="692"/>
          <ac:spMkLst>
            <pc:docMk/>
            <pc:sldMk cId="3778592756" sldId="1735"/>
            <ac:spMk id="63" creationId="{BD2239A8-4B61-25E5-73E8-7D29149979BE}"/>
          </ac:spMkLst>
        </pc:spChg>
        <pc:spChg chg="add mod">
          <ac:chgData name="Ganose, Alexander M" userId="8fc7f4ca-5b95-489f-8cd5-e908667d36e9" providerId="ADAL" clId="{20B71690-6088-6043-B1BC-87BD440CDF4C}" dt="2023-09-15T10:58:51.033" v="6726" actId="14100"/>
          <ac:spMkLst>
            <pc:docMk/>
            <pc:sldMk cId="3778592756" sldId="1735"/>
            <ac:spMk id="64" creationId="{ED2DBC6D-057F-1BAE-2EFE-16974A69A363}"/>
          </ac:spMkLst>
        </pc:spChg>
        <pc:spChg chg="add mod">
          <ac:chgData name="Ganose, Alexander M" userId="8fc7f4ca-5b95-489f-8cd5-e908667d36e9" providerId="ADAL" clId="{20B71690-6088-6043-B1BC-87BD440CDF4C}" dt="2023-09-15T10:53:46.186" v="6692" actId="207"/>
          <ac:spMkLst>
            <pc:docMk/>
            <pc:sldMk cId="3778592756" sldId="1735"/>
            <ac:spMk id="65" creationId="{7B17652E-C18E-3ACA-8022-B7EDE227347B}"/>
          </ac:spMkLst>
        </pc:spChg>
        <pc:spChg chg="mod">
          <ac:chgData name="Ganose, Alexander M" userId="8fc7f4ca-5b95-489f-8cd5-e908667d36e9" providerId="ADAL" clId="{20B71690-6088-6043-B1BC-87BD440CDF4C}" dt="2023-09-15T10:53:14.447" v="6674"/>
          <ac:spMkLst>
            <pc:docMk/>
            <pc:sldMk cId="3778592756" sldId="1735"/>
            <ac:spMk id="69" creationId="{EF9BC341-28FE-5D0B-D2AA-4CDBE04B4C21}"/>
          </ac:spMkLst>
        </pc:spChg>
        <pc:spChg chg="mod">
          <ac:chgData name="Ganose, Alexander M" userId="8fc7f4ca-5b95-489f-8cd5-e908667d36e9" providerId="ADAL" clId="{20B71690-6088-6043-B1BC-87BD440CDF4C}" dt="2023-09-15T10:53:14.447" v="6674"/>
          <ac:spMkLst>
            <pc:docMk/>
            <pc:sldMk cId="3778592756" sldId="1735"/>
            <ac:spMk id="70" creationId="{C2A7F1A2-E84C-2B2D-17BE-533C1936F6AB}"/>
          </ac:spMkLst>
        </pc:spChg>
        <pc:spChg chg="mod">
          <ac:chgData name="Ganose, Alexander M" userId="8fc7f4ca-5b95-489f-8cd5-e908667d36e9" providerId="ADAL" clId="{20B71690-6088-6043-B1BC-87BD440CDF4C}" dt="2023-09-15T10:53:14.447" v="6674"/>
          <ac:spMkLst>
            <pc:docMk/>
            <pc:sldMk cId="3778592756" sldId="1735"/>
            <ac:spMk id="71" creationId="{83E21CCE-3B30-560C-D96D-A10010E3D1B5}"/>
          </ac:spMkLst>
        </pc:spChg>
        <pc:spChg chg="mod">
          <ac:chgData name="Ganose, Alexander M" userId="8fc7f4ca-5b95-489f-8cd5-e908667d36e9" providerId="ADAL" clId="{20B71690-6088-6043-B1BC-87BD440CDF4C}" dt="2023-09-15T10:53:14.447" v="6674"/>
          <ac:spMkLst>
            <pc:docMk/>
            <pc:sldMk cId="3778592756" sldId="1735"/>
            <ac:spMk id="72" creationId="{8F4B6969-EEF7-778B-833E-0873C3C7BBF3}"/>
          </ac:spMkLst>
        </pc:spChg>
        <pc:spChg chg="mod">
          <ac:chgData name="Ganose, Alexander M" userId="8fc7f4ca-5b95-489f-8cd5-e908667d36e9" providerId="ADAL" clId="{20B71690-6088-6043-B1BC-87BD440CDF4C}" dt="2023-09-15T10:53:14.447" v="6674"/>
          <ac:spMkLst>
            <pc:docMk/>
            <pc:sldMk cId="3778592756" sldId="1735"/>
            <ac:spMk id="73" creationId="{6F3ED969-0B98-330D-2F4E-502011C59A78}"/>
          </ac:spMkLst>
        </pc:spChg>
        <pc:spChg chg="mod">
          <ac:chgData name="Ganose, Alexander M" userId="8fc7f4ca-5b95-489f-8cd5-e908667d36e9" providerId="ADAL" clId="{20B71690-6088-6043-B1BC-87BD440CDF4C}" dt="2023-09-15T10:53:14.447" v="6674"/>
          <ac:spMkLst>
            <pc:docMk/>
            <pc:sldMk cId="3778592756" sldId="1735"/>
            <ac:spMk id="74" creationId="{BB238C4A-5C65-889D-EE91-FC4582949ACE}"/>
          </ac:spMkLst>
        </pc:spChg>
        <pc:spChg chg="mod">
          <ac:chgData name="Ganose, Alexander M" userId="8fc7f4ca-5b95-489f-8cd5-e908667d36e9" providerId="ADAL" clId="{20B71690-6088-6043-B1BC-87BD440CDF4C}" dt="2023-09-15T10:53:14.447" v="6674"/>
          <ac:spMkLst>
            <pc:docMk/>
            <pc:sldMk cId="3778592756" sldId="1735"/>
            <ac:spMk id="75" creationId="{4BD43F0B-070A-9ADD-01F3-ACFAB90184E3}"/>
          </ac:spMkLst>
        </pc:spChg>
        <pc:spChg chg="mod">
          <ac:chgData name="Ganose, Alexander M" userId="8fc7f4ca-5b95-489f-8cd5-e908667d36e9" providerId="ADAL" clId="{20B71690-6088-6043-B1BC-87BD440CDF4C}" dt="2023-09-15T10:53:14.447" v="6674"/>
          <ac:spMkLst>
            <pc:docMk/>
            <pc:sldMk cId="3778592756" sldId="1735"/>
            <ac:spMk id="76" creationId="{D88361F7-65B8-29CE-4648-C493FF639E5C}"/>
          </ac:spMkLst>
        </pc:spChg>
        <pc:spChg chg="mod">
          <ac:chgData name="Ganose, Alexander M" userId="8fc7f4ca-5b95-489f-8cd5-e908667d36e9" providerId="ADAL" clId="{20B71690-6088-6043-B1BC-87BD440CDF4C}" dt="2023-09-15T10:53:14.447" v="6674"/>
          <ac:spMkLst>
            <pc:docMk/>
            <pc:sldMk cId="3778592756" sldId="1735"/>
            <ac:spMk id="77" creationId="{706E6874-E06B-5AE6-5157-4A9230A04C40}"/>
          </ac:spMkLst>
        </pc:spChg>
        <pc:spChg chg="mod">
          <ac:chgData name="Ganose, Alexander M" userId="8fc7f4ca-5b95-489f-8cd5-e908667d36e9" providerId="ADAL" clId="{20B71690-6088-6043-B1BC-87BD440CDF4C}" dt="2023-09-15T10:53:14.447" v="6674"/>
          <ac:spMkLst>
            <pc:docMk/>
            <pc:sldMk cId="3778592756" sldId="1735"/>
            <ac:spMk id="78" creationId="{167091C6-9BA0-0C76-344F-9645D54876E1}"/>
          </ac:spMkLst>
        </pc:spChg>
        <pc:spChg chg="mod">
          <ac:chgData name="Ganose, Alexander M" userId="8fc7f4ca-5b95-489f-8cd5-e908667d36e9" providerId="ADAL" clId="{20B71690-6088-6043-B1BC-87BD440CDF4C}" dt="2023-09-15T10:53:14.447" v="6674"/>
          <ac:spMkLst>
            <pc:docMk/>
            <pc:sldMk cId="3778592756" sldId="1735"/>
            <ac:spMk id="79" creationId="{FC0FBC02-8AE7-C944-30D0-3F2BFEFF2462}"/>
          </ac:spMkLst>
        </pc:spChg>
        <pc:spChg chg="mod">
          <ac:chgData name="Ganose, Alexander M" userId="8fc7f4ca-5b95-489f-8cd5-e908667d36e9" providerId="ADAL" clId="{20B71690-6088-6043-B1BC-87BD440CDF4C}" dt="2023-09-15T10:53:14.447" v="6674"/>
          <ac:spMkLst>
            <pc:docMk/>
            <pc:sldMk cId="3778592756" sldId="1735"/>
            <ac:spMk id="80" creationId="{C0C73124-E875-B045-3805-143DF4CDE79D}"/>
          </ac:spMkLst>
        </pc:spChg>
        <pc:spChg chg="add mod">
          <ac:chgData name="Ganose, Alexander M" userId="8fc7f4ca-5b95-489f-8cd5-e908667d36e9" providerId="ADAL" clId="{20B71690-6088-6043-B1BC-87BD440CDF4C}" dt="2023-09-15T10:53:38.207" v="6691" actId="1037"/>
          <ac:spMkLst>
            <pc:docMk/>
            <pc:sldMk cId="3778592756" sldId="1735"/>
            <ac:spMk id="94" creationId="{539483F2-8499-409A-6BD5-0A0778F1D5DA}"/>
          </ac:spMkLst>
        </pc:spChg>
        <pc:spChg chg="add mod">
          <ac:chgData name="Ganose, Alexander M" userId="8fc7f4ca-5b95-489f-8cd5-e908667d36e9" providerId="ADAL" clId="{20B71690-6088-6043-B1BC-87BD440CDF4C}" dt="2023-09-15T10:53:34.572" v="6682" actId="1076"/>
          <ac:spMkLst>
            <pc:docMk/>
            <pc:sldMk cId="3778592756" sldId="1735"/>
            <ac:spMk id="95" creationId="{E1A46344-897A-3DA2-2B9E-2DC90C524881}"/>
          </ac:spMkLst>
        </pc:spChg>
        <pc:grpChg chg="add del mod">
          <ac:chgData name="Ganose, Alexander M" userId="8fc7f4ca-5b95-489f-8cd5-e908667d36e9" providerId="ADAL" clId="{20B71690-6088-6043-B1BC-87BD440CDF4C}" dt="2023-09-15T10:39:20.111" v="6533" actId="478"/>
          <ac:grpSpMkLst>
            <pc:docMk/>
            <pc:sldMk cId="3778592756" sldId="1735"/>
            <ac:grpSpMk id="3" creationId="{DC799EAD-408C-F066-9A6B-8282F1091413}"/>
          </ac:grpSpMkLst>
        </pc:grpChg>
        <pc:grpChg chg="add mod">
          <ac:chgData name="Ganose, Alexander M" userId="8fc7f4ca-5b95-489f-8cd5-e908667d36e9" providerId="ADAL" clId="{20B71690-6088-6043-B1BC-87BD440CDF4C}" dt="2023-09-15T10:40:09.910" v="6538" actId="1076"/>
          <ac:grpSpMkLst>
            <pc:docMk/>
            <pc:sldMk cId="3778592756" sldId="1735"/>
            <ac:grpSpMk id="30" creationId="{DDFC3BFA-F12C-AB1D-FCD2-CE34B7181593}"/>
          </ac:grpSpMkLst>
        </pc:grpChg>
        <pc:grpChg chg="add del mod">
          <ac:chgData name="Ganose, Alexander M" userId="8fc7f4ca-5b95-489f-8cd5-e908667d36e9" providerId="ADAL" clId="{20B71690-6088-6043-B1BC-87BD440CDF4C}" dt="2023-09-15T10:51:59.324" v="6611" actId="478"/>
          <ac:grpSpMkLst>
            <pc:docMk/>
            <pc:sldMk cId="3778592756" sldId="1735"/>
            <ac:grpSpMk id="31" creationId="{1BE4C13E-34EA-0CC3-3426-82B0DF91CCDA}"/>
          </ac:grpSpMkLst>
        </pc:grpChg>
        <pc:grpChg chg="mod">
          <ac:chgData name="Ganose, Alexander M" userId="8fc7f4ca-5b95-489f-8cd5-e908667d36e9" providerId="ADAL" clId="{20B71690-6088-6043-B1BC-87BD440CDF4C}" dt="2023-09-15T10:40:26.802" v="6539"/>
          <ac:grpSpMkLst>
            <pc:docMk/>
            <pc:sldMk cId="3778592756" sldId="1735"/>
            <ac:grpSpMk id="32" creationId="{E56ED549-300B-FAA4-72FE-1B371B5D21B6}"/>
          </ac:grpSpMkLst>
        </pc:grpChg>
        <pc:grpChg chg="mod">
          <ac:chgData name="Ganose, Alexander M" userId="8fc7f4ca-5b95-489f-8cd5-e908667d36e9" providerId="ADAL" clId="{20B71690-6088-6043-B1BC-87BD440CDF4C}" dt="2023-09-15T10:40:26.802" v="6539"/>
          <ac:grpSpMkLst>
            <pc:docMk/>
            <pc:sldMk cId="3778592756" sldId="1735"/>
            <ac:grpSpMk id="33" creationId="{A132219F-32B3-B488-4C70-833A3FD2CDBC}"/>
          </ac:grpSpMkLst>
        </pc:grpChg>
        <pc:grpChg chg="add del mod">
          <ac:chgData name="Ganose, Alexander M" userId="8fc7f4ca-5b95-489f-8cd5-e908667d36e9" providerId="ADAL" clId="{20B71690-6088-6043-B1BC-87BD440CDF4C}" dt="2023-09-15T10:53:15.352" v="6675"/>
          <ac:grpSpMkLst>
            <pc:docMk/>
            <pc:sldMk cId="3778592756" sldId="1735"/>
            <ac:grpSpMk id="66" creationId="{5C88D5C7-D19D-9351-E441-A72E2196DF8B}"/>
          </ac:grpSpMkLst>
        </pc:grpChg>
        <pc:grpChg chg="mod">
          <ac:chgData name="Ganose, Alexander M" userId="8fc7f4ca-5b95-489f-8cd5-e908667d36e9" providerId="ADAL" clId="{20B71690-6088-6043-B1BC-87BD440CDF4C}" dt="2023-09-15T10:53:14.447" v="6674"/>
          <ac:grpSpMkLst>
            <pc:docMk/>
            <pc:sldMk cId="3778592756" sldId="1735"/>
            <ac:grpSpMk id="67" creationId="{05F9BBD2-F3A3-A4B3-547C-71A3564AE9E0}"/>
          </ac:grpSpMkLst>
        </pc:grpChg>
        <pc:grpChg chg="mod">
          <ac:chgData name="Ganose, Alexander M" userId="8fc7f4ca-5b95-489f-8cd5-e908667d36e9" providerId="ADAL" clId="{20B71690-6088-6043-B1BC-87BD440CDF4C}" dt="2023-09-15T10:53:14.447" v="6674"/>
          <ac:grpSpMkLst>
            <pc:docMk/>
            <pc:sldMk cId="3778592756" sldId="1735"/>
            <ac:grpSpMk id="68" creationId="{4EE1540B-40D6-012A-1D8A-3494CB0D6EE5}"/>
          </ac:grpSpMkLst>
        </pc:grpChg>
        <pc:graphicFrameChg chg="del">
          <ac:chgData name="Ganose, Alexander M" userId="8fc7f4ca-5b95-489f-8cd5-e908667d36e9" providerId="ADAL" clId="{20B71690-6088-6043-B1BC-87BD440CDF4C}" dt="2023-09-15T09:08:57.208" v="5476" actId="478"/>
          <ac:graphicFrameMkLst>
            <pc:docMk/>
            <pc:sldMk cId="3778592756" sldId="1735"/>
            <ac:graphicFrameMk id="16" creationId="{5FB11D4E-16D6-3BB0-B484-EF083F6BCE6F}"/>
          </ac:graphicFrameMkLst>
        </pc:graphicFrameChg>
        <pc:picChg chg="del">
          <ac:chgData name="Ganose, Alexander M" userId="8fc7f4ca-5b95-489f-8cd5-e908667d36e9" providerId="ADAL" clId="{20B71690-6088-6043-B1BC-87BD440CDF4C}" dt="2023-09-15T09:08:30.609" v="5475" actId="478"/>
          <ac:picMkLst>
            <pc:docMk/>
            <pc:sldMk cId="3778592756" sldId="1735"/>
            <ac:picMk id="2" creationId="{66DEFED0-61AD-4EBA-3FA8-0569F1DFCA47}"/>
          </ac:picMkLst>
        </pc:picChg>
        <pc:cxnChg chg="mod">
          <ac:chgData name="Ganose, Alexander M" userId="8fc7f4ca-5b95-489f-8cd5-e908667d36e9" providerId="ADAL" clId="{20B71690-6088-6043-B1BC-87BD440CDF4C}" dt="2023-09-15T10:39:06.944" v="6530"/>
          <ac:cxnSpMkLst>
            <pc:docMk/>
            <pc:sldMk cId="3778592756" sldId="1735"/>
            <ac:cxnSpMk id="4" creationId="{2E102B14-591C-33AC-8F5A-9C1129893B80}"/>
          </ac:cxnSpMkLst>
        </pc:cxnChg>
        <pc:cxnChg chg="mod">
          <ac:chgData name="Ganose, Alexander M" userId="8fc7f4ca-5b95-489f-8cd5-e908667d36e9" providerId="ADAL" clId="{20B71690-6088-6043-B1BC-87BD440CDF4C}" dt="2023-09-15T10:39:06.944" v="6530"/>
          <ac:cxnSpMkLst>
            <pc:docMk/>
            <pc:sldMk cId="3778592756" sldId="1735"/>
            <ac:cxnSpMk id="5" creationId="{E036637C-AC63-F363-9DEE-35F9A448E9E1}"/>
          </ac:cxnSpMkLst>
        </pc:cxnChg>
        <pc:cxnChg chg="mod">
          <ac:chgData name="Ganose, Alexander M" userId="8fc7f4ca-5b95-489f-8cd5-e908667d36e9" providerId="ADAL" clId="{20B71690-6088-6043-B1BC-87BD440CDF4C}" dt="2023-09-15T10:39:06.944" v="6530"/>
          <ac:cxnSpMkLst>
            <pc:docMk/>
            <pc:sldMk cId="3778592756" sldId="1735"/>
            <ac:cxnSpMk id="6" creationId="{4AB2DCCA-8DCC-CC2E-3ED8-84904B8A151C}"/>
          </ac:cxnSpMkLst>
        </pc:cxnChg>
        <pc:cxnChg chg="mod">
          <ac:chgData name="Ganose, Alexander M" userId="8fc7f4ca-5b95-489f-8cd5-e908667d36e9" providerId="ADAL" clId="{20B71690-6088-6043-B1BC-87BD440CDF4C}" dt="2023-09-15T10:39:06.944" v="6530"/>
          <ac:cxnSpMkLst>
            <pc:docMk/>
            <pc:sldMk cId="3778592756" sldId="1735"/>
            <ac:cxnSpMk id="7" creationId="{BAC7B3B1-C22C-36F5-4DAB-BC0BDD967109}"/>
          </ac:cxnSpMkLst>
        </pc:cxnChg>
        <pc:cxnChg chg="mod">
          <ac:chgData name="Ganose, Alexander M" userId="8fc7f4ca-5b95-489f-8cd5-e908667d36e9" providerId="ADAL" clId="{20B71690-6088-6043-B1BC-87BD440CDF4C}" dt="2023-09-15T10:39:06.944" v="6530"/>
          <ac:cxnSpMkLst>
            <pc:docMk/>
            <pc:sldMk cId="3778592756" sldId="1735"/>
            <ac:cxnSpMk id="8" creationId="{A897A80D-9155-84A4-AC76-41DDEDF64F4A}"/>
          </ac:cxnSpMkLst>
        </pc:cxnChg>
        <pc:cxnChg chg="mod">
          <ac:chgData name="Ganose, Alexander M" userId="8fc7f4ca-5b95-489f-8cd5-e908667d36e9" providerId="ADAL" clId="{20B71690-6088-6043-B1BC-87BD440CDF4C}" dt="2023-09-15T10:39:06.944" v="6530"/>
          <ac:cxnSpMkLst>
            <pc:docMk/>
            <pc:sldMk cId="3778592756" sldId="1735"/>
            <ac:cxnSpMk id="9" creationId="{5D6C3B57-CAE4-CD4A-69F0-324023F519B9}"/>
          </ac:cxnSpMkLst>
        </pc:cxnChg>
        <pc:cxnChg chg="mod">
          <ac:chgData name="Ganose, Alexander M" userId="8fc7f4ca-5b95-489f-8cd5-e908667d36e9" providerId="ADAL" clId="{20B71690-6088-6043-B1BC-87BD440CDF4C}" dt="2023-09-15T10:39:06.944" v="6530"/>
          <ac:cxnSpMkLst>
            <pc:docMk/>
            <pc:sldMk cId="3778592756" sldId="1735"/>
            <ac:cxnSpMk id="10" creationId="{0B0589F7-0EE3-7D30-908A-1E730E01A84B}"/>
          </ac:cxnSpMkLst>
        </pc:cxnChg>
        <pc:cxnChg chg="add mod">
          <ac:chgData name="Ganose, Alexander M" userId="8fc7f4ca-5b95-489f-8cd5-e908667d36e9" providerId="ADAL" clId="{20B71690-6088-6043-B1BC-87BD440CDF4C}" dt="2023-09-15T10:40:47.566" v="6543" actId="692"/>
          <ac:cxnSpMkLst>
            <pc:docMk/>
            <pc:sldMk cId="3778592756" sldId="1735"/>
            <ac:cxnSpMk id="20" creationId="{B5EDC3DE-CDF5-B395-60C3-52EA59A09FE7}"/>
          </ac:cxnSpMkLst>
        </pc:cxnChg>
        <pc:cxnChg chg="add mod">
          <ac:chgData name="Ganose, Alexander M" userId="8fc7f4ca-5b95-489f-8cd5-e908667d36e9" providerId="ADAL" clId="{20B71690-6088-6043-B1BC-87BD440CDF4C}" dt="2023-09-15T10:40:47.566" v="6543" actId="692"/>
          <ac:cxnSpMkLst>
            <pc:docMk/>
            <pc:sldMk cId="3778592756" sldId="1735"/>
            <ac:cxnSpMk id="21" creationId="{56C51D3C-0298-2EE1-2A5D-E696BBB4DE9D}"/>
          </ac:cxnSpMkLst>
        </pc:cxnChg>
        <pc:cxnChg chg="add mod">
          <ac:chgData name="Ganose, Alexander M" userId="8fc7f4ca-5b95-489f-8cd5-e908667d36e9" providerId="ADAL" clId="{20B71690-6088-6043-B1BC-87BD440CDF4C}" dt="2023-09-15T10:58:44.087" v="6724" actId="14100"/>
          <ac:cxnSpMkLst>
            <pc:docMk/>
            <pc:sldMk cId="3778592756" sldId="1735"/>
            <ac:cxnSpMk id="22" creationId="{49ED504C-5CD8-740E-B78F-AFEB1E00D181}"/>
          </ac:cxnSpMkLst>
        </pc:cxnChg>
        <pc:cxnChg chg="add mod">
          <ac:chgData name="Ganose, Alexander M" userId="8fc7f4ca-5b95-489f-8cd5-e908667d36e9" providerId="ADAL" clId="{20B71690-6088-6043-B1BC-87BD440CDF4C}" dt="2023-09-15T10:40:47.566" v="6543" actId="692"/>
          <ac:cxnSpMkLst>
            <pc:docMk/>
            <pc:sldMk cId="3778592756" sldId="1735"/>
            <ac:cxnSpMk id="23" creationId="{77201331-D6DD-5524-9389-5361055A8F01}"/>
          </ac:cxnSpMkLst>
        </pc:cxnChg>
        <pc:cxnChg chg="add mod">
          <ac:chgData name="Ganose, Alexander M" userId="8fc7f4ca-5b95-489f-8cd5-e908667d36e9" providerId="ADAL" clId="{20B71690-6088-6043-B1BC-87BD440CDF4C}" dt="2023-09-15T10:58:46.889" v="6725" actId="14100"/>
          <ac:cxnSpMkLst>
            <pc:docMk/>
            <pc:sldMk cId="3778592756" sldId="1735"/>
            <ac:cxnSpMk id="24" creationId="{86AD6713-3B81-CBA9-87AF-F5771E1DA804}"/>
          </ac:cxnSpMkLst>
        </pc:cxnChg>
        <pc:cxnChg chg="mod">
          <ac:chgData name="Ganose, Alexander M" userId="8fc7f4ca-5b95-489f-8cd5-e908667d36e9" providerId="ADAL" clId="{20B71690-6088-6043-B1BC-87BD440CDF4C}" dt="2023-09-15T10:40:26.802" v="6539"/>
          <ac:cxnSpMkLst>
            <pc:docMk/>
            <pc:sldMk cId="3778592756" sldId="1735"/>
            <ac:cxnSpMk id="46" creationId="{0EF39D9E-D839-5DD2-C99A-56DDBD1274D3}"/>
          </ac:cxnSpMkLst>
        </pc:cxnChg>
        <pc:cxnChg chg="mod">
          <ac:chgData name="Ganose, Alexander M" userId="8fc7f4ca-5b95-489f-8cd5-e908667d36e9" providerId="ADAL" clId="{20B71690-6088-6043-B1BC-87BD440CDF4C}" dt="2023-09-15T10:40:26.802" v="6539"/>
          <ac:cxnSpMkLst>
            <pc:docMk/>
            <pc:sldMk cId="3778592756" sldId="1735"/>
            <ac:cxnSpMk id="47" creationId="{D94548C4-3A3C-C9BB-CB02-3511016A741E}"/>
          </ac:cxnSpMkLst>
        </pc:cxnChg>
        <pc:cxnChg chg="mod">
          <ac:chgData name="Ganose, Alexander M" userId="8fc7f4ca-5b95-489f-8cd5-e908667d36e9" providerId="ADAL" clId="{20B71690-6088-6043-B1BC-87BD440CDF4C}" dt="2023-09-15T10:40:26.802" v="6539"/>
          <ac:cxnSpMkLst>
            <pc:docMk/>
            <pc:sldMk cId="3778592756" sldId="1735"/>
            <ac:cxnSpMk id="48" creationId="{493626B4-4F7A-A0B9-F116-F055895F0CE7}"/>
          </ac:cxnSpMkLst>
        </pc:cxnChg>
        <pc:cxnChg chg="mod">
          <ac:chgData name="Ganose, Alexander M" userId="8fc7f4ca-5b95-489f-8cd5-e908667d36e9" providerId="ADAL" clId="{20B71690-6088-6043-B1BC-87BD440CDF4C}" dt="2023-09-15T10:40:26.802" v="6539"/>
          <ac:cxnSpMkLst>
            <pc:docMk/>
            <pc:sldMk cId="3778592756" sldId="1735"/>
            <ac:cxnSpMk id="49" creationId="{D2FFD736-32AC-A8B2-85FB-E30B2AA1A79F}"/>
          </ac:cxnSpMkLst>
        </pc:cxnChg>
        <pc:cxnChg chg="mod">
          <ac:chgData name="Ganose, Alexander M" userId="8fc7f4ca-5b95-489f-8cd5-e908667d36e9" providerId="ADAL" clId="{20B71690-6088-6043-B1BC-87BD440CDF4C}" dt="2023-09-15T10:40:26.802" v="6539"/>
          <ac:cxnSpMkLst>
            <pc:docMk/>
            <pc:sldMk cId="3778592756" sldId="1735"/>
            <ac:cxnSpMk id="50" creationId="{8B4D46A4-DDF2-903C-092D-3F3684B75965}"/>
          </ac:cxnSpMkLst>
        </pc:cxnChg>
        <pc:cxnChg chg="mod">
          <ac:chgData name="Ganose, Alexander M" userId="8fc7f4ca-5b95-489f-8cd5-e908667d36e9" providerId="ADAL" clId="{20B71690-6088-6043-B1BC-87BD440CDF4C}" dt="2023-09-15T10:40:26.802" v="6539"/>
          <ac:cxnSpMkLst>
            <pc:docMk/>
            <pc:sldMk cId="3778592756" sldId="1735"/>
            <ac:cxnSpMk id="51" creationId="{0EF4550D-80AC-6B26-EB42-D6F3E79468BE}"/>
          </ac:cxnSpMkLst>
        </pc:cxnChg>
        <pc:cxnChg chg="mod">
          <ac:chgData name="Ganose, Alexander M" userId="8fc7f4ca-5b95-489f-8cd5-e908667d36e9" providerId="ADAL" clId="{20B71690-6088-6043-B1BC-87BD440CDF4C}" dt="2023-09-15T10:40:26.802" v="6539"/>
          <ac:cxnSpMkLst>
            <pc:docMk/>
            <pc:sldMk cId="3778592756" sldId="1735"/>
            <ac:cxnSpMk id="52" creationId="{5E6455CA-80BA-01A6-15E2-8CA9355555BE}"/>
          </ac:cxnSpMkLst>
        </pc:cxnChg>
        <pc:cxnChg chg="mod">
          <ac:chgData name="Ganose, Alexander M" userId="8fc7f4ca-5b95-489f-8cd5-e908667d36e9" providerId="ADAL" clId="{20B71690-6088-6043-B1BC-87BD440CDF4C}" dt="2023-09-15T10:40:26.802" v="6539"/>
          <ac:cxnSpMkLst>
            <pc:docMk/>
            <pc:sldMk cId="3778592756" sldId="1735"/>
            <ac:cxnSpMk id="53" creationId="{31312A6B-B6B3-80EA-A072-2CD32BD00A8D}"/>
          </ac:cxnSpMkLst>
        </pc:cxnChg>
        <pc:cxnChg chg="mod">
          <ac:chgData name="Ganose, Alexander M" userId="8fc7f4ca-5b95-489f-8cd5-e908667d36e9" providerId="ADAL" clId="{20B71690-6088-6043-B1BC-87BD440CDF4C}" dt="2023-09-15T10:40:26.802" v="6539"/>
          <ac:cxnSpMkLst>
            <pc:docMk/>
            <pc:sldMk cId="3778592756" sldId="1735"/>
            <ac:cxnSpMk id="54" creationId="{BF2223E7-A7A7-FC9D-176C-2D9A3115053E}"/>
          </ac:cxnSpMkLst>
        </pc:cxnChg>
        <pc:cxnChg chg="mod">
          <ac:chgData name="Ganose, Alexander M" userId="8fc7f4ca-5b95-489f-8cd5-e908667d36e9" providerId="ADAL" clId="{20B71690-6088-6043-B1BC-87BD440CDF4C}" dt="2023-09-15T10:40:26.802" v="6539"/>
          <ac:cxnSpMkLst>
            <pc:docMk/>
            <pc:sldMk cId="3778592756" sldId="1735"/>
            <ac:cxnSpMk id="55" creationId="{1E805F1A-C8A2-0566-C6CB-15C6D9DC51AC}"/>
          </ac:cxnSpMkLst>
        </pc:cxnChg>
        <pc:cxnChg chg="mod">
          <ac:chgData name="Ganose, Alexander M" userId="8fc7f4ca-5b95-489f-8cd5-e908667d36e9" providerId="ADAL" clId="{20B71690-6088-6043-B1BC-87BD440CDF4C}" dt="2023-09-15T10:40:26.802" v="6539"/>
          <ac:cxnSpMkLst>
            <pc:docMk/>
            <pc:sldMk cId="3778592756" sldId="1735"/>
            <ac:cxnSpMk id="56" creationId="{06CD0ADF-31AF-0617-2024-E91B1B41A7E3}"/>
          </ac:cxnSpMkLst>
        </pc:cxnChg>
        <pc:cxnChg chg="mod">
          <ac:chgData name="Ganose, Alexander M" userId="8fc7f4ca-5b95-489f-8cd5-e908667d36e9" providerId="ADAL" clId="{20B71690-6088-6043-B1BC-87BD440CDF4C}" dt="2023-09-15T10:40:26.802" v="6539"/>
          <ac:cxnSpMkLst>
            <pc:docMk/>
            <pc:sldMk cId="3778592756" sldId="1735"/>
            <ac:cxnSpMk id="57" creationId="{13590A1F-86C6-134E-A8C2-A00CF5244D9C}"/>
          </ac:cxnSpMkLst>
        </pc:cxnChg>
        <pc:cxnChg chg="mod">
          <ac:chgData name="Ganose, Alexander M" userId="8fc7f4ca-5b95-489f-8cd5-e908667d36e9" providerId="ADAL" clId="{20B71690-6088-6043-B1BC-87BD440CDF4C}" dt="2023-09-15T10:40:26.802" v="6539"/>
          <ac:cxnSpMkLst>
            <pc:docMk/>
            <pc:sldMk cId="3778592756" sldId="1735"/>
            <ac:cxnSpMk id="58" creationId="{5F5042B4-B7E4-03DD-4ADD-53125719B9A5}"/>
          </ac:cxnSpMkLst>
        </pc:cxnChg>
        <pc:cxnChg chg="mod">
          <ac:chgData name="Ganose, Alexander M" userId="8fc7f4ca-5b95-489f-8cd5-e908667d36e9" providerId="ADAL" clId="{20B71690-6088-6043-B1BC-87BD440CDF4C}" dt="2023-09-15T10:53:14.447" v="6674"/>
          <ac:cxnSpMkLst>
            <pc:docMk/>
            <pc:sldMk cId="3778592756" sldId="1735"/>
            <ac:cxnSpMk id="81" creationId="{829F8476-D3F5-243B-AE62-C7AD96DA62FD}"/>
          </ac:cxnSpMkLst>
        </pc:cxnChg>
        <pc:cxnChg chg="mod">
          <ac:chgData name="Ganose, Alexander M" userId="8fc7f4ca-5b95-489f-8cd5-e908667d36e9" providerId="ADAL" clId="{20B71690-6088-6043-B1BC-87BD440CDF4C}" dt="2023-09-15T10:53:14.447" v="6674"/>
          <ac:cxnSpMkLst>
            <pc:docMk/>
            <pc:sldMk cId="3778592756" sldId="1735"/>
            <ac:cxnSpMk id="82" creationId="{F6F7294A-5318-624F-A7E5-D40EBA4AAB98}"/>
          </ac:cxnSpMkLst>
        </pc:cxnChg>
        <pc:cxnChg chg="mod">
          <ac:chgData name="Ganose, Alexander M" userId="8fc7f4ca-5b95-489f-8cd5-e908667d36e9" providerId="ADAL" clId="{20B71690-6088-6043-B1BC-87BD440CDF4C}" dt="2023-09-15T10:53:14.447" v="6674"/>
          <ac:cxnSpMkLst>
            <pc:docMk/>
            <pc:sldMk cId="3778592756" sldId="1735"/>
            <ac:cxnSpMk id="83" creationId="{5322E7A5-A698-BA34-69C2-7BDCAE7D3753}"/>
          </ac:cxnSpMkLst>
        </pc:cxnChg>
        <pc:cxnChg chg="mod">
          <ac:chgData name="Ganose, Alexander M" userId="8fc7f4ca-5b95-489f-8cd5-e908667d36e9" providerId="ADAL" clId="{20B71690-6088-6043-B1BC-87BD440CDF4C}" dt="2023-09-15T10:53:14.447" v="6674"/>
          <ac:cxnSpMkLst>
            <pc:docMk/>
            <pc:sldMk cId="3778592756" sldId="1735"/>
            <ac:cxnSpMk id="84" creationId="{1D8AB210-17CA-FAAB-5B89-085454AA3043}"/>
          </ac:cxnSpMkLst>
        </pc:cxnChg>
        <pc:cxnChg chg="mod">
          <ac:chgData name="Ganose, Alexander M" userId="8fc7f4ca-5b95-489f-8cd5-e908667d36e9" providerId="ADAL" clId="{20B71690-6088-6043-B1BC-87BD440CDF4C}" dt="2023-09-15T10:53:14.447" v="6674"/>
          <ac:cxnSpMkLst>
            <pc:docMk/>
            <pc:sldMk cId="3778592756" sldId="1735"/>
            <ac:cxnSpMk id="85" creationId="{2CB4A4F6-AA3E-C49D-61B2-0834324480EB}"/>
          </ac:cxnSpMkLst>
        </pc:cxnChg>
        <pc:cxnChg chg="mod">
          <ac:chgData name="Ganose, Alexander M" userId="8fc7f4ca-5b95-489f-8cd5-e908667d36e9" providerId="ADAL" clId="{20B71690-6088-6043-B1BC-87BD440CDF4C}" dt="2023-09-15T10:53:14.447" v="6674"/>
          <ac:cxnSpMkLst>
            <pc:docMk/>
            <pc:sldMk cId="3778592756" sldId="1735"/>
            <ac:cxnSpMk id="86" creationId="{D132F7CE-0E68-AE2B-8356-ADD53B9780AC}"/>
          </ac:cxnSpMkLst>
        </pc:cxnChg>
        <pc:cxnChg chg="mod">
          <ac:chgData name="Ganose, Alexander M" userId="8fc7f4ca-5b95-489f-8cd5-e908667d36e9" providerId="ADAL" clId="{20B71690-6088-6043-B1BC-87BD440CDF4C}" dt="2023-09-15T10:53:14.447" v="6674"/>
          <ac:cxnSpMkLst>
            <pc:docMk/>
            <pc:sldMk cId="3778592756" sldId="1735"/>
            <ac:cxnSpMk id="87" creationId="{9D7A9838-EB46-500D-7110-6DD960EFB689}"/>
          </ac:cxnSpMkLst>
        </pc:cxnChg>
        <pc:cxnChg chg="mod">
          <ac:chgData name="Ganose, Alexander M" userId="8fc7f4ca-5b95-489f-8cd5-e908667d36e9" providerId="ADAL" clId="{20B71690-6088-6043-B1BC-87BD440CDF4C}" dt="2023-09-15T10:53:14.447" v="6674"/>
          <ac:cxnSpMkLst>
            <pc:docMk/>
            <pc:sldMk cId="3778592756" sldId="1735"/>
            <ac:cxnSpMk id="88" creationId="{2DDC8C8A-6186-A2B6-1474-43D1D91906F0}"/>
          </ac:cxnSpMkLst>
        </pc:cxnChg>
        <pc:cxnChg chg="mod">
          <ac:chgData name="Ganose, Alexander M" userId="8fc7f4ca-5b95-489f-8cd5-e908667d36e9" providerId="ADAL" clId="{20B71690-6088-6043-B1BC-87BD440CDF4C}" dt="2023-09-15T10:53:14.447" v="6674"/>
          <ac:cxnSpMkLst>
            <pc:docMk/>
            <pc:sldMk cId="3778592756" sldId="1735"/>
            <ac:cxnSpMk id="89" creationId="{06CF56CB-7DA1-629B-8AA3-11161A6632A4}"/>
          </ac:cxnSpMkLst>
        </pc:cxnChg>
        <pc:cxnChg chg="mod">
          <ac:chgData name="Ganose, Alexander M" userId="8fc7f4ca-5b95-489f-8cd5-e908667d36e9" providerId="ADAL" clId="{20B71690-6088-6043-B1BC-87BD440CDF4C}" dt="2023-09-15T10:53:14.447" v="6674"/>
          <ac:cxnSpMkLst>
            <pc:docMk/>
            <pc:sldMk cId="3778592756" sldId="1735"/>
            <ac:cxnSpMk id="90" creationId="{CE15349A-5DEE-807E-F5EB-60A56F903568}"/>
          </ac:cxnSpMkLst>
        </pc:cxnChg>
        <pc:cxnChg chg="mod">
          <ac:chgData name="Ganose, Alexander M" userId="8fc7f4ca-5b95-489f-8cd5-e908667d36e9" providerId="ADAL" clId="{20B71690-6088-6043-B1BC-87BD440CDF4C}" dt="2023-09-15T10:53:14.447" v="6674"/>
          <ac:cxnSpMkLst>
            <pc:docMk/>
            <pc:sldMk cId="3778592756" sldId="1735"/>
            <ac:cxnSpMk id="91" creationId="{415D4A0F-37B8-29E5-1D38-2B1A66CAD3C4}"/>
          </ac:cxnSpMkLst>
        </pc:cxnChg>
        <pc:cxnChg chg="mod">
          <ac:chgData name="Ganose, Alexander M" userId="8fc7f4ca-5b95-489f-8cd5-e908667d36e9" providerId="ADAL" clId="{20B71690-6088-6043-B1BC-87BD440CDF4C}" dt="2023-09-15T10:53:14.447" v="6674"/>
          <ac:cxnSpMkLst>
            <pc:docMk/>
            <pc:sldMk cId="3778592756" sldId="1735"/>
            <ac:cxnSpMk id="92" creationId="{D7C69483-E039-5ADB-3802-9006F10293A7}"/>
          </ac:cxnSpMkLst>
        </pc:cxnChg>
        <pc:cxnChg chg="mod">
          <ac:chgData name="Ganose, Alexander M" userId="8fc7f4ca-5b95-489f-8cd5-e908667d36e9" providerId="ADAL" clId="{20B71690-6088-6043-B1BC-87BD440CDF4C}" dt="2023-09-15T10:53:14.447" v="6674"/>
          <ac:cxnSpMkLst>
            <pc:docMk/>
            <pc:sldMk cId="3778592756" sldId="1735"/>
            <ac:cxnSpMk id="93" creationId="{4AC47F86-29AA-A366-A314-EF76BAC01CE8}"/>
          </ac:cxnSpMkLst>
        </pc:cxnChg>
      </pc:sldChg>
      <pc:sldChg chg="addSp delSp modSp add mod addAnim delAnim modAnim">
        <pc:chgData name="Ganose, Alexander M" userId="8fc7f4ca-5b95-489f-8cd5-e908667d36e9" providerId="ADAL" clId="{20B71690-6088-6043-B1BC-87BD440CDF4C}" dt="2023-09-15T11:31:20.627" v="7319" actId="207"/>
        <pc:sldMkLst>
          <pc:docMk/>
          <pc:sldMk cId="311324940" sldId="1736"/>
        </pc:sldMkLst>
        <pc:spChg chg="mod">
          <ac:chgData name="Ganose, Alexander M" userId="8fc7f4ca-5b95-489f-8cd5-e908667d36e9" providerId="ADAL" clId="{20B71690-6088-6043-B1BC-87BD440CDF4C}" dt="2023-09-15T10:55:40.805" v="6697"/>
          <ac:spMkLst>
            <pc:docMk/>
            <pc:sldMk cId="311324940" sldId="1736"/>
            <ac:spMk id="8" creationId="{CD2D089B-E751-48E4-0AF9-CADD23372B8B}"/>
          </ac:spMkLst>
        </pc:spChg>
        <pc:spChg chg="mod">
          <ac:chgData name="Ganose, Alexander M" userId="8fc7f4ca-5b95-489f-8cd5-e908667d36e9" providerId="ADAL" clId="{20B71690-6088-6043-B1BC-87BD440CDF4C}" dt="2023-09-15T10:55:40.805" v="6697"/>
          <ac:spMkLst>
            <pc:docMk/>
            <pc:sldMk cId="311324940" sldId="1736"/>
            <ac:spMk id="9" creationId="{4AAC770F-84C7-A2D2-51D4-83880315B4F4}"/>
          </ac:spMkLst>
        </pc:spChg>
        <pc:spChg chg="mod">
          <ac:chgData name="Ganose, Alexander M" userId="8fc7f4ca-5b95-489f-8cd5-e908667d36e9" providerId="ADAL" clId="{20B71690-6088-6043-B1BC-87BD440CDF4C}" dt="2023-09-15T10:55:40.805" v="6697"/>
          <ac:spMkLst>
            <pc:docMk/>
            <pc:sldMk cId="311324940" sldId="1736"/>
            <ac:spMk id="10" creationId="{F5C25665-8A7F-D501-E435-5759DB752164}"/>
          </ac:spMkLst>
        </pc:spChg>
        <pc:spChg chg="mod">
          <ac:chgData name="Ganose, Alexander M" userId="8fc7f4ca-5b95-489f-8cd5-e908667d36e9" providerId="ADAL" clId="{20B71690-6088-6043-B1BC-87BD440CDF4C}" dt="2023-09-15T10:55:40.805" v="6697"/>
          <ac:spMkLst>
            <pc:docMk/>
            <pc:sldMk cId="311324940" sldId="1736"/>
            <ac:spMk id="11" creationId="{807E49B6-A035-7804-D90D-F02D801902C6}"/>
          </ac:spMkLst>
        </pc:spChg>
        <pc:spChg chg="mod">
          <ac:chgData name="Ganose, Alexander M" userId="8fc7f4ca-5b95-489f-8cd5-e908667d36e9" providerId="ADAL" clId="{20B71690-6088-6043-B1BC-87BD440CDF4C}" dt="2023-09-15T11:31:20.627" v="7319" actId="207"/>
          <ac:spMkLst>
            <pc:docMk/>
            <pc:sldMk cId="311324940" sldId="1736"/>
            <ac:spMk id="12" creationId="{F202A375-904F-A648-A320-ED65D87EAD7F}"/>
          </ac:spMkLst>
        </pc:spChg>
        <pc:spChg chg="mod">
          <ac:chgData name="Ganose, Alexander M" userId="8fc7f4ca-5b95-489f-8cd5-e908667d36e9" providerId="ADAL" clId="{20B71690-6088-6043-B1BC-87BD440CDF4C}" dt="2023-09-15T10:55:40.805" v="6697"/>
          <ac:spMkLst>
            <pc:docMk/>
            <pc:sldMk cId="311324940" sldId="1736"/>
            <ac:spMk id="13" creationId="{884EB760-9A7D-E301-A6BD-61E948259312}"/>
          </ac:spMkLst>
        </pc:spChg>
        <pc:spChg chg="del">
          <ac:chgData name="Ganose, Alexander M" userId="8fc7f4ca-5b95-489f-8cd5-e908667d36e9" providerId="ADAL" clId="{20B71690-6088-6043-B1BC-87BD440CDF4C}" dt="2023-09-15T10:59:07.797" v="6728" actId="478"/>
          <ac:spMkLst>
            <pc:docMk/>
            <pc:sldMk cId="311324940" sldId="1736"/>
            <ac:spMk id="29" creationId="{919A2D40-5EA2-B37D-00A8-861CC866E24E}"/>
          </ac:spMkLst>
        </pc:spChg>
        <pc:spChg chg="mod topLvl">
          <ac:chgData name="Ganose, Alexander M" userId="8fc7f4ca-5b95-489f-8cd5-e908667d36e9" providerId="ADAL" clId="{20B71690-6088-6043-B1BC-87BD440CDF4C}" dt="2023-09-15T11:08:55.435" v="6849" actId="207"/>
          <ac:spMkLst>
            <pc:docMk/>
            <pc:sldMk cId="311324940" sldId="1736"/>
            <ac:spMk id="44" creationId="{B0BD4FC0-5F32-C2B5-4C75-3A6C44A7BCD1}"/>
          </ac:spMkLst>
        </pc:spChg>
        <pc:spChg chg="mod topLvl">
          <ac:chgData name="Ganose, Alexander M" userId="8fc7f4ca-5b95-489f-8cd5-e908667d36e9" providerId="ADAL" clId="{20B71690-6088-6043-B1BC-87BD440CDF4C}" dt="2023-09-15T11:08:55.435" v="6849" actId="207"/>
          <ac:spMkLst>
            <pc:docMk/>
            <pc:sldMk cId="311324940" sldId="1736"/>
            <ac:spMk id="45" creationId="{C115F848-D523-B28D-E2AE-D69A3840AA46}"/>
          </ac:spMkLst>
        </pc:spChg>
        <pc:spChg chg="mod topLvl">
          <ac:chgData name="Ganose, Alexander M" userId="8fc7f4ca-5b95-489f-8cd5-e908667d36e9" providerId="ADAL" clId="{20B71690-6088-6043-B1BC-87BD440CDF4C}" dt="2023-09-15T11:23:44.261" v="7023" actId="207"/>
          <ac:spMkLst>
            <pc:docMk/>
            <pc:sldMk cId="311324940" sldId="1736"/>
            <ac:spMk id="46" creationId="{DAED9206-B357-E64B-9C99-39E0CD7E19BF}"/>
          </ac:spMkLst>
        </pc:spChg>
        <pc:spChg chg="mod topLvl">
          <ac:chgData name="Ganose, Alexander M" userId="8fc7f4ca-5b95-489f-8cd5-e908667d36e9" providerId="ADAL" clId="{20B71690-6088-6043-B1BC-87BD440CDF4C}" dt="2023-09-15T11:05:44.382" v="6809" actId="164"/>
          <ac:spMkLst>
            <pc:docMk/>
            <pc:sldMk cId="311324940" sldId="1736"/>
            <ac:spMk id="47" creationId="{FE982AAE-8F3E-2B9B-AF90-20D37C8876A5}"/>
          </ac:spMkLst>
        </pc:spChg>
        <pc:spChg chg="mod topLvl">
          <ac:chgData name="Ganose, Alexander M" userId="8fc7f4ca-5b95-489f-8cd5-e908667d36e9" providerId="ADAL" clId="{20B71690-6088-6043-B1BC-87BD440CDF4C}" dt="2023-09-15T11:08:55.435" v="6849" actId="207"/>
          <ac:spMkLst>
            <pc:docMk/>
            <pc:sldMk cId="311324940" sldId="1736"/>
            <ac:spMk id="48" creationId="{5A1E1E08-0BA4-650C-C630-AF57BC345245}"/>
          </ac:spMkLst>
        </pc:spChg>
        <pc:spChg chg="add del mod">
          <ac:chgData name="Ganose, Alexander M" userId="8fc7f4ca-5b95-489f-8cd5-e908667d36e9" providerId="ADAL" clId="{20B71690-6088-6043-B1BC-87BD440CDF4C}" dt="2023-09-15T11:00:09.833" v="6754"/>
          <ac:spMkLst>
            <pc:docMk/>
            <pc:sldMk cId="311324940" sldId="1736"/>
            <ac:spMk id="49" creationId="{A681654B-DB78-3506-E0D7-ACA5F01CC829}"/>
          </ac:spMkLst>
        </pc:spChg>
        <pc:spChg chg="del">
          <ac:chgData name="Ganose, Alexander M" userId="8fc7f4ca-5b95-489f-8cd5-e908667d36e9" providerId="ADAL" clId="{20B71690-6088-6043-B1BC-87BD440CDF4C}" dt="2023-09-15T10:56:18.189" v="6705" actId="478"/>
          <ac:spMkLst>
            <pc:docMk/>
            <pc:sldMk cId="311324940" sldId="1736"/>
            <ac:spMk id="61" creationId="{52C0D342-ED36-299E-721F-E8ADCE06F59A}"/>
          </ac:spMkLst>
        </pc:spChg>
        <pc:spChg chg="del">
          <ac:chgData name="Ganose, Alexander M" userId="8fc7f4ca-5b95-489f-8cd5-e908667d36e9" providerId="ADAL" clId="{20B71690-6088-6043-B1BC-87BD440CDF4C}" dt="2023-09-15T10:56:19.227" v="6706" actId="478"/>
          <ac:spMkLst>
            <pc:docMk/>
            <pc:sldMk cId="311324940" sldId="1736"/>
            <ac:spMk id="62" creationId="{9E270B8B-C4E1-4849-FC58-38890265D2F0}"/>
          </ac:spMkLst>
        </pc:spChg>
        <pc:spChg chg="del">
          <ac:chgData name="Ganose, Alexander M" userId="8fc7f4ca-5b95-489f-8cd5-e908667d36e9" providerId="ADAL" clId="{20B71690-6088-6043-B1BC-87BD440CDF4C}" dt="2023-09-15T10:56:13.806" v="6703" actId="478"/>
          <ac:spMkLst>
            <pc:docMk/>
            <pc:sldMk cId="311324940" sldId="1736"/>
            <ac:spMk id="63" creationId="{BD2239A8-4B61-25E5-73E8-7D29149979BE}"/>
          </ac:spMkLst>
        </pc:spChg>
        <pc:spChg chg="del">
          <ac:chgData name="Ganose, Alexander M" userId="8fc7f4ca-5b95-489f-8cd5-e908667d36e9" providerId="ADAL" clId="{20B71690-6088-6043-B1BC-87BD440CDF4C}" dt="2023-09-15T10:56:16.964" v="6704" actId="478"/>
          <ac:spMkLst>
            <pc:docMk/>
            <pc:sldMk cId="311324940" sldId="1736"/>
            <ac:spMk id="64" creationId="{ED2DBC6D-057F-1BAE-2EFE-16974A69A363}"/>
          </ac:spMkLst>
        </pc:spChg>
        <pc:spChg chg="del">
          <ac:chgData name="Ganose, Alexander M" userId="8fc7f4ca-5b95-489f-8cd5-e908667d36e9" providerId="ADAL" clId="{20B71690-6088-6043-B1BC-87BD440CDF4C}" dt="2023-09-15T10:55:36.509" v="6694" actId="478"/>
          <ac:spMkLst>
            <pc:docMk/>
            <pc:sldMk cId="311324940" sldId="1736"/>
            <ac:spMk id="65" creationId="{7B17652E-C18E-3ACA-8022-B7EDE227347B}"/>
          </ac:spMkLst>
        </pc:spChg>
        <pc:spChg chg="mod topLvl">
          <ac:chgData name="Ganose, Alexander M" userId="8fc7f4ca-5b95-489f-8cd5-e908667d36e9" providerId="ADAL" clId="{20B71690-6088-6043-B1BC-87BD440CDF4C}" dt="2023-09-15T11:05:44.382" v="6809" actId="164"/>
          <ac:spMkLst>
            <pc:docMk/>
            <pc:sldMk cId="311324940" sldId="1736"/>
            <ac:spMk id="66" creationId="{CCC78E1D-82CE-2B9F-940A-0DBE2F6AAED8}"/>
          </ac:spMkLst>
        </pc:spChg>
        <pc:spChg chg="mod topLvl">
          <ac:chgData name="Ganose, Alexander M" userId="8fc7f4ca-5b95-489f-8cd5-e908667d36e9" providerId="ADAL" clId="{20B71690-6088-6043-B1BC-87BD440CDF4C}" dt="2023-09-15T11:05:44.382" v="6809" actId="164"/>
          <ac:spMkLst>
            <pc:docMk/>
            <pc:sldMk cId="311324940" sldId="1736"/>
            <ac:spMk id="67" creationId="{2183130D-7976-0431-6110-F8F7864074A3}"/>
          </ac:spMkLst>
        </pc:spChg>
        <pc:spChg chg="mod topLvl">
          <ac:chgData name="Ganose, Alexander M" userId="8fc7f4ca-5b95-489f-8cd5-e908667d36e9" providerId="ADAL" clId="{20B71690-6088-6043-B1BC-87BD440CDF4C}" dt="2023-09-15T11:23:41.027" v="7022" actId="207"/>
          <ac:spMkLst>
            <pc:docMk/>
            <pc:sldMk cId="311324940" sldId="1736"/>
            <ac:spMk id="68" creationId="{652E0324-B465-5915-1774-A9D020F02E24}"/>
          </ac:spMkLst>
        </pc:spChg>
        <pc:spChg chg="mod topLvl">
          <ac:chgData name="Ganose, Alexander M" userId="8fc7f4ca-5b95-489f-8cd5-e908667d36e9" providerId="ADAL" clId="{20B71690-6088-6043-B1BC-87BD440CDF4C}" dt="2023-09-15T11:05:44.382" v="6809" actId="164"/>
          <ac:spMkLst>
            <pc:docMk/>
            <pc:sldMk cId="311324940" sldId="1736"/>
            <ac:spMk id="69" creationId="{F363F32D-33C3-8E1A-2D16-9D9E4A970638}"/>
          </ac:spMkLst>
        </pc:spChg>
        <pc:spChg chg="mod topLvl">
          <ac:chgData name="Ganose, Alexander M" userId="8fc7f4ca-5b95-489f-8cd5-e908667d36e9" providerId="ADAL" clId="{20B71690-6088-6043-B1BC-87BD440CDF4C}" dt="2023-09-15T11:05:44.382" v="6809" actId="164"/>
          <ac:spMkLst>
            <pc:docMk/>
            <pc:sldMk cId="311324940" sldId="1736"/>
            <ac:spMk id="70" creationId="{14898344-F21A-7CF7-B882-E51F1977125C}"/>
          </ac:spMkLst>
        </pc:spChg>
        <pc:spChg chg="del mod topLvl">
          <ac:chgData name="Ganose, Alexander M" userId="8fc7f4ca-5b95-489f-8cd5-e908667d36e9" providerId="ADAL" clId="{20B71690-6088-6043-B1BC-87BD440CDF4C}" dt="2023-09-15T11:03:46.638" v="6786" actId="21"/>
          <ac:spMkLst>
            <pc:docMk/>
            <pc:sldMk cId="311324940" sldId="1736"/>
            <ac:spMk id="86" creationId="{7CB789CA-0E9D-CE86-74F7-3E020837BFA2}"/>
          </ac:spMkLst>
        </pc:spChg>
        <pc:spChg chg="del mod topLvl">
          <ac:chgData name="Ganose, Alexander M" userId="8fc7f4ca-5b95-489f-8cd5-e908667d36e9" providerId="ADAL" clId="{20B71690-6088-6043-B1BC-87BD440CDF4C}" dt="2023-09-15T11:05:53.269" v="6810" actId="478"/>
          <ac:spMkLst>
            <pc:docMk/>
            <pc:sldMk cId="311324940" sldId="1736"/>
            <ac:spMk id="87" creationId="{73606D04-8185-1CF1-62E0-33C5FD3D617D}"/>
          </ac:spMkLst>
        </pc:spChg>
        <pc:spChg chg="del mod topLvl">
          <ac:chgData name="Ganose, Alexander M" userId="8fc7f4ca-5b95-489f-8cd5-e908667d36e9" providerId="ADAL" clId="{20B71690-6088-6043-B1BC-87BD440CDF4C}" dt="2023-09-15T11:05:53.269" v="6810" actId="478"/>
          <ac:spMkLst>
            <pc:docMk/>
            <pc:sldMk cId="311324940" sldId="1736"/>
            <ac:spMk id="88" creationId="{7823D97C-02C2-A855-4432-1E5D6B587894}"/>
          </ac:spMkLst>
        </pc:spChg>
        <pc:spChg chg="del mod topLvl">
          <ac:chgData name="Ganose, Alexander M" userId="8fc7f4ca-5b95-489f-8cd5-e908667d36e9" providerId="ADAL" clId="{20B71690-6088-6043-B1BC-87BD440CDF4C}" dt="2023-09-15T11:05:53.269" v="6810" actId="478"/>
          <ac:spMkLst>
            <pc:docMk/>
            <pc:sldMk cId="311324940" sldId="1736"/>
            <ac:spMk id="89" creationId="{90154815-6FB8-0E8A-FE3F-6EF53DD166C8}"/>
          </ac:spMkLst>
        </pc:spChg>
        <pc:spChg chg="del mod topLvl">
          <ac:chgData name="Ganose, Alexander M" userId="8fc7f4ca-5b95-489f-8cd5-e908667d36e9" providerId="ADAL" clId="{20B71690-6088-6043-B1BC-87BD440CDF4C}" dt="2023-09-15T11:05:53.269" v="6810" actId="478"/>
          <ac:spMkLst>
            <pc:docMk/>
            <pc:sldMk cId="311324940" sldId="1736"/>
            <ac:spMk id="90" creationId="{D4ECD79C-2C87-239E-42A4-42D421F5ACDA}"/>
          </ac:spMkLst>
        </pc:spChg>
        <pc:spChg chg="del">
          <ac:chgData name="Ganose, Alexander M" userId="8fc7f4ca-5b95-489f-8cd5-e908667d36e9" providerId="ADAL" clId="{20B71690-6088-6043-B1BC-87BD440CDF4C}" dt="2023-09-15T10:55:37.339" v="6695" actId="478"/>
          <ac:spMkLst>
            <pc:docMk/>
            <pc:sldMk cId="311324940" sldId="1736"/>
            <ac:spMk id="94" creationId="{539483F2-8499-409A-6BD5-0A0778F1D5DA}"/>
          </ac:spMkLst>
        </pc:spChg>
        <pc:spChg chg="del">
          <ac:chgData name="Ganose, Alexander M" userId="8fc7f4ca-5b95-489f-8cd5-e908667d36e9" providerId="ADAL" clId="{20B71690-6088-6043-B1BC-87BD440CDF4C}" dt="2023-09-15T10:55:37.859" v="6696" actId="478"/>
          <ac:spMkLst>
            <pc:docMk/>
            <pc:sldMk cId="311324940" sldId="1736"/>
            <ac:spMk id="95" creationId="{E1A46344-897A-3DA2-2B9E-2DC90C524881}"/>
          </ac:spMkLst>
        </pc:spChg>
        <pc:spChg chg="del mod">
          <ac:chgData name="Ganose, Alexander M" userId="8fc7f4ca-5b95-489f-8cd5-e908667d36e9" providerId="ADAL" clId="{20B71690-6088-6043-B1BC-87BD440CDF4C}" dt="2023-09-15T11:02:59.659" v="6772" actId="21"/>
          <ac:spMkLst>
            <pc:docMk/>
            <pc:sldMk cId="311324940" sldId="1736"/>
            <ac:spMk id="98" creationId="{226F61F1-D960-AC91-C312-722C99480EC3}"/>
          </ac:spMkLst>
        </pc:spChg>
        <pc:spChg chg="mod">
          <ac:chgData name="Ganose, Alexander M" userId="8fc7f4ca-5b95-489f-8cd5-e908667d36e9" providerId="ADAL" clId="{20B71690-6088-6043-B1BC-87BD440CDF4C}" dt="2023-09-15T11:03:18.531" v="6777" actId="165"/>
          <ac:spMkLst>
            <pc:docMk/>
            <pc:sldMk cId="311324940" sldId="1736"/>
            <ac:spMk id="99" creationId="{313C1C46-B30D-7B66-FEA4-759F458A0D18}"/>
          </ac:spMkLst>
        </pc:spChg>
        <pc:spChg chg="del mod">
          <ac:chgData name="Ganose, Alexander M" userId="8fc7f4ca-5b95-489f-8cd5-e908667d36e9" providerId="ADAL" clId="{20B71690-6088-6043-B1BC-87BD440CDF4C}" dt="2023-09-15T11:03:13.006" v="6776" actId="478"/>
          <ac:spMkLst>
            <pc:docMk/>
            <pc:sldMk cId="311324940" sldId="1736"/>
            <ac:spMk id="100" creationId="{5E00D1E4-BD7E-7F0D-374F-CB63EF13AAD4}"/>
          </ac:spMkLst>
        </pc:spChg>
        <pc:spChg chg="mod">
          <ac:chgData name="Ganose, Alexander M" userId="8fc7f4ca-5b95-489f-8cd5-e908667d36e9" providerId="ADAL" clId="{20B71690-6088-6043-B1BC-87BD440CDF4C}" dt="2023-09-15T11:03:18.531" v="6777" actId="165"/>
          <ac:spMkLst>
            <pc:docMk/>
            <pc:sldMk cId="311324940" sldId="1736"/>
            <ac:spMk id="101" creationId="{7EE931EE-0640-9ECD-43CD-79469FA58D7B}"/>
          </ac:spMkLst>
        </pc:spChg>
        <pc:spChg chg="mod">
          <ac:chgData name="Ganose, Alexander M" userId="8fc7f4ca-5b95-489f-8cd5-e908667d36e9" providerId="ADAL" clId="{20B71690-6088-6043-B1BC-87BD440CDF4C}" dt="2023-09-15T11:03:18.531" v="6777" actId="165"/>
          <ac:spMkLst>
            <pc:docMk/>
            <pc:sldMk cId="311324940" sldId="1736"/>
            <ac:spMk id="102" creationId="{BBE332A9-2560-E5ED-9BE4-F3FBA9AE0A38}"/>
          </ac:spMkLst>
        </pc:spChg>
        <pc:spChg chg="add del mod">
          <ac:chgData name="Ganose, Alexander M" userId="8fc7f4ca-5b95-489f-8cd5-e908667d36e9" providerId="ADAL" clId="{20B71690-6088-6043-B1BC-87BD440CDF4C}" dt="2023-09-15T11:05:53.269" v="6810" actId="478"/>
          <ac:spMkLst>
            <pc:docMk/>
            <pc:sldMk cId="311324940" sldId="1736"/>
            <ac:spMk id="103" creationId="{18DDC8BB-08CE-3F4D-CF0E-8B4DAC290B9E}"/>
          </ac:spMkLst>
        </pc:spChg>
        <pc:spChg chg="add del mod">
          <ac:chgData name="Ganose, Alexander M" userId="8fc7f4ca-5b95-489f-8cd5-e908667d36e9" providerId="ADAL" clId="{20B71690-6088-6043-B1BC-87BD440CDF4C}" dt="2023-09-15T11:05:53.269" v="6810" actId="478"/>
          <ac:spMkLst>
            <pc:docMk/>
            <pc:sldMk cId="311324940" sldId="1736"/>
            <ac:spMk id="104" creationId="{08A2D9AA-6A70-CAEF-F8BD-25A884654D85}"/>
          </ac:spMkLst>
        </pc:spChg>
        <pc:spChg chg="add del mod">
          <ac:chgData name="Ganose, Alexander M" userId="8fc7f4ca-5b95-489f-8cd5-e908667d36e9" providerId="ADAL" clId="{20B71690-6088-6043-B1BC-87BD440CDF4C}" dt="2023-09-15T11:05:53.269" v="6810" actId="478"/>
          <ac:spMkLst>
            <pc:docMk/>
            <pc:sldMk cId="311324940" sldId="1736"/>
            <ac:spMk id="106" creationId="{C8DC46F2-7D4C-CC63-29B8-034381998A31}"/>
          </ac:spMkLst>
        </pc:spChg>
        <pc:spChg chg="add del mod">
          <ac:chgData name="Ganose, Alexander M" userId="8fc7f4ca-5b95-489f-8cd5-e908667d36e9" providerId="ADAL" clId="{20B71690-6088-6043-B1BC-87BD440CDF4C}" dt="2023-09-15T11:05:53.269" v="6810" actId="478"/>
          <ac:spMkLst>
            <pc:docMk/>
            <pc:sldMk cId="311324940" sldId="1736"/>
            <ac:spMk id="107" creationId="{843F9DCF-61F2-44E1-27EE-3D90898CD0DF}"/>
          </ac:spMkLst>
        </pc:spChg>
        <pc:spChg chg="add mod">
          <ac:chgData name="Ganose, Alexander M" userId="8fc7f4ca-5b95-489f-8cd5-e908667d36e9" providerId="ADAL" clId="{20B71690-6088-6043-B1BC-87BD440CDF4C}" dt="2023-09-15T11:05:44.382" v="6809" actId="164"/>
          <ac:spMkLst>
            <pc:docMk/>
            <pc:sldMk cId="311324940" sldId="1736"/>
            <ac:spMk id="113" creationId="{C4404D40-9F76-7FEE-80F1-7FFABB523104}"/>
          </ac:spMkLst>
        </pc:spChg>
        <pc:spChg chg="mod topLvl">
          <ac:chgData name="Ganose, Alexander M" userId="8fc7f4ca-5b95-489f-8cd5-e908667d36e9" providerId="ADAL" clId="{20B71690-6088-6043-B1BC-87BD440CDF4C}" dt="2023-09-15T11:10:25.261" v="6859" actId="164"/>
          <ac:spMkLst>
            <pc:docMk/>
            <pc:sldMk cId="311324940" sldId="1736"/>
            <ac:spMk id="116" creationId="{F113688A-5871-01CE-0CDF-DBCC737212C1}"/>
          </ac:spMkLst>
        </pc:spChg>
        <pc:spChg chg="mod topLvl">
          <ac:chgData name="Ganose, Alexander M" userId="8fc7f4ca-5b95-489f-8cd5-e908667d36e9" providerId="ADAL" clId="{20B71690-6088-6043-B1BC-87BD440CDF4C}" dt="2023-09-15T11:23:53.910" v="7025" actId="207"/>
          <ac:spMkLst>
            <pc:docMk/>
            <pc:sldMk cId="311324940" sldId="1736"/>
            <ac:spMk id="127" creationId="{F60823CB-D0B3-FEC8-D597-4E1A27025D4A}"/>
          </ac:spMkLst>
        </pc:spChg>
        <pc:spChg chg="mod topLvl">
          <ac:chgData name="Ganose, Alexander M" userId="8fc7f4ca-5b95-489f-8cd5-e908667d36e9" providerId="ADAL" clId="{20B71690-6088-6043-B1BC-87BD440CDF4C}" dt="2023-09-15T11:10:25.261" v="6859" actId="164"/>
          <ac:spMkLst>
            <pc:docMk/>
            <pc:sldMk cId="311324940" sldId="1736"/>
            <ac:spMk id="128" creationId="{5B57D426-B7CF-A80D-F3B5-0950ECBAD74C}"/>
          </ac:spMkLst>
        </pc:spChg>
        <pc:spChg chg="mod topLvl">
          <ac:chgData name="Ganose, Alexander M" userId="8fc7f4ca-5b95-489f-8cd5-e908667d36e9" providerId="ADAL" clId="{20B71690-6088-6043-B1BC-87BD440CDF4C}" dt="2023-09-15T11:10:25.261" v="6859" actId="164"/>
          <ac:spMkLst>
            <pc:docMk/>
            <pc:sldMk cId="311324940" sldId="1736"/>
            <ac:spMk id="129" creationId="{B8DF615C-E00E-45DC-982A-C6897F109FCA}"/>
          </ac:spMkLst>
        </pc:spChg>
        <pc:spChg chg="mod topLvl">
          <ac:chgData name="Ganose, Alexander M" userId="8fc7f4ca-5b95-489f-8cd5-e908667d36e9" providerId="ADAL" clId="{20B71690-6088-6043-B1BC-87BD440CDF4C}" dt="2023-09-15T11:10:25.261" v="6859" actId="164"/>
          <ac:spMkLst>
            <pc:docMk/>
            <pc:sldMk cId="311324940" sldId="1736"/>
            <ac:spMk id="130" creationId="{8331A5FD-3866-04FA-C410-1892ECBD6AA6}"/>
          </ac:spMkLst>
        </pc:spChg>
        <pc:spChg chg="mod topLvl">
          <ac:chgData name="Ganose, Alexander M" userId="8fc7f4ca-5b95-489f-8cd5-e908667d36e9" providerId="ADAL" clId="{20B71690-6088-6043-B1BC-87BD440CDF4C}" dt="2023-09-15T11:10:25.261" v="6859" actId="164"/>
          <ac:spMkLst>
            <pc:docMk/>
            <pc:sldMk cId="311324940" sldId="1736"/>
            <ac:spMk id="131" creationId="{98ECA069-0D1D-E4AB-2264-5F1E298D27CF}"/>
          </ac:spMkLst>
        </pc:spChg>
        <pc:spChg chg="mod topLvl">
          <ac:chgData name="Ganose, Alexander M" userId="8fc7f4ca-5b95-489f-8cd5-e908667d36e9" providerId="ADAL" clId="{20B71690-6088-6043-B1BC-87BD440CDF4C}" dt="2023-09-15T11:23:32.332" v="7019" actId="207"/>
          <ac:spMkLst>
            <pc:docMk/>
            <pc:sldMk cId="311324940" sldId="1736"/>
            <ac:spMk id="137" creationId="{194D5329-21C4-FCF6-CB18-545D9D31B5D0}"/>
          </ac:spMkLst>
        </pc:spChg>
        <pc:spChg chg="mod topLvl">
          <ac:chgData name="Ganose, Alexander M" userId="8fc7f4ca-5b95-489f-8cd5-e908667d36e9" providerId="ADAL" clId="{20B71690-6088-6043-B1BC-87BD440CDF4C}" dt="2023-09-15T11:10:25.261" v="6859" actId="164"/>
          <ac:spMkLst>
            <pc:docMk/>
            <pc:sldMk cId="311324940" sldId="1736"/>
            <ac:spMk id="138" creationId="{CDCA405D-DB0C-3A54-3DB5-B5EDB63A2CA9}"/>
          </ac:spMkLst>
        </pc:spChg>
        <pc:spChg chg="mod topLvl">
          <ac:chgData name="Ganose, Alexander M" userId="8fc7f4ca-5b95-489f-8cd5-e908667d36e9" providerId="ADAL" clId="{20B71690-6088-6043-B1BC-87BD440CDF4C}" dt="2023-09-15T11:10:25.261" v="6859" actId="164"/>
          <ac:spMkLst>
            <pc:docMk/>
            <pc:sldMk cId="311324940" sldId="1736"/>
            <ac:spMk id="139" creationId="{6C957F7A-6625-AF1A-18F8-DCFE9AA753AE}"/>
          </ac:spMkLst>
        </pc:spChg>
        <pc:spChg chg="mod topLvl">
          <ac:chgData name="Ganose, Alexander M" userId="8fc7f4ca-5b95-489f-8cd5-e908667d36e9" providerId="ADAL" clId="{20B71690-6088-6043-B1BC-87BD440CDF4C}" dt="2023-09-15T11:10:25.261" v="6859" actId="164"/>
          <ac:spMkLst>
            <pc:docMk/>
            <pc:sldMk cId="311324940" sldId="1736"/>
            <ac:spMk id="140" creationId="{29B95A29-E328-2690-50B1-56DAC2DD9441}"/>
          </ac:spMkLst>
        </pc:spChg>
        <pc:spChg chg="mod topLvl">
          <ac:chgData name="Ganose, Alexander M" userId="8fc7f4ca-5b95-489f-8cd5-e908667d36e9" providerId="ADAL" clId="{20B71690-6088-6043-B1BC-87BD440CDF4C}" dt="2023-09-15T11:10:25.261" v="6859" actId="164"/>
          <ac:spMkLst>
            <pc:docMk/>
            <pc:sldMk cId="311324940" sldId="1736"/>
            <ac:spMk id="141" creationId="{B25BE526-B1DB-406B-9CAF-241695BDC90C}"/>
          </ac:spMkLst>
        </pc:spChg>
        <pc:spChg chg="mod topLvl">
          <ac:chgData name="Ganose, Alexander M" userId="8fc7f4ca-5b95-489f-8cd5-e908667d36e9" providerId="ADAL" clId="{20B71690-6088-6043-B1BC-87BD440CDF4C}" dt="2023-09-15T11:26:13.532" v="7051" actId="164"/>
          <ac:spMkLst>
            <pc:docMk/>
            <pc:sldMk cId="311324940" sldId="1736"/>
            <ac:spMk id="146" creationId="{CCCE715A-ABE6-F443-1DFE-A0FBFC04ACFA}"/>
          </ac:spMkLst>
        </pc:spChg>
        <pc:spChg chg="mod topLvl">
          <ac:chgData name="Ganose, Alexander M" userId="8fc7f4ca-5b95-489f-8cd5-e908667d36e9" providerId="ADAL" clId="{20B71690-6088-6043-B1BC-87BD440CDF4C}" dt="2023-09-15T11:26:13.532" v="7051" actId="164"/>
          <ac:spMkLst>
            <pc:docMk/>
            <pc:sldMk cId="311324940" sldId="1736"/>
            <ac:spMk id="157" creationId="{9DA19D93-E604-43A4-12E8-AD6C00A0878E}"/>
          </ac:spMkLst>
        </pc:spChg>
        <pc:spChg chg="mod topLvl">
          <ac:chgData name="Ganose, Alexander M" userId="8fc7f4ca-5b95-489f-8cd5-e908667d36e9" providerId="ADAL" clId="{20B71690-6088-6043-B1BC-87BD440CDF4C}" dt="2023-09-15T11:26:13.532" v="7051" actId="164"/>
          <ac:spMkLst>
            <pc:docMk/>
            <pc:sldMk cId="311324940" sldId="1736"/>
            <ac:spMk id="158" creationId="{C4027A21-746C-64AF-3676-DD271EFDA5B2}"/>
          </ac:spMkLst>
        </pc:spChg>
        <pc:spChg chg="mod topLvl">
          <ac:chgData name="Ganose, Alexander M" userId="8fc7f4ca-5b95-489f-8cd5-e908667d36e9" providerId="ADAL" clId="{20B71690-6088-6043-B1BC-87BD440CDF4C}" dt="2023-09-15T11:26:13.532" v="7051" actId="164"/>
          <ac:spMkLst>
            <pc:docMk/>
            <pc:sldMk cId="311324940" sldId="1736"/>
            <ac:spMk id="159" creationId="{C31D4ADF-773C-F8DD-52C0-ECB924D804E9}"/>
          </ac:spMkLst>
        </pc:spChg>
        <pc:spChg chg="mod topLvl">
          <ac:chgData name="Ganose, Alexander M" userId="8fc7f4ca-5b95-489f-8cd5-e908667d36e9" providerId="ADAL" clId="{20B71690-6088-6043-B1BC-87BD440CDF4C}" dt="2023-09-15T11:26:13.532" v="7051" actId="164"/>
          <ac:spMkLst>
            <pc:docMk/>
            <pc:sldMk cId="311324940" sldId="1736"/>
            <ac:spMk id="160" creationId="{CED283D4-9E7E-B6BE-7537-9F45093D41CE}"/>
          </ac:spMkLst>
        </pc:spChg>
        <pc:spChg chg="mod topLvl">
          <ac:chgData name="Ganose, Alexander M" userId="8fc7f4ca-5b95-489f-8cd5-e908667d36e9" providerId="ADAL" clId="{20B71690-6088-6043-B1BC-87BD440CDF4C}" dt="2023-09-15T11:26:13.532" v="7051" actId="164"/>
          <ac:spMkLst>
            <pc:docMk/>
            <pc:sldMk cId="311324940" sldId="1736"/>
            <ac:spMk id="161" creationId="{764879D1-4054-5F75-AED4-DA5D5FC73B07}"/>
          </ac:spMkLst>
        </pc:spChg>
        <pc:spChg chg="mod topLvl">
          <ac:chgData name="Ganose, Alexander M" userId="8fc7f4ca-5b95-489f-8cd5-e908667d36e9" providerId="ADAL" clId="{20B71690-6088-6043-B1BC-87BD440CDF4C}" dt="2023-09-15T11:26:13.532" v="7051" actId="164"/>
          <ac:spMkLst>
            <pc:docMk/>
            <pc:sldMk cId="311324940" sldId="1736"/>
            <ac:spMk id="167" creationId="{759037C4-CD64-C1B1-0554-E18A5139A71D}"/>
          </ac:spMkLst>
        </pc:spChg>
        <pc:spChg chg="mod topLvl">
          <ac:chgData name="Ganose, Alexander M" userId="8fc7f4ca-5b95-489f-8cd5-e908667d36e9" providerId="ADAL" clId="{20B71690-6088-6043-B1BC-87BD440CDF4C}" dt="2023-09-15T11:26:13.532" v="7051" actId="164"/>
          <ac:spMkLst>
            <pc:docMk/>
            <pc:sldMk cId="311324940" sldId="1736"/>
            <ac:spMk id="168" creationId="{695FC544-1D62-B830-0CF9-AFC392472224}"/>
          </ac:spMkLst>
        </pc:spChg>
        <pc:spChg chg="mod topLvl">
          <ac:chgData name="Ganose, Alexander M" userId="8fc7f4ca-5b95-489f-8cd5-e908667d36e9" providerId="ADAL" clId="{20B71690-6088-6043-B1BC-87BD440CDF4C}" dt="2023-09-15T11:26:13.532" v="7051" actId="164"/>
          <ac:spMkLst>
            <pc:docMk/>
            <pc:sldMk cId="311324940" sldId="1736"/>
            <ac:spMk id="169" creationId="{A7F77836-3BC4-B02E-9360-2BC2EF670022}"/>
          </ac:spMkLst>
        </pc:spChg>
        <pc:spChg chg="mod topLvl">
          <ac:chgData name="Ganose, Alexander M" userId="8fc7f4ca-5b95-489f-8cd5-e908667d36e9" providerId="ADAL" clId="{20B71690-6088-6043-B1BC-87BD440CDF4C}" dt="2023-09-15T11:26:13.532" v="7051" actId="164"/>
          <ac:spMkLst>
            <pc:docMk/>
            <pc:sldMk cId="311324940" sldId="1736"/>
            <ac:spMk id="170" creationId="{5A7A7F24-AB34-35FD-D6E5-89D9B36F37D8}"/>
          </ac:spMkLst>
        </pc:spChg>
        <pc:spChg chg="mod topLvl">
          <ac:chgData name="Ganose, Alexander M" userId="8fc7f4ca-5b95-489f-8cd5-e908667d36e9" providerId="ADAL" clId="{20B71690-6088-6043-B1BC-87BD440CDF4C}" dt="2023-09-15T11:26:13.532" v="7051" actId="164"/>
          <ac:spMkLst>
            <pc:docMk/>
            <pc:sldMk cId="311324940" sldId="1736"/>
            <ac:spMk id="171" creationId="{711D9714-4D89-7735-5DF8-84563178FF81}"/>
          </ac:spMkLst>
        </pc:spChg>
        <pc:spChg chg="mod topLvl">
          <ac:chgData name="Ganose, Alexander M" userId="8fc7f4ca-5b95-489f-8cd5-e908667d36e9" providerId="ADAL" clId="{20B71690-6088-6043-B1BC-87BD440CDF4C}" dt="2023-09-15T11:21:17.358" v="6985" actId="164"/>
          <ac:spMkLst>
            <pc:docMk/>
            <pc:sldMk cId="311324940" sldId="1736"/>
            <ac:spMk id="173" creationId="{081DBC28-C1DF-AA32-37E5-6B6216656F08}"/>
          </ac:spMkLst>
        </pc:spChg>
        <pc:spChg chg="mod topLvl">
          <ac:chgData name="Ganose, Alexander M" userId="8fc7f4ca-5b95-489f-8cd5-e908667d36e9" providerId="ADAL" clId="{20B71690-6088-6043-B1BC-87BD440CDF4C}" dt="2023-09-15T11:21:17.358" v="6985" actId="164"/>
          <ac:spMkLst>
            <pc:docMk/>
            <pc:sldMk cId="311324940" sldId="1736"/>
            <ac:spMk id="184" creationId="{E37C147B-F6C6-BA37-B533-6C9B04883216}"/>
          </ac:spMkLst>
        </pc:spChg>
        <pc:spChg chg="mod topLvl">
          <ac:chgData name="Ganose, Alexander M" userId="8fc7f4ca-5b95-489f-8cd5-e908667d36e9" providerId="ADAL" clId="{20B71690-6088-6043-B1BC-87BD440CDF4C}" dt="2023-09-15T11:21:17.358" v="6985" actId="164"/>
          <ac:spMkLst>
            <pc:docMk/>
            <pc:sldMk cId="311324940" sldId="1736"/>
            <ac:spMk id="185" creationId="{EDA518CF-ACEB-EBE4-C994-744E871702ED}"/>
          </ac:spMkLst>
        </pc:spChg>
        <pc:spChg chg="mod topLvl">
          <ac:chgData name="Ganose, Alexander M" userId="8fc7f4ca-5b95-489f-8cd5-e908667d36e9" providerId="ADAL" clId="{20B71690-6088-6043-B1BC-87BD440CDF4C}" dt="2023-09-15T11:21:17.358" v="6985" actId="164"/>
          <ac:spMkLst>
            <pc:docMk/>
            <pc:sldMk cId="311324940" sldId="1736"/>
            <ac:spMk id="186" creationId="{AAD382EF-B378-E544-5B31-B1DA5BB53B29}"/>
          </ac:spMkLst>
        </pc:spChg>
        <pc:spChg chg="mod topLvl">
          <ac:chgData name="Ganose, Alexander M" userId="8fc7f4ca-5b95-489f-8cd5-e908667d36e9" providerId="ADAL" clId="{20B71690-6088-6043-B1BC-87BD440CDF4C}" dt="2023-09-15T11:21:17.358" v="6985" actId="164"/>
          <ac:spMkLst>
            <pc:docMk/>
            <pc:sldMk cId="311324940" sldId="1736"/>
            <ac:spMk id="187" creationId="{F9DB763B-1097-B46F-A2D1-842017A9005F}"/>
          </ac:spMkLst>
        </pc:spChg>
        <pc:spChg chg="mod topLvl">
          <ac:chgData name="Ganose, Alexander M" userId="8fc7f4ca-5b95-489f-8cd5-e908667d36e9" providerId="ADAL" clId="{20B71690-6088-6043-B1BC-87BD440CDF4C}" dt="2023-09-15T11:21:17.358" v="6985" actId="164"/>
          <ac:spMkLst>
            <pc:docMk/>
            <pc:sldMk cId="311324940" sldId="1736"/>
            <ac:spMk id="188" creationId="{2F8FDF39-4EF8-C647-06B4-100E251A19DB}"/>
          </ac:spMkLst>
        </pc:spChg>
        <pc:spChg chg="mod topLvl">
          <ac:chgData name="Ganose, Alexander M" userId="8fc7f4ca-5b95-489f-8cd5-e908667d36e9" providerId="ADAL" clId="{20B71690-6088-6043-B1BC-87BD440CDF4C}" dt="2023-09-15T11:21:17.358" v="6985" actId="164"/>
          <ac:spMkLst>
            <pc:docMk/>
            <pc:sldMk cId="311324940" sldId="1736"/>
            <ac:spMk id="194" creationId="{AC77D208-F955-DC21-6B37-4A9AFB08CBE7}"/>
          </ac:spMkLst>
        </pc:spChg>
        <pc:spChg chg="mod topLvl">
          <ac:chgData name="Ganose, Alexander M" userId="8fc7f4ca-5b95-489f-8cd5-e908667d36e9" providerId="ADAL" clId="{20B71690-6088-6043-B1BC-87BD440CDF4C}" dt="2023-09-15T11:21:17.358" v="6985" actId="164"/>
          <ac:spMkLst>
            <pc:docMk/>
            <pc:sldMk cId="311324940" sldId="1736"/>
            <ac:spMk id="195" creationId="{AE64632D-1296-A150-BA48-9954E0C73AD0}"/>
          </ac:spMkLst>
        </pc:spChg>
        <pc:spChg chg="mod topLvl">
          <ac:chgData name="Ganose, Alexander M" userId="8fc7f4ca-5b95-489f-8cd5-e908667d36e9" providerId="ADAL" clId="{20B71690-6088-6043-B1BC-87BD440CDF4C}" dt="2023-09-15T11:21:17.358" v="6985" actId="164"/>
          <ac:spMkLst>
            <pc:docMk/>
            <pc:sldMk cId="311324940" sldId="1736"/>
            <ac:spMk id="196" creationId="{7771FF98-B687-0E1E-9D1E-C28853BF2B1D}"/>
          </ac:spMkLst>
        </pc:spChg>
        <pc:spChg chg="mod topLvl">
          <ac:chgData name="Ganose, Alexander M" userId="8fc7f4ca-5b95-489f-8cd5-e908667d36e9" providerId="ADAL" clId="{20B71690-6088-6043-B1BC-87BD440CDF4C}" dt="2023-09-15T11:21:17.358" v="6985" actId="164"/>
          <ac:spMkLst>
            <pc:docMk/>
            <pc:sldMk cId="311324940" sldId="1736"/>
            <ac:spMk id="197" creationId="{77D8A9D0-C530-7B1E-EE6E-547D22209C8F}"/>
          </ac:spMkLst>
        </pc:spChg>
        <pc:spChg chg="mod topLvl">
          <ac:chgData name="Ganose, Alexander M" userId="8fc7f4ca-5b95-489f-8cd5-e908667d36e9" providerId="ADAL" clId="{20B71690-6088-6043-B1BC-87BD440CDF4C}" dt="2023-09-15T11:21:17.358" v="6985" actId="164"/>
          <ac:spMkLst>
            <pc:docMk/>
            <pc:sldMk cId="311324940" sldId="1736"/>
            <ac:spMk id="198" creationId="{F53CA643-CEBD-8788-22D8-BFCDFC5F726A}"/>
          </ac:spMkLst>
        </pc:spChg>
        <pc:spChg chg="mod topLvl">
          <ac:chgData name="Ganose, Alexander M" userId="8fc7f4ca-5b95-489f-8cd5-e908667d36e9" providerId="ADAL" clId="{20B71690-6088-6043-B1BC-87BD440CDF4C}" dt="2023-09-15T11:23:30.514" v="7017" actId="1076"/>
          <ac:spMkLst>
            <pc:docMk/>
            <pc:sldMk cId="311324940" sldId="1736"/>
            <ac:spMk id="200" creationId="{D5A049D6-9A76-F091-35ED-B93FF29A5717}"/>
          </ac:spMkLst>
        </pc:spChg>
        <pc:spChg chg="mod topLvl">
          <ac:chgData name="Ganose, Alexander M" userId="8fc7f4ca-5b95-489f-8cd5-e908667d36e9" providerId="ADAL" clId="{20B71690-6088-6043-B1BC-87BD440CDF4C}" dt="2023-09-15T11:19:05.351" v="6958" actId="164"/>
          <ac:spMkLst>
            <pc:docMk/>
            <pc:sldMk cId="311324940" sldId="1736"/>
            <ac:spMk id="211" creationId="{AD3845D6-BF43-F396-5632-BE860A46F3A7}"/>
          </ac:spMkLst>
        </pc:spChg>
        <pc:spChg chg="mod topLvl">
          <ac:chgData name="Ganose, Alexander M" userId="8fc7f4ca-5b95-489f-8cd5-e908667d36e9" providerId="ADAL" clId="{20B71690-6088-6043-B1BC-87BD440CDF4C}" dt="2023-09-15T11:24:23.351" v="7032" actId="207"/>
          <ac:spMkLst>
            <pc:docMk/>
            <pc:sldMk cId="311324940" sldId="1736"/>
            <ac:spMk id="212" creationId="{C38F72BE-821C-BE97-4731-5921AACED7A5}"/>
          </ac:spMkLst>
        </pc:spChg>
        <pc:spChg chg="mod topLvl">
          <ac:chgData name="Ganose, Alexander M" userId="8fc7f4ca-5b95-489f-8cd5-e908667d36e9" providerId="ADAL" clId="{20B71690-6088-6043-B1BC-87BD440CDF4C}" dt="2023-09-15T11:19:05.351" v="6958" actId="164"/>
          <ac:spMkLst>
            <pc:docMk/>
            <pc:sldMk cId="311324940" sldId="1736"/>
            <ac:spMk id="213" creationId="{EDC2A48E-E378-8D21-8E78-71234889C2D9}"/>
          </ac:spMkLst>
        </pc:spChg>
        <pc:spChg chg="mod topLvl">
          <ac:chgData name="Ganose, Alexander M" userId="8fc7f4ca-5b95-489f-8cd5-e908667d36e9" providerId="ADAL" clId="{20B71690-6088-6043-B1BC-87BD440CDF4C}" dt="2023-09-15T11:19:05.351" v="6958" actId="164"/>
          <ac:spMkLst>
            <pc:docMk/>
            <pc:sldMk cId="311324940" sldId="1736"/>
            <ac:spMk id="214" creationId="{C4AC2626-55D0-3A45-519D-9858F70C63EB}"/>
          </ac:spMkLst>
        </pc:spChg>
        <pc:spChg chg="mod topLvl">
          <ac:chgData name="Ganose, Alexander M" userId="8fc7f4ca-5b95-489f-8cd5-e908667d36e9" providerId="ADAL" clId="{20B71690-6088-6043-B1BC-87BD440CDF4C}" dt="2023-09-15T11:19:05.351" v="6958" actId="164"/>
          <ac:spMkLst>
            <pc:docMk/>
            <pc:sldMk cId="311324940" sldId="1736"/>
            <ac:spMk id="215" creationId="{833A0B31-713C-8B58-C52A-BC8AF8851B52}"/>
          </ac:spMkLst>
        </pc:spChg>
        <pc:spChg chg="mod topLvl">
          <ac:chgData name="Ganose, Alexander M" userId="8fc7f4ca-5b95-489f-8cd5-e908667d36e9" providerId="ADAL" clId="{20B71690-6088-6043-B1BC-87BD440CDF4C}" dt="2023-09-15T11:19:05.351" v="6958" actId="164"/>
          <ac:spMkLst>
            <pc:docMk/>
            <pc:sldMk cId="311324940" sldId="1736"/>
            <ac:spMk id="221" creationId="{3A54AA56-DFD0-C6CF-DD41-EA48C2019922}"/>
          </ac:spMkLst>
        </pc:spChg>
        <pc:spChg chg="mod topLvl">
          <ac:chgData name="Ganose, Alexander M" userId="8fc7f4ca-5b95-489f-8cd5-e908667d36e9" providerId="ADAL" clId="{20B71690-6088-6043-B1BC-87BD440CDF4C}" dt="2023-09-15T11:19:05.351" v="6958" actId="164"/>
          <ac:spMkLst>
            <pc:docMk/>
            <pc:sldMk cId="311324940" sldId="1736"/>
            <ac:spMk id="222" creationId="{D35937A4-12B2-E80B-96AA-CE9BAD7E9A33}"/>
          </ac:spMkLst>
        </pc:spChg>
        <pc:spChg chg="mod topLvl">
          <ac:chgData name="Ganose, Alexander M" userId="8fc7f4ca-5b95-489f-8cd5-e908667d36e9" providerId="ADAL" clId="{20B71690-6088-6043-B1BC-87BD440CDF4C}" dt="2023-09-15T11:19:05.351" v="6958" actId="164"/>
          <ac:spMkLst>
            <pc:docMk/>
            <pc:sldMk cId="311324940" sldId="1736"/>
            <ac:spMk id="223" creationId="{598E3250-E571-F4DB-C762-3AE838745FDE}"/>
          </ac:spMkLst>
        </pc:spChg>
        <pc:spChg chg="mod topLvl">
          <ac:chgData name="Ganose, Alexander M" userId="8fc7f4ca-5b95-489f-8cd5-e908667d36e9" providerId="ADAL" clId="{20B71690-6088-6043-B1BC-87BD440CDF4C}" dt="2023-09-15T11:19:05.351" v="6958" actId="164"/>
          <ac:spMkLst>
            <pc:docMk/>
            <pc:sldMk cId="311324940" sldId="1736"/>
            <ac:spMk id="224" creationId="{F829E3A4-9DAE-E92B-0E89-D06F628CF8F0}"/>
          </ac:spMkLst>
        </pc:spChg>
        <pc:spChg chg="mod topLvl">
          <ac:chgData name="Ganose, Alexander M" userId="8fc7f4ca-5b95-489f-8cd5-e908667d36e9" providerId="ADAL" clId="{20B71690-6088-6043-B1BC-87BD440CDF4C}" dt="2023-09-15T11:19:05.351" v="6958" actId="164"/>
          <ac:spMkLst>
            <pc:docMk/>
            <pc:sldMk cId="311324940" sldId="1736"/>
            <ac:spMk id="225" creationId="{10938085-3F5B-2D00-4A7B-1142B69A53BD}"/>
          </ac:spMkLst>
        </pc:spChg>
        <pc:spChg chg="mod">
          <ac:chgData name="Ganose, Alexander M" userId="8fc7f4ca-5b95-489f-8cd5-e908667d36e9" providerId="ADAL" clId="{20B71690-6088-6043-B1BC-87BD440CDF4C}" dt="2023-09-15T11:22:47.953" v="7006" actId="1076"/>
          <ac:spMkLst>
            <pc:docMk/>
            <pc:sldMk cId="311324940" sldId="1736"/>
            <ac:spMk id="234" creationId="{BA93D951-8BD5-4C90-024F-BB561CE90A12}"/>
          </ac:spMkLst>
        </pc:spChg>
        <pc:spChg chg="mod">
          <ac:chgData name="Ganose, Alexander M" userId="8fc7f4ca-5b95-489f-8cd5-e908667d36e9" providerId="ADAL" clId="{20B71690-6088-6043-B1BC-87BD440CDF4C}" dt="2023-09-15T11:21:25.623" v="6988"/>
          <ac:spMkLst>
            <pc:docMk/>
            <pc:sldMk cId="311324940" sldId="1736"/>
            <ac:spMk id="243" creationId="{42CC953F-2E95-B658-1F0E-8A5CB5793B04}"/>
          </ac:spMkLst>
        </pc:spChg>
        <pc:spChg chg="mod">
          <ac:chgData name="Ganose, Alexander M" userId="8fc7f4ca-5b95-489f-8cd5-e908667d36e9" providerId="ADAL" clId="{20B71690-6088-6043-B1BC-87BD440CDF4C}" dt="2023-09-15T11:21:25.623" v="6988"/>
          <ac:spMkLst>
            <pc:docMk/>
            <pc:sldMk cId="311324940" sldId="1736"/>
            <ac:spMk id="244" creationId="{7BD318F9-4ACA-9648-4CA1-F40067EF3B7E}"/>
          </ac:spMkLst>
        </pc:spChg>
        <pc:spChg chg="mod">
          <ac:chgData name="Ganose, Alexander M" userId="8fc7f4ca-5b95-489f-8cd5-e908667d36e9" providerId="ADAL" clId="{20B71690-6088-6043-B1BC-87BD440CDF4C}" dt="2023-09-15T11:21:25.623" v="6988"/>
          <ac:spMkLst>
            <pc:docMk/>
            <pc:sldMk cId="311324940" sldId="1736"/>
            <ac:spMk id="245" creationId="{735443FB-9C89-D601-6F37-22FB8DCAC43A}"/>
          </ac:spMkLst>
        </pc:spChg>
        <pc:spChg chg="mod">
          <ac:chgData name="Ganose, Alexander M" userId="8fc7f4ca-5b95-489f-8cd5-e908667d36e9" providerId="ADAL" clId="{20B71690-6088-6043-B1BC-87BD440CDF4C}" dt="2023-09-15T11:21:25.623" v="6988"/>
          <ac:spMkLst>
            <pc:docMk/>
            <pc:sldMk cId="311324940" sldId="1736"/>
            <ac:spMk id="246" creationId="{87F5BF84-86ED-499F-3F1C-D28DEC75230A}"/>
          </ac:spMkLst>
        </pc:spChg>
        <pc:spChg chg="mod">
          <ac:chgData name="Ganose, Alexander M" userId="8fc7f4ca-5b95-489f-8cd5-e908667d36e9" providerId="ADAL" clId="{20B71690-6088-6043-B1BC-87BD440CDF4C}" dt="2023-09-15T11:24:30.281" v="7034" actId="207"/>
          <ac:spMkLst>
            <pc:docMk/>
            <pc:sldMk cId="311324940" sldId="1736"/>
            <ac:spMk id="247" creationId="{F56FD7BD-43C9-9EBE-7E3D-D6459BF1970E}"/>
          </ac:spMkLst>
        </pc:spChg>
        <pc:spChg chg="mod">
          <ac:chgData name="Ganose, Alexander M" userId="8fc7f4ca-5b95-489f-8cd5-e908667d36e9" providerId="ADAL" clId="{20B71690-6088-6043-B1BC-87BD440CDF4C}" dt="2023-09-15T11:21:25.623" v="6988"/>
          <ac:spMkLst>
            <pc:docMk/>
            <pc:sldMk cId="311324940" sldId="1736"/>
            <ac:spMk id="253" creationId="{E7669029-48E9-6DBB-BCD7-8CF71A21A233}"/>
          </ac:spMkLst>
        </pc:spChg>
        <pc:spChg chg="mod">
          <ac:chgData name="Ganose, Alexander M" userId="8fc7f4ca-5b95-489f-8cd5-e908667d36e9" providerId="ADAL" clId="{20B71690-6088-6043-B1BC-87BD440CDF4C}" dt="2023-09-15T11:21:25.623" v="6988"/>
          <ac:spMkLst>
            <pc:docMk/>
            <pc:sldMk cId="311324940" sldId="1736"/>
            <ac:spMk id="254" creationId="{808E8CFF-7D04-3956-091C-810E43CB3728}"/>
          </ac:spMkLst>
        </pc:spChg>
        <pc:spChg chg="mod">
          <ac:chgData name="Ganose, Alexander M" userId="8fc7f4ca-5b95-489f-8cd5-e908667d36e9" providerId="ADAL" clId="{20B71690-6088-6043-B1BC-87BD440CDF4C}" dt="2023-09-15T11:21:25.623" v="6988"/>
          <ac:spMkLst>
            <pc:docMk/>
            <pc:sldMk cId="311324940" sldId="1736"/>
            <ac:spMk id="255" creationId="{EE228145-1475-8532-0F42-3A2EBD2F2D3D}"/>
          </ac:spMkLst>
        </pc:spChg>
        <pc:spChg chg="mod">
          <ac:chgData name="Ganose, Alexander M" userId="8fc7f4ca-5b95-489f-8cd5-e908667d36e9" providerId="ADAL" clId="{20B71690-6088-6043-B1BC-87BD440CDF4C}" dt="2023-09-15T11:21:25.623" v="6988"/>
          <ac:spMkLst>
            <pc:docMk/>
            <pc:sldMk cId="311324940" sldId="1736"/>
            <ac:spMk id="256" creationId="{48903F2A-6F23-F990-655E-534659E2D74D}"/>
          </ac:spMkLst>
        </pc:spChg>
        <pc:spChg chg="mod">
          <ac:chgData name="Ganose, Alexander M" userId="8fc7f4ca-5b95-489f-8cd5-e908667d36e9" providerId="ADAL" clId="{20B71690-6088-6043-B1BC-87BD440CDF4C}" dt="2023-09-15T11:21:25.623" v="6988"/>
          <ac:spMkLst>
            <pc:docMk/>
            <pc:sldMk cId="311324940" sldId="1736"/>
            <ac:spMk id="257" creationId="{2D7C7AD3-CD9C-91D5-7944-FA5271272E53}"/>
          </ac:spMkLst>
        </pc:spChg>
        <pc:spChg chg="mod">
          <ac:chgData name="Ganose, Alexander M" userId="8fc7f4ca-5b95-489f-8cd5-e908667d36e9" providerId="ADAL" clId="{20B71690-6088-6043-B1BC-87BD440CDF4C}" dt="2023-09-15T11:26:17.387" v="7054"/>
          <ac:spMkLst>
            <pc:docMk/>
            <pc:sldMk cId="311324940" sldId="1736"/>
            <ac:spMk id="263" creationId="{0A102E83-B39E-9337-0B6D-A6B4ED6B52B9}"/>
          </ac:spMkLst>
        </pc:spChg>
        <pc:spChg chg="mod">
          <ac:chgData name="Ganose, Alexander M" userId="8fc7f4ca-5b95-489f-8cd5-e908667d36e9" providerId="ADAL" clId="{20B71690-6088-6043-B1BC-87BD440CDF4C}" dt="2023-09-15T11:26:17.387" v="7054"/>
          <ac:spMkLst>
            <pc:docMk/>
            <pc:sldMk cId="311324940" sldId="1736"/>
            <ac:spMk id="272" creationId="{63A19713-A518-19B8-CA86-E846A0120562}"/>
          </ac:spMkLst>
        </pc:spChg>
        <pc:spChg chg="mod">
          <ac:chgData name="Ganose, Alexander M" userId="8fc7f4ca-5b95-489f-8cd5-e908667d36e9" providerId="ADAL" clId="{20B71690-6088-6043-B1BC-87BD440CDF4C}" dt="2023-09-15T11:26:17.387" v="7054"/>
          <ac:spMkLst>
            <pc:docMk/>
            <pc:sldMk cId="311324940" sldId="1736"/>
            <ac:spMk id="273" creationId="{9ACB309E-6605-A3BE-02D6-6B31E469802C}"/>
          </ac:spMkLst>
        </pc:spChg>
        <pc:spChg chg="mod">
          <ac:chgData name="Ganose, Alexander M" userId="8fc7f4ca-5b95-489f-8cd5-e908667d36e9" providerId="ADAL" clId="{20B71690-6088-6043-B1BC-87BD440CDF4C}" dt="2023-09-15T11:26:17.387" v="7054"/>
          <ac:spMkLst>
            <pc:docMk/>
            <pc:sldMk cId="311324940" sldId="1736"/>
            <ac:spMk id="274" creationId="{0C5E1A7C-61C9-481B-E390-803E06BDAD97}"/>
          </ac:spMkLst>
        </pc:spChg>
        <pc:spChg chg="mod">
          <ac:chgData name="Ganose, Alexander M" userId="8fc7f4ca-5b95-489f-8cd5-e908667d36e9" providerId="ADAL" clId="{20B71690-6088-6043-B1BC-87BD440CDF4C}" dt="2023-09-15T11:26:17.387" v="7054"/>
          <ac:spMkLst>
            <pc:docMk/>
            <pc:sldMk cId="311324940" sldId="1736"/>
            <ac:spMk id="275" creationId="{E6E09813-9ACA-9A3E-5B78-A1863C66CA1C}"/>
          </ac:spMkLst>
        </pc:spChg>
        <pc:spChg chg="mod">
          <ac:chgData name="Ganose, Alexander M" userId="8fc7f4ca-5b95-489f-8cd5-e908667d36e9" providerId="ADAL" clId="{20B71690-6088-6043-B1BC-87BD440CDF4C}" dt="2023-09-15T11:26:17.387" v="7054"/>
          <ac:spMkLst>
            <pc:docMk/>
            <pc:sldMk cId="311324940" sldId="1736"/>
            <ac:spMk id="276" creationId="{DA2F3B3A-C2E9-A614-C3A9-F453503709D4}"/>
          </ac:spMkLst>
        </pc:spChg>
        <pc:spChg chg="mod">
          <ac:chgData name="Ganose, Alexander M" userId="8fc7f4ca-5b95-489f-8cd5-e908667d36e9" providerId="ADAL" clId="{20B71690-6088-6043-B1BC-87BD440CDF4C}" dt="2023-09-15T11:26:17.387" v="7054"/>
          <ac:spMkLst>
            <pc:docMk/>
            <pc:sldMk cId="311324940" sldId="1736"/>
            <ac:spMk id="282" creationId="{63319DDD-2533-4803-4741-A821B3826F7D}"/>
          </ac:spMkLst>
        </pc:spChg>
        <pc:spChg chg="mod">
          <ac:chgData name="Ganose, Alexander M" userId="8fc7f4ca-5b95-489f-8cd5-e908667d36e9" providerId="ADAL" clId="{20B71690-6088-6043-B1BC-87BD440CDF4C}" dt="2023-09-15T11:26:17.387" v="7054"/>
          <ac:spMkLst>
            <pc:docMk/>
            <pc:sldMk cId="311324940" sldId="1736"/>
            <ac:spMk id="283" creationId="{1BEE366D-5B95-70B0-85B3-6A4AB8640BE5}"/>
          </ac:spMkLst>
        </pc:spChg>
        <pc:spChg chg="mod">
          <ac:chgData name="Ganose, Alexander M" userId="8fc7f4ca-5b95-489f-8cd5-e908667d36e9" providerId="ADAL" clId="{20B71690-6088-6043-B1BC-87BD440CDF4C}" dt="2023-09-15T11:26:17.387" v="7054"/>
          <ac:spMkLst>
            <pc:docMk/>
            <pc:sldMk cId="311324940" sldId="1736"/>
            <ac:spMk id="284" creationId="{90624E44-AF34-ED10-17B4-F9EC475E1DD3}"/>
          </ac:spMkLst>
        </pc:spChg>
        <pc:spChg chg="mod">
          <ac:chgData name="Ganose, Alexander M" userId="8fc7f4ca-5b95-489f-8cd5-e908667d36e9" providerId="ADAL" clId="{20B71690-6088-6043-B1BC-87BD440CDF4C}" dt="2023-09-15T11:26:17.387" v="7054"/>
          <ac:spMkLst>
            <pc:docMk/>
            <pc:sldMk cId="311324940" sldId="1736"/>
            <ac:spMk id="285" creationId="{9333033C-72DC-3FF7-1402-8A4E6788FA2C}"/>
          </ac:spMkLst>
        </pc:spChg>
        <pc:spChg chg="mod">
          <ac:chgData name="Ganose, Alexander M" userId="8fc7f4ca-5b95-489f-8cd5-e908667d36e9" providerId="ADAL" clId="{20B71690-6088-6043-B1BC-87BD440CDF4C}" dt="2023-09-15T11:26:17.387" v="7054"/>
          <ac:spMkLst>
            <pc:docMk/>
            <pc:sldMk cId="311324940" sldId="1736"/>
            <ac:spMk id="286" creationId="{F3C5E140-F179-3D48-BE0F-156D5E63C8DC}"/>
          </ac:spMkLst>
        </pc:spChg>
        <pc:spChg chg="mod">
          <ac:chgData name="Ganose, Alexander M" userId="8fc7f4ca-5b95-489f-8cd5-e908667d36e9" providerId="ADAL" clId="{20B71690-6088-6043-B1BC-87BD440CDF4C}" dt="2023-09-15T11:28:08.478" v="7064"/>
          <ac:spMkLst>
            <pc:docMk/>
            <pc:sldMk cId="311324940" sldId="1736"/>
            <ac:spMk id="288" creationId="{FE9F6DF4-193B-99E5-21BA-D78269CD8C1E}"/>
          </ac:spMkLst>
        </pc:spChg>
        <pc:spChg chg="mod">
          <ac:chgData name="Ganose, Alexander M" userId="8fc7f4ca-5b95-489f-8cd5-e908667d36e9" providerId="ADAL" clId="{20B71690-6088-6043-B1BC-87BD440CDF4C}" dt="2023-09-15T11:28:08.478" v="7064"/>
          <ac:spMkLst>
            <pc:docMk/>
            <pc:sldMk cId="311324940" sldId="1736"/>
            <ac:spMk id="299" creationId="{31C50240-FE74-424B-AAEF-ABDC4430AA22}"/>
          </ac:spMkLst>
        </pc:spChg>
        <pc:spChg chg="mod">
          <ac:chgData name="Ganose, Alexander M" userId="8fc7f4ca-5b95-489f-8cd5-e908667d36e9" providerId="ADAL" clId="{20B71690-6088-6043-B1BC-87BD440CDF4C}" dt="2023-09-15T11:28:08.478" v="7064"/>
          <ac:spMkLst>
            <pc:docMk/>
            <pc:sldMk cId="311324940" sldId="1736"/>
            <ac:spMk id="300" creationId="{D97219A1-FA0C-DA52-159F-DA40405D18BC}"/>
          </ac:spMkLst>
        </pc:spChg>
        <pc:spChg chg="mod">
          <ac:chgData name="Ganose, Alexander M" userId="8fc7f4ca-5b95-489f-8cd5-e908667d36e9" providerId="ADAL" clId="{20B71690-6088-6043-B1BC-87BD440CDF4C}" dt="2023-09-15T11:28:08.478" v="7064"/>
          <ac:spMkLst>
            <pc:docMk/>
            <pc:sldMk cId="311324940" sldId="1736"/>
            <ac:spMk id="301" creationId="{EF435FC0-7C71-DF4F-AF5E-AAED438EA245}"/>
          </ac:spMkLst>
        </pc:spChg>
        <pc:spChg chg="mod">
          <ac:chgData name="Ganose, Alexander M" userId="8fc7f4ca-5b95-489f-8cd5-e908667d36e9" providerId="ADAL" clId="{20B71690-6088-6043-B1BC-87BD440CDF4C}" dt="2023-09-15T11:28:08.478" v="7064"/>
          <ac:spMkLst>
            <pc:docMk/>
            <pc:sldMk cId="311324940" sldId="1736"/>
            <ac:spMk id="302" creationId="{739C8860-966E-EDEF-EEBF-44881715AB7D}"/>
          </ac:spMkLst>
        </pc:spChg>
        <pc:spChg chg="mod">
          <ac:chgData name="Ganose, Alexander M" userId="8fc7f4ca-5b95-489f-8cd5-e908667d36e9" providerId="ADAL" clId="{20B71690-6088-6043-B1BC-87BD440CDF4C}" dt="2023-09-15T11:28:08.478" v="7064"/>
          <ac:spMkLst>
            <pc:docMk/>
            <pc:sldMk cId="311324940" sldId="1736"/>
            <ac:spMk id="303" creationId="{A9A5BC4A-5547-BB59-BBE2-41660F555732}"/>
          </ac:spMkLst>
        </pc:spChg>
        <pc:spChg chg="mod">
          <ac:chgData name="Ganose, Alexander M" userId="8fc7f4ca-5b95-489f-8cd5-e908667d36e9" providerId="ADAL" clId="{20B71690-6088-6043-B1BC-87BD440CDF4C}" dt="2023-09-15T11:28:08.478" v="7064"/>
          <ac:spMkLst>
            <pc:docMk/>
            <pc:sldMk cId="311324940" sldId="1736"/>
            <ac:spMk id="309" creationId="{FFDA0C9F-00E1-E918-F4A9-5F4AA52629CD}"/>
          </ac:spMkLst>
        </pc:spChg>
        <pc:spChg chg="mod">
          <ac:chgData name="Ganose, Alexander M" userId="8fc7f4ca-5b95-489f-8cd5-e908667d36e9" providerId="ADAL" clId="{20B71690-6088-6043-B1BC-87BD440CDF4C}" dt="2023-09-15T11:28:08.478" v="7064"/>
          <ac:spMkLst>
            <pc:docMk/>
            <pc:sldMk cId="311324940" sldId="1736"/>
            <ac:spMk id="310" creationId="{EABB0C86-9A93-912F-D952-9B259191EB1C}"/>
          </ac:spMkLst>
        </pc:spChg>
        <pc:spChg chg="mod">
          <ac:chgData name="Ganose, Alexander M" userId="8fc7f4ca-5b95-489f-8cd5-e908667d36e9" providerId="ADAL" clId="{20B71690-6088-6043-B1BC-87BD440CDF4C}" dt="2023-09-15T11:28:08.478" v="7064"/>
          <ac:spMkLst>
            <pc:docMk/>
            <pc:sldMk cId="311324940" sldId="1736"/>
            <ac:spMk id="311" creationId="{97984746-EADD-51CC-E40F-2534D9B06EA2}"/>
          </ac:spMkLst>
        </pc:spChg>
        <pc:spChg chg="mod">
          <ac:chgData name="Ganose, Alexander M" userId="8fc7f4ca-5b95-489f-8cd5-e908667d36e9" providerId="ADAL" clId="{20B71690-6088-6043-B1BC-87BD440CDF4C}" dt="2023-09-15T11:28:08.478" v="7064"/>
          <ac:spMkLst>
            <pc:docMk/>
            <pc:sldMk cId="311324940" sldId="1736"/>
            <ac:spMk id="312" creationId="{2F84AA77-5DDA-243A-CE36-16347B4C7D28}"/>
          </ac:spMkLst>
        </pc:spChg>
        <pc:spChg chg="mod">
          <ac:chgData name="Ganose, Alexander M" userId="8fc7f4ca-5b95-489f-8cd5-e908667d36e9" providerId="ADAL" clId="{20B71690-6088-6043-B1BC-87BD440CDF4C}" dt="2023-09-15T11:28:08.478" v="7064"/>
          <ac:spMkLst>
            <pc:docMk/>
            <pc:sldMk cId="311324940" sldId="1736"/>
            <ac:spMk id="313" creationId="{152FFBC9-D502-45FA-3A18-34FC47027CB2}"/>
          </ac:spMkLst>
        </pc:spChg>
        <pc:spChg chg="mod">
          <ac:chgData name="Ganose, Alexander M" userId="8fc7f4ca-5b95-489f-8cd5-e908667d36e9" providerId="ADAL" clId="{20B71690-6088-6043-B1BC-87BD440CDF4C}" dt="2023-09-15T11:28:08.478" v="7064"/>
          <ac:spMkLst>
            <pc:docMk/>
            <pc:sldMk cId="311324940" sldId="1736"/>
            <ac:spMk id="315" creationId="{8827D87F-5EC7-DA74-A156-88FC9DBC6F36}"/>
          </ac:spMkLst>
        </pc:spChg>
        <pc:spChg chg="mod">
          <ac:chgData name="Ganose, Alexander M" userId="8fc7f4ca-5b95-489f-8cd5-e908667d36e9" providerId="ADAL" clId="{20B71690-6088-6043-B1BC-87BD440CDF4C}" dt="2023-09-15T11:28:08.478" v="7064"/>
          <ac:spMkLst>
            <pc:docMk/>
            <pc:sldMk cId="311324940" sldId="1736"/>
            <ac:spMk id="323" creationId="{74D48468-2DD6-1D8F-6307-140F53D4EC3C}"/>
          </ac:spMkLst>
        </pc:spChg>
        <pc:spChg chg="mod">
          <ac:chgData name="Ganose, Alexander M" userId="8fc7f4ca-5b95-489f-8cd5-e908667d36e9" providerId="ADAL" clId="{20B71690-6088-6043-B1BC-87BD440CDF4C}" dt="2023-09-15T11:28:08.478" v="7064"/>
          <ac:spMkLst>
            <pc:docMk/>
            <pc:sldMk cId="311324940" sldId="1736"/>
            <ac:spMk id="324" creationId="{232A1D5E-531E-660B-42A2-807D5BE9F3DB}"/>
          </ac:spMkLst>
        </pc:spChg>
        <pc:spChg chg="mod">
          <ac:chgData name="Ganose, Alexander M" userId="8fc7f4ca-5b95-489f-8cd5-e908667d36e9" providerId="ADAL" clId="{20B71690-6088-6043-B1BC-87BD440CDF4C}" dt="2023-09-15T11:28:08.478" v="7064"/>
          <ac:spMkLst>
            <pc:docMk/>
            <pc:sldMk cId="311324940" sldId="1736"/>
            <ac:spMk id="325" creationId="{5145A42D-DBCF-70E7-1534-A3EC894FEB9E}"/>
          </ac:spMkLst>
        </pc:spChg>
        <pc:spChg chg="mod">
          <ac:chgData name="Ganose, Alexander M" userId="8fc7f4ca-5b95-489f-8cd5-e908667d36e9" providerId="ADAL" clId="{20B71690-6088-6043-B1BC-87BD440CDF4C}" dt="2023-09-15T11:28:08.478" v="7064"/>
          <ac:spMkLst>
            <pc:docMk/>
            <pc:sldMk cId="311324940" sldId="1736"/>
            <ac:spMk id="326" creationId="{A41FE66E-8D21-D3CA-F5F4-44681FEBB75B}"/>
          </ac:spMkLst>
        </pc:spChg>
        <pc:spChg chg="mod">
          <ac:chgData name="Ganose, Alexander M" userId="8fc7f4ca-5b95-489f-8cd5-e908667d36e9" providerId="ADAL" clId="{20B71690-6088-6043-B1BC-87BD440CDF4C}" dt="2023-09-15T11:28:08.478" v="7064"/>
          <ac:spMkLst>
            <pc:docMk/>
            <pc:sldMk cId="311324940" sldId="1736"/>
            <ac:spMk id="327" creationId="{64E6C252-22B4-543F-A19A-DDB9E0C550FC}"/>
          </ac:spMkLst>
        </pc:spChg>
        <pc:spChg chg="mod">
          <ac:chgData name="Ganose, Alexander M" userId="8fc7f4ca-5b95-489f-8cd5-e908667d36e9" providerId="ADAL" clId="{20B71690-6088-6043-B1BC-87BD440CDF4C}" dt="2023-09-15T11:28:08.478" v="7064"/>
          <ac:spMkLst>
            <pc:docMk/>
            <pc:sldMk cId="311324940" sldId="1736"/>
            <ac:spMk id="333" creationId="{2B9C5CE6-D153-6E36-B2E9-23040D868551}"/>
          </ac:spMkLst>
        </pc:spChg>
        <pc:spChg chg="mod">
          <ac:chgData name="Ganose, Alexander M" userId="8fc7f4ca-5b95-489f-8cd5-e908667d36e9" providerId="ADAL" clId="{20B71690-6088-6043-B1BC-87BD440CDF4C}" dt="2023-09-15T11:28:08.478" v="7064"/>
          <ac:spMkLst>
            <pc:docMk/>
            <pc:sldMk cId="311324940" sldId="1736"/>
            <ac:spMk id="334" creationId="{C797E5D4-6E29-ABD4-5286-B51A246E133A}"/>
          </ac:spMkLst>
        </pc:spChg>
        <pc:spChg chg="mod">
          <ac:chgData name="Ganose, Alexander M" userId="8fc7f4ca-5b95-489f-8cd5-e908667d36e9" providerId="ADAL" clId="{20B71690-6088-6043-B1BC-87BD440CDF4C}" dt="2023-09-15T11:28:08.478" v="7064"/>
          <ac:spMkLst>
            <pc:docMk/>
            <pc:sldMk cId="311324940" sldId="1736"/>
            <ac:spMk id="335" creationId="{399B326D-8B6E-1F6C-E8E9-5DBE39F7C976}"/>
          </ac:spMkLst>
        </pc:spChg>
        <pc:spChg chg="mod">
          <ac:chgData name="Ganose, Alexander M" userId="8fc7f4ca-5b95-489f-8cd5-e908667d36e9" providerId="ADAL" clId="{20B71690-6088-6043-B1BC-87BD440CDF4C}" dt="2023-09-15T11:28:08.478" v="7064"/>
          <ac:spMkLst>
            <pc:docMk/>
            <pc:sldMk cId="311324940" sldId="1736"/>
            <ac:spMk id="336" creationId="{575624CF-5A59-6725-4D40-905F5DCA6C46}"/>
          </ac:spMkLst>
        </pc:spChg>
        <pc:spChg chg="mod">
          <ac:chgData name="Ganose, Alexander M" userId="8fc7f4ca-5b95-489f-8cd5-e908667d36e9" providerId="ADAL" clId="{20B71690-6088-6043-B1BC-87BD440CDF4C}" dt="2023-09-15T11:28:08.478" v="7064"/>
          <ac:spMkLst>
            <pc:docMk/>
            <pc:sldMk cId="311324940" sldId="1736"/>
            <ac:spMk id="337" creationId="{102186D6-DCCB-A3B6-B8C1-CCC1C8270097}"/>
          </ac:spMkLst>
        </pc:spChg>
        <pc:spChg chg="mod">
          <ac:chgData name="Ganose, Alexander M" userId="8fc7f4ca-5b95-489f-8cd5-e908667d36e9" providerId="ADAL" clId="{20B71690-6088-6043-B1BC-87BD440CDF4C}" dt="2023-09-15T11:28:08.478" v="7064"/>
          <ac:spMkLst>
            <pc:docMk/>
            <pc:sldMk cId="311324940" sldId="1736"/>
            <ac:spMk id="339" creationId="{1172086A-4975-2853-429D-7FFF54D20CA9}"/>
          </ac:spMkLst>
        </pc:spChg>
        <pc:spChg chg="mod">
          <ac:chgData name="Ganose, Alexander M" userId="8fc7f4ca-5b95-489f-8cd5-e908667d36e9" providerId="ADAL" clId="{20B71690-6088-6043-B1BC-87BD440CDF4C}" dt="2023-09-15T11:28:08.478" v="7064"/>
          <ac:spMkLst>
            <pc:docMk/>
            <pc:sldMk cId="311324940" sldId="1736"/>
            <ac:spMk id="347" creationId="{870A07AD-D991-20EA-56C0-472041A1A926}"/>
          </ac:spMkLst>
        </pc:spChg>
        <pc:spChg chg="mod">
          <ac:chgData name="Ganose, Alexander M" userId="8fc7f4ca-5b95-489f-8cd5-e908667d36e9" providerId="ADAL" clId="{20B71690-6088-6043-B1BC-87BD440CDF4C}" dt="2023-09-15T11:28:08.478" v="7064"/>
          <ac:spMkLst>
            <pc:docMk/>
            <pc:sldMk cId="311324940" sldId="1736"/>
            <ac:spMk id="348" creationId="{25B2F880-101E-788F-5DA8-BAED3DBB6B67}"/>
          </ac:spMkLst>
        </pc:spChg>
        <pc:spChg chg="mod">
          <ac:chgData name="Ganose, Alexander M" userId="8fc7f4ca-5b95-489f-8cd5-e908667d36e9" providerId="ADAL" clId="{20B71690-6088-6043-B1BC-87BD440CDF4C}" dt="2023-09-15T11:28:08.478" v="7064"/>
          <ac:spMkLst>
            <pc:docMk/>
            <pc:sldMk cId="311324940" sldId="1736"/>
            <ac:spMk id="349" creationId="{9906741B-F38B-4801-DF35-FCB1595304B0}"/>
          </ac:spMkLst>
        </pc:spChg>
        <pc:spChg chg="mod">
          <ac:chgData name="Ganose, Alexander M" userId="8fc7f4ca-5b95-489f-8cd5-e908667d36e9" providerId="ADAL" clId="{20B71690-6088-6043-B1BC-87BD440CDF4C}" dt="2023-09-15T11:28:08.478" v="7064"/>
          <ac:spMkLst>
            <pc:docMk/>
            <pc:sldMk cId="311324940" sldId="1736"/>
            <ac:spMk id="350" creationId="{C4C795F6-25F9-887D-10CF-2BE7F8E99733}"/>
          </ac:spMkLst>
        </pc:spChg>
        <pc:spChg chg="mod">
          <ac:chgData name="Ganose, Alexander M" userId="8fc7f4ca-5b95-489f-8cd5-e908667d36e9" providerId="ADAL" clId="{20B71690-6088-6043-B1BC-87BD440CDF4C}" dt="2023-09-15T11:28:08.478" v="7064"/>
          <ac:spMkLst>
            <pc:docMk/>
            <pc:sldMk cId="311324940" sldId="1736"/>
            <ac:spMk id="351" creationId="{25517696-4CA4-22F6-B618-5A3C2D846411}"/>
          </ac:spMkLst>
        </pc:spChg>
        <pc:spChg chg="mod">
          <ac:chgData name="Ganose, Alexander M" userId="8fc7f4ca-5b95-489f-8cd5-e908667d36e9" providerId="ADAL" clId="{20B71690-6088-6043-B1BC-87BD440CDF4C}" dt="2023-09-15T11:28:08.478" v="7064"/>
          <ac:spMkLst>
            <pc:docMk/>
            <pc:sldMk cId="311324940" sldId="1736"/>
            <ac:spMk id="357" creationId="{5B41088F-C736-6C28-2844-14182F8C6BD4}"/>
          </ac:spMkLst>
        </pc:spChg>
        <pc:spChg chg="mod">
          <ac:chgData name="Ganose, Alexander M" userId="8fc7f4ca-5b95-489f-8cd5-e908667d36e9" providerId="ADAL" clId="{20B71690-6088-6043-B1BC-87BD440CDF4C}" dt="2023-09-15T11:28:08.478" v="7064"/>
          <ac:spMkLst>
            <pc:docMk/>
            <pc:sldMk cId="311324940" sldId="1736"/>
            <ac:spMk id="358" creationId="{ABEC3ECB-8039-1872-685E-C444C240A35C}"/>
          </ac:spMkLst>
        </pc:spChg>
        <pc:spChg chg="mod">
          <ac:chgData name="Ganose, Alexander M" userId="8fc7f4ca-5b95-489f-8cd5-e908667d36e9" providerId="ADAL" clId="{20B71690-6088-6043-B1BC-87BD440CDF4C}" dt="2023-09-15T11:28:08.478" v="7064"/>
          <ac:spMkLst>
            <pc:docMk/>
            <pc:sldMk cId="311324940" sldId="1736"/>
            <ac:spMk id="359" creationId="{39EEA7A8-6449-3497-41F5-33C554CD83E5}"/>
          </ac:spMkLst>
        </pc:spChg>
        <pc:spChg chg="mod">
          <ac:chgData name="Ganose, Alexander M" userId="8fc7f4ca-5b95-489f-8cd5-e908667d36e9" providerId="ADAL" clId="{20B71690-6088-6043-B1BC-87BD440CDF4C}" dt="2023-09-15T11:28:08.478" v="7064"/>
          <ac:spMkLst>
            <pc:docMk/>
            <pc:sldMk cId="311324940" sldId="1736"/>
            <ac:spMk id="360" creationId="{849F16A3-1E96-9E4A-00EF-D7EE1EFCC8E8}"/>
          </ac:spMkLst>
        </pc:spChg>
        <pc:spChg chg="mod">
          <ac:chgData name="Ganose, Alexander M" userId="8fc7f4ca-5b95-489f-8cd5-e908667d36e9" providerId="ADAL" clId="{20B71690-6088-6043-B1BC-87BD440CDF4C}" dt="2023-09-15T11:28:08.478" v="7064"/>
          <ac:spMkLst>
            <pc:docMk/>
            <pc:sldMk cId="311324940" sldId="1736"/>
            <ac:spMk id="361" creationId="{64EBA77F-4559-98CD-E00A-41EF62914836}"/>
          </ac:spMkLst>
        </pc:spChg>
        <pc:spChg chg="mod">
          <ac:chgData name="Ganose, Alexander M" userId="8fc7f4ca-5b95-489f-8cd5-e908667d36e9" providerId="ADAL" clId="{20B71690-6088-6043-B1BC-87BD440CDF4C}" dt="2023-09-15T11:28:08.478" v="7064"/>
          <ac:spMkLst>
            <pc:docMk/>
            <pc:sldMk cId="311324940" sldId="1736"/>
            <ac:spMk id="363" creationId="{87E5DCDD-9600-D423-2AF5-048BDE9E9221}"/>
          </ac:spMkLst>
        </pc:spChg>
        <pc:spChg chg="mod">
          <ac:chgData name="Ganose, Alexander M" userId="8fc7f4ca-5b95-489f-8cd5-e908667d36e9" providerId="ADAL" clId="{20B71690-6088-6043-B1BC-87BD440CDF4C}" dt="2023-09-15T11:28:08.478" v="7064"/>
          <ac:spMkLst>
            <pc:docMk/>
            <pc:sldMk cId="311324940" sldId="1736"/>
            <ac:spMk id="372" creationId="{EF9E20E5-4367-D19F-4AB7-A8DFBDE7C230}"/>
          </ac:spMkLst>
        </pc:spChg>
        <pc:spChg chg="mod">
          <ac:chgData name="Ganose, Alexander M" userId="8fc7f4ca-5b95-489f-8cd5-e908667d36e9" providerId="ADAL" clId="{20B71690-6088-6043-B1BC-87BD440CDF4C}" dt="2023-09-15T11:28:08.478" v="7064"/>
          <ac:spMkLst>
            <pc:docMk/>
            <pc:sldMk cId="311324940" sldId="1736"/>
            <ac:spMk id="373" creationId="{921884A0-895D-CFBD-2E4E-4B7B8BAF7690}"/>
          </ac:spMkLst>
        </pc:spChg>
        <pc:spChg chg="mod">
          <ac:chgData name="Ganose, Alexander M" userId="8fc7f4ca-5b95-489f-8cd5-e908667d36e9" providerId="ADAL" clId="{20B71690-6088-6043-B1BC-87BD440CDF4C}" dt="2023-09-15T11:28:08.478" v="7064"/>
          <ac:spMkLst>
            <pc:docMk/>
            <pc:sldMk cId="311324940" sldId="1736"/>
            <ac:spMk id="374" creationId="{A4ECFE94-D7B1-BB67-C2B4-B3A93D99A1C7}"/>
          </ac:spMkLst>
        </pc:spChg>
        <pc:spChg chg="mod">
          <ac:chgData name="Ganose, Alexander M" userId="8fc7f4ca-5b95-489f-8cd5-e908667d36e9" providerId="ADAL" clId="{20B71690-6088-6043-B1BC-87BD440CDF4C}" dt="2023-09-15T11:28:08.478" v="7064"/>
          <ac:spMkLst>
            <pc:docMk/>
            <pc:sldMk cId="311324940" sldId="1736"/>
            <ac:spMk id="375" creationId="{5B8DF8FC-78DE-5CDE-69FB-988E65EF8DBF}"/>
          </ac:spMkLst>
        </pc:spChg>
        <pc:spChg chg="mod">
          <ac:chgData name="Ganose, Alexander M" userId="8fc7f4ca-5b95-489f-8cd5-e908667d36e9" providerId="ADAL" clId="{20B71690-6088-6043-B1BC-87BD440CDF4C}" dt="2023-09-15T11:28:08.478" v="7064"/>
          <ac:spMkLst>
            <pc:docMk/>
            <pc:sldMk cId="311324940" sldId="1736"/>
            <ac:spMk id="376" creationId="{BA069F8A-4059-5CED-F6CE-518162AADF02}"/>
          </ac:spMkLst>
        </pc:spChg>
        <pc:spChg chg="mod">
          <ac:chgData name="Ganose, Alexander M" userId="8fc7f4ca-5b95-489f-8cd5-e908667d36e9" providerId="ADAL" clId="{20B71690-6088-6043-B1BC-87BD440CDF4C}" dt="2023-09-15T11:28:08.478" v="7064"/>
          <ac:spMkLst>
            <pc:docMk/>
            <pc:sldMk cId="311324940" sldId="1736"/>
            <ac:spMk id="382" creationId="{ABE1BC7F-F683-C438-5CF3-0E352D3DA367}"/>
          </ac:spMkLst>
        </pc:spChg>
        <pc:spChg chg="mod">
          <ac:chgData name="Ganose, Alexander M" userId="8fc7f4ca-5b95-489f-8cd5-e908667d36e9" providerId="ADAL" clId="{20B71690-6088-6043-B1BC-87BD440CDF4C}" dt="2023-09-15T11:28:08.478" v="7064"/>
          <ac:spMkLst>
            <pc:docMk/>
            <pc:sldMk cId="311324940" sldId="1736"/>
            <ac:spMk id="383" creationId="{0742814A-B419-B64B-C6CA-E99B55BE7B72}"/>
          </ac:spMkLst>
        </pc:spChg>
        <pc:spChg chg="mod">
          <ac:chgData name="Ganose, Alexander M" userId="8fc7f4ca-5b95-489f-8cd5-e908667d36e9" providerId="ADAL" clId="{20B71690-6088-6043-B1BC-87BD440CDF4C}" dt="2023-09-15T11:28:08.478" v="7064"/>
          <ac:spMkLst>
            <pc:docMk/>
            <pc:sldMk cId="311324940" sldId="1736"/>
            <ac:spMk id="384" creationId="{09704E64-408D-1C20-A79C-63305793D35C}"/>
          </ac:spMkLst>
        </pc:spChg>
        <pc:spChg chg="mod">
          <ac:chgData name="Ganose, Alexander M" userId="8fc7f4ca-5b95-489f-8cd5-e908667d36e9" providerId="ADAL" clId="{20B71690-6088-6043-B1BC-87BD440CDF4C}" dt="2023-09-15T11:28:08.478" v="7064"/>
          <ac:spMkLst>
            <pc:docMk/>
            <pc:sldMk cId="311324940" sldId="1736"/>
            <ac:spMk id="385" creationId="{D5810497-EBE0-1FE0-EDD1-794CEC0E349D}"/>
          </ac:spMkLst>
        </pc:spChg>
        <pc:spChg chg="mod">
          <ac:chgData name="Ganose, Alexander M" userId="8fc7f4ca-5b95-489f-8cd5-e908667d36e9" providerId="ADAL" clId="{20B71690-6088-6043-B1BC-87BD440CDF4C}" dt="2023-09-15T11:28:08.478" v="7064"/>
          <ac:spMkLst>
            <pc:docMk/>
            <pc:sldMk cId="311324940" sldId="1736"/>
            <ac:spMk id="386" creationId="{1F0DD43F-4232-0F55-4041-3EBCEE14EEB5}"/>
          </ac:spMkLst>
        </pc:spChg>
        <pc:spChg chg="mod">
          <ac:chgData name="Ganose, Alexander M" userId="8fc7f4ca-5b95-489f-8cd5-e908667d36e9" providerId="ADAL" clId="{20B71690-6088-6043-B1BC-87BD440CDF4C}" dt="2023-09-15T11:28:08.478" v="7064"/>
          <ac:spMkLst>
            <pc:docMk/>
            <pc:sldMk cId="311324940" sldId="1736"/>
            <ac:spMk id="388" creationId="{FD26F83C-156C-8456-2F13-DD6AD5EA83C1}"/>
          </ac:spMkLst>
        </pc:spChg>
        <pc:spChg chg="mod">
          <ac:chgData name="Ganose, Alexander M" userId="8fc7f4ca-5b95-489f-8cd5-e908667d36e9" providerId="ADAL" clId="{20B71690-6088-6043-B1BC-87BD440CDF4C}" dt="2023-09-15T11:28:08.478" v="7064"/>
          <ac:spMkLst>
            <pc:docMk/>
            <pc:sldMk cId="311324940" sldId="1736"/>
            <ac:spMk id="397" creationId="{FE513D1C-5C44-0FAC-BC83-CFBEFD55255E}"/>
          </ac:spMkLst>
        </pc:spChg>
        <pc:spChg chg="mod">
          <ac:chgData name="Ganose, Alexander M" userId="8fc7f4ca-5b95-489f-8cd5-e908667d36e9" providerId="ADAL" clId="{20B71690-6088-6043-B1BC-87BD440CDF4C}" dt="2023-09-15T11:28:08.478" v="7064"/>
          <ac:spMkLst>
            <pc:docMk/>
            <pc:sldMk cId="311324940" sldId="1736"/>
            <ac:spMk id="398" creationId="{CF15A385-E1C2-6587-9BC4-BBE28C1E161E}"/>
          </ac:spMkLst>
        </pc:spChg>
        <pc:spChg chg="mod">
          <ac:chgData name="Ganose, Alexander M" userId="8fc7f4ca-5b95-489f-8cd5-e908667d36e9" providerId="ADAL" clId="{20B71690-6088-6043-B1BC-87BD440CDF4C}" dt="2023-09-15T11:28:08.478" v="7064"/>
          <ac:spMkLst>
            <pc:docMk/>
            <pc:sldMk cId="311324940" sldId="1736"/>
            <ac:spMk id="399" creationId="{1ADDAD8F-FD22-87EF-3FBE-ED9279FA390E}"/>
          </ac:spMkLst>
        </pc:spChg>
        <pc:spChg chg="mod">
          <ac:chgData name="Ganose, Alexander M" userId="8fc7f4ca-5b95-489f-8cd5-e908667d36e9" providerId="ADAL" clId="{20B71690-6088-6043-B1BC-87BD440CDF4C}" dt="2023-09-15T11:28:08.478" v="7064"/>
          <ac:spMkLst>
            <pc:docMk/>
            <pc:sldMk cId="311324940" sldId="1736"/>
            <ac:spMk id="400" creationId="{25745A7B-CD15-F90F-5BEC-0C02ED795E6D}"/>
          </ac:spMkLst>
        </pc:spChg>
        <pc:spChg chg="mod">
          <ac:chgData name="Ganose, Alexander M" userId="8fc7f4ca-5b95-489f-8cd5-e908667d36e9" providerId="ADAL" clId="{20B71690-6088-6043-B1BC-87BD440CDF4C}" dt="2023-09-15T11:28:08.478" v="7064"/>
          <ac:spMkLst>
            <pc:docMk/>
            <pc:sldMk cId="311324940" sldId="1736"/>
            <ac:spMk id="401" creationId="{69611130-824E-3707-8AAE-6C2E09303025}"/>
          </ac:spMkLst>
        </pc:spChg>
        <pc:spChg chg="mod">
          <ac:chgData name="Ganose, Alexander M" userId="8fc7f4ca-5b95-489f-8cd5-e908667d36e9" providerId="ADAL" clId="{20B71690-6088-6043-B1BC-87BD440CDF4C}" dt="2023-09-15T11:28:08.478" v="7064"/>
          <ac:spMkLst>
            <pc:docMk/>
            <pc:sldMk cId="311324940" sldId="1736"/>
            <ac:spMk id="407" creationId="{EA2A9DE3-FE5F-23AC-408D-B97BD782B668}"/>
          </ac:spMkLst>
        </pc:spChg>
        <pc:spChg chg="mod">
          <ac:chgData name="Ganose, Alexander M" userId="8fc7f4ca-5b95-489f-8cd5-e908667d36e9" providerId="ADAL" clId="{20B71690-6088-6043-B1BC-87BD440CDF4C}" dt="2023-09-15T11:28:08.478" v="7064"/>
          <ac:spMkLst>
            <pc:docMk/>
            <pc:sldMk cId="311324940" sldId="1736"/>
            <ac:spMk id="408" creationId="{27400AC1-2B06-AD47-E321-79CB109A37E4}"/>
          </ac:spMkLst>
        </pc:spChg>
        <pc:spChg chg="mod">
          <ac:chgData name="Ganose, Alexander M" userId="8fc7f4ca-5b95-489f-8cd5-e908667d36e9" providerId="ADAL" clId="{20B71690-6088-6043-B1BC-87BD440CDF4C}" dt="2023-09-15T11:28:08.478" v="7064"/>
          <ac:spMkLst>
            <pc:docMk/>
            <pc:sldMk cId="311324940" sldId="1736"/>
            <ac:spMk id="409" creationId="{54B88215-660D-16BF-F64B-1AC296DFED31}"/>
          </ac:spMkLst>
        </pc:spChg>
        <pc:spChg chg="mod">
          <ac:chgData name="Ganose, Alexander M" userId="8fc7f4ca-5b95-489f-8cd5-e908667d36e9" providerId="ADAL" clId="{20B71690-6088-6043-B1BC-87BD440CDF4C}" dt="2023-09-15T11:28:08.478" v="7064"/>
          <ac:spMkLst>
            <pc:docMk/>
            <pc:sldMk cId="311324940" sldId="1736"/>
            <ac:spMk id="410" creationId="{4B174E16-6CC3-3502-6427-E2A3239D2F23}"/>
          </ac:spMkLst>
        </pc:spChg>
        <pc:spChg chg="mod">
          <ac:chgData name="Ganose, Alexander M" userId="8fc7f4ca-5b95-489f-8cd5-e908667d36e9" providerId="ADAL" clId="{20B71690-6088-6043-B1BC-87BD440CDF4C}" dt="2023-09-15T11:28:08.478" v="7064"/>
          <ac:spMkLst>
            <pc:docMk/>
            <pc:sldMk cId="311324940" sldId="1736"/>
            <ac:spMk id="411" creationId="{9B82BCFE-5F65-9DBB-83EB-9676B84DA154}"/>
          </ac:spMkLst>
        </pc:spChg>
        <pc:grpChg chg="add del mod">
          <ac:chgData name="Ganose, Alexander M" userId="8fc7f4ca-5b95-489f-8cd5-e908667d36e9" providerId="ADAL" clId="{20B71690-6088-6043-B1BC-87BD440CDF4C}" dt="2023-09-15T11:00:24.647" v="6757" actId="478"/>
          <ac:grpSpMkLst>
            <pc:docMk/>
            <pc:sldMk cId="311324940" sldId="1736"/>
            <ac:grpSpMk id="2" creationId="{538E5266-4DF0-2655-BBBE-BE60026026DD}"/>
          </ac:grpSpMkLst>
        </pc:grpChg>
        <pc:grpChg chg="del mod">
          <ac:chgData name="Ganose, Alexander M" userId="8fc7f4ca-5b95-489f-8cd5-e908667d36e9" providerId="ADAL" clId="{20B71690-6088-6043-B1BC-87BD440CDF4C}" dt="2023-09-15T10:59:27.736" v="6743" actId="478"/>
          <ac:grpSpMkLst>
            <pc:docMk/>
            <pc:sldMk cId="311324940" sldId="1736"/>
            <ac:grpSpMk id="30" creationId="{DDFC3BFA-F12C-AB1D-FCD2-CE34B7181593}"/>
          </ac:grpSpMkLst>
        </pc:grpChg>
        <pc:grpChg chg="add del mod topLvl">
          <ac:chgData name="Ganose, Alexander M" userId="8fc7f4ca-5b95-489f-8cd5-e908667d36e9" providerId="ADAL" clId="{20B71690-6088-6043-B1BC-87BD440CDF4C}" dt="2023-09-15T11:04:45.805" v="6796" actId="165"/>
          <ac:grpSpMkLst>
            <pc:docMk/>
            <pc:sldMk cId="311324940" sldId="1736"/>
            <ac:grpSpMk id="38" creationId="{43246214-28EF-FEE4-4C1B-061F8DFA46EA}"/>
          </ac:grpSpMkLst>
        </pc:grpChg>
        <pc:grpChg chg="add del mod topLvl">
          <ac:chgData name="Ganose, Alexander M" userId="8fc7f4ca-5b95-489f-8cd5-e908667d36e9" providerId="ADAL" clId="{20B71690-6088-6043-B1BC-87BD440CDF4C}" dt="2023-09-15T11:04:49.815" v="6797" actId="165"/>
          <ac:grpSpMkLst>
            <pc:docMk/>
            <pc:sldMk cId="311324940" sldId="1736"/>
            <ac:grpSpMk id="55" creationId="{F40C68DA-D25B-3870-1505-2E9ABD492F66}"/>
          </ac:grpSpMkLst>
        </pc:grpChg>
        <pc:grpChg chg="add del mod">
          <ac:chgData name="Ganose, Alexander M" userId="8fc7f4ca-5b95-489f-8cd5-e908667d36e9" providerId="ADAL" clId="{20B71690-6088-6043-B1BC-87BD440CDF4C}" dt="2023-09-15T11:04:37.004" v="6795" actId="165"/>
          <ac:grpSpMkLst>
            <pc:docMk/>
            <pc:sldMk cId="311324940" sldId="1736"/>
            <ac:grpSpMk id="73" creationId="{5549DC60-8ABF-BF0F-2519-FAA0A623B29A}"/>
          </ac:grpSpMkLst>
        </pc:grpChg>
        <pc:grpChg chg="add del mod">
          <ac:chgData name="Ganose, Alexander M" userId="8fc7f4ca-5b95-489f-8cd5-e908667d36e9" providerId="ADAL" clId="{20B71690-6088-6043-B1BC-87BD440CDF4C}" dt="2023-09-15T11:03:18.531" v="6777" actId="165"/>
          <ac:grpSpMkLst>
            <pc:docMk/>
            <pc:sldMk cId="311324940" sldId="1736"/>
            <ac:grpSpMk id="74" creationId="{346EE057-26B8-9150-7531-19D8C34F8DED}"/>
          </ac:grpSpMkLst>
        </pc:grpChg>
        <pc:grpChg chg="del mod topLvl">
          <ac:chgData name="Ganose, Alexander M" userId="8fc7f4ca-5b95-489f-8cd5-e908667d36e9" providerId="ADAL" clId="{20B71690-6088-6043-B1BC-87BD440CDF4C}" dt="2023-09-15T11:05:53.269" v="6810" actId="478"/>
          <ac:grpSpMkLst>
            <pc:docMk/>
            <pc:sldMk cId="311324940" sldId="1736"/>
            <ac:grpSpMk id="79" creationId="{4016810D-41CC-9F36-BABA-517F02A08982}"/>
          </ac:grpSpMkLst>
        </pc:grpChg>
        <pc:grpChg chg="del mod topLvl">
          <ac:chgData name="Ganose, Alexander M" userId="8fc7f4ca-5b95-489f-8cd5-e908667d36e9" providerId="ADAL" clId="{20B71690-6088-6043-B1BC-87BD440CDF4C}" dt="2023-09-15T11:03:38.236" v="6782" actId="165"/>
          <ac:grpSpMkLst>
            <pc:docMk/>
            <pc:sldMk cId="311324940" sldId="1736"/>
            <ac:grpSpMk id="80" creationId="{08824E5C-FCDA-61A4-B75F-E2C33B2692BB}"/>
          </ac:grpSpMkLst>
        </pc:grpChg>
        <pc:grpChg chg="add mod">
          <ac:chgData name="Ganose, Alexander M" userId="8fc7f4ca-5b95-489f-8cd5-e908667d36e9" providerId="ADAL" clId="{20B71690-6088-6043-B1BC-87BD440CDF4C}" dt="2023-09-15T11:05:06.169" v="6800" actId="164"/>
          <ac:grpSpMkLst>
            <pc:docMk/>
            <pc:sldMk cId="311324940" sldId="1736"/>
            <ac:grpSpMk id="112" creationId="{3877A543-483C-14C9-A780-2BAE06F1711C}"/>
          </ac:grpSpMkLst>
        </pc:grpChg>
        <pc:grpChg chg="add mod">
          <ac:chgData name="Ganose, Alexander M" userId="8fc7f4ca-5b95-489f-8cd5-e908667d36e9" providerId="ADAL" clId="{20B71690-6088-6043-B1BC-87BD440CDF4C}" dt="2023-09-15T11:29:14.008" v="7082" actId="1076"/>
          <ac:grpSpMkLst>
            <pc:docMk/>
            <pc:sldMk cId="311324940" sldId="1736"/>
            <ac:grpSpMk id="114" creationId="{BC4CEEDD-2616-8750-364C-4A338F770312}"/>
          </ac:grpSpMkLst>
        </pc:grpChg>
        <pc:grpChg chg="add del mod">
          <ac:chgData name="Ganose, Alexander M" userId="8fc7f4ca-5b95-489f-8cd5-e908667d36e9" providerId="ADAL" clId="{20B71690-6088-6043-B1BC-87BD440CDF4C}" dt="2023-09-15T11:07:42.153" v="6839" actId="165"/>
          <ac:grpSpMkLst>
            <pc:docMk/>
            <pc:sldMk cId="311324940" sldId="1736"/>
            <ac:grpSpMk id="115" creationId="{6ACB85BF-DE63-416B-559C-CEEF556E0E05}"/>
          </ac:grpSpMkLst>
        </pc:grpChg>
        <pc:grpChg chg="add del mod">
          <ac:chgData name="Ganose, Alexander M" userId="8fc7f4ca-5b95-489f-8cd5-e908667d36e9" providerId="ADAL" clId="{20B71690-6088-6043-B1BC-87BD440CDF4C}" dt="2023-09-15T11:29:14.008" v="7082" actId="1076"/>
          <ac:grpSpMkLst>
            <pc:docMk/>
            <pc:sldMk cId="311324940" sldId="1736"/>
            <ac:grpSpMk id="144" creationId="{9B5DEC47-8D5E-690D-5787-0C50FE9C5754}"/>
          </ac:grpSpMkLst>
        </pc:grpChg>
        <pc:grpChg chg="add del mod">
          <ac:chgData name="Ganose, Alexander M" userId="8fc7f4ca-5b95-489f-8cd5-e908667d36e9" providerId="ADAL" clId="{20B71690-6088-6043-B1BC-87BD440CDF4C}" dt="2023-09-15T11:24:35.073" v="7036" actId="165"/>
          <ac:grpSpMkLst>
            <pc:docMk/>
            <pc:sldMk cId="311324940" sldId="1736"/>
            <ac:grpSpMk id="145" creationId="{E43AA702-C163-137F-4D35-3AD94BBC75C7}"/>
          </ac:grpSpMkLst>
        </pc:grpChg>
        <pc:grpChg chg="add del mod">
          <ac:chgData name="Ganose, Alexander M" userId="8fc7f4ca-5b95-489f-8cd5-e908667d36e9" providerId="ADAL" clId="{20B71690-6088-6043-B1BC-87BD440CDF4C}" dt="2023-09-15T11:20:12.325" v="6972" actId="165"/>
          <ac:grpSpMkLst>
            <pc:docMk/>
            <pc:sldMk cId="311324940" sldId="1736"/>
            <ac:grpSpMk id="172" creationId="{6E57081C-9464-7850-6BD8-DF26AC72FFB7}"/>
          </ac:grpSpMkLst>
        </pc:grpChg>
        <pc:grpChg chg="add del mod">
          <ac:chgData name="Ganose, Alexander M" userId="8fc7f4ca-5b95-489f-8cd5-e908667d36e9" providerId="ADAL" clId="{20B71690-6088-6043-B1BC-87BD440CDF4C}" dt="2023-09-15T11:16:49.889" v="6938" actId="165"/>
          <ac:grpSpMkLst>
            <pc:docMk/>
            <pc:sldMk cId="311324940" sldId="1736"/>
            <ac:grpSpMk id="199" creationId="{C3A75FA7-D877-E3A9-379C-93E5C7452996}"/>
          </ac:grpSpMkLst>
        </pc:grpChg>
        <pc:grpChg chg="add del mod">
          <ac:chgData name="Ganose, Alexander M" userId="8fc7f4ca-5b95-489f-8cd5-e908667d36e9" providerId="ADAL" clId="{20B71690-6088-6043-B1BC-87BD440CDF4C}" dt="2023-09-15T11:29:14.008" v="7082" actId="1076"/>
          <ac:grpSpMkLst>
            <pc:docMk/>
            <pc:sldMk cId="311324940" sldId="1736"/>
            <ac:grpSpMk id="228" creationId="{D9070BF2-4861-93F1-5CE1-EB5EDD3E2096}"/>
          </ac:grpSpMkLst>
        </pc:grpChg>
        <pc:grpChg chg="add del mod">
          <ac:chgData name="Ganose, Alexander M" userId="8fc7f4ca-5b95-489f-8cd5-e908667d36e9" providerId="ADAL" clId="{20B71690-6088-6043-B1BC-87BD440CDF4C}" dt="2023-09-15T11:21:23.765" v="6987" actId="21"/>
          <ac:grpSpMkLst>
            <pc:docMk/>
            <pc:sldMk cId="311324940" sldId="1736"/>
            <ac:grpSpMk id="232" creationId="{7994158B-AF38-5595-BB5A-32C8A8F45102}"/>
          </ac:grpSpMkLst>
        </pc:grpChg>
        <pc:grpChg chg="add del mod">
          <ac:chgData name="Ganose, Alexander M" userId="8fc7f4ca-5b95-489f-8cd5-e908667d36e9" providerId="ADAL" clId="{20B71690-6088-6043-B1BC-87BD440CDF4C}" dt="2023-09-15T11:29:14.008" v="7082" actId="1076"/>
          <ac:grpSpMkLst>
            <pc:docMk/>
            <pc:sldMk cId="311324940" sldId="1736"/>
            <ac:grpSpMk id="233" creationId="{821D5211-9CB0-CDAB-22B0-DDA599D6F110}"/>
          </ac:grpSpMkLst>
        </pc:grpChg>
        <pc:grpChg chg="add del mod">
          <ac:chgData name="Ganose, Alexander M" userId="8fc7f4ca-5b95-489f-8cd5-e908667d36e9" providerId="ADAL" clId="{20B71690-6088-6043-B1BC-87BD440CDF4C}" dt="2023-09-15T11:26:16.124" v="7053" actId="21"/>
          <ac:grpSpMkLst>
            <pc:docMk/>
            <pc:sldMk cId="311324940" sldId="1736"/>
            <ac:grpSpMk id="261" creationId="{8E3F98D4-C3AD-FA7E-F14A-8BC38588D32C}"/>
          </ac:grpSpMkLst>
        </pc:grpChg>
        <pc:grpChg chg="add mod">
          <ac:chgData name="Ganose, Alexander M" userId="8fc7f4ca-5b95-489f-8cd5-e908667d36e9" providerId="ADAL" clId="{20B71690-6088-6043-B1BC-87BD440CDF4C}" dt="2023-09-15T11:29:14.008" v="7082" actId="1076"/>
          <ac:grpSpMkLst>
            <pc:docMk/>
            <pc:sldMk cId="311324940" sldId="1736"/>
            <ac:grpSpMk id="262" creationId="{673A5095-CF7C-C803-FF11-7BEB9E277A20}"/>
          </ac:grpSpMkLst>
        </pc:grpChg>
        <pc:grpChg chg="add mod">
          <ac:chgData name="Ganose, Alexander M" userId="8fc7f4ca-5b95-489f-8cd5-e908667d36e9" providerId="ADAL" clId="{20B71690-6088-6043-B1BC-87BD440CDF4C}" dt="2023-09-15T11:29:14.008" v="7082" actId="1076"/>
          <ac:grpSpMkLst>
            <pc:docMk/>
            <pc:sldMk cId="311324940" sldId="1736"/>
            <ac:grpSpMk id="287" creationId="{09A7857C-7569-4A3E-A48E-8EA6C6B2B7C6}"/>
          </ac:grpSpMkLst>
        </pc:grpChg>
        <pc:grpChg chg="add mod">
          <ac:chgData name="Ganose, Alexander M" userId="8fc7f4ca-5b95-489f-8cd5-e908667d36e9" providerId="ADAL" clId="{20B71690-6088-6043-B1BC-87BD440CDF4C}" dt="2023-09-15T11:29:14.008" v="7082" actId="1076"/>
          <ac:grpSpMkLst>
            <pc:docMk/>
            <pc:sldMk cId="311324940" sldId="1736"/>
            <ac:grpSpMk id="314" creationId="{652F59E1-1BFF-82F8-0259-B9E0A637ECD9}"/>
          </ac:grpSpMkLst>
        </pc:grpChg>
        <pc:grpChg chg="add mod">
          <ac:chgData name="Ganose, Alexander M" userId="8fc7f4ca-5b95-489f-8cd5-e908667d36e9" providerId="ADAL" clId="{20B71690-6088-6043-B1BC-87BD440CDF4C}" dt="2023-09-15T11:29:14.008" v="7082" actId="1076"/>
          <ac:grpSpMkLst>
            <pc:docMk/>
            <pc:sldMk cId="311324940" sldId="1736"/>
            <ac:grpSpMk id="338" creationId="{1D8B3ECD-F04B-8D86-5322-E87259E0E828}"/>
          </ac:grpSpMkLst>
        </pc:grpChg>
        <pc:grpChg chg="add mod">
          <ac:chgData name="Ganose, Alexander M" userId="8fc7f4ca-5b95-489f-8cd5-e908667d36e9" providerId="ADAL" clId="{20B71690-6088-6043-B1BC-87BD440CDF4C}" dt="2023-09-15T11:29:14.008" v="7082" actId="1076"/>
          <ac:grpSpMkLst>
            <pc:docMk/>
            <pc:sldMk cId="311324940" sldId="1736"/>
            <ac:grpSpMk id="362" creationId="{971BE2EB-167E-C310-F0CC-DAB276B55845}"/>
          </ac:grpSpMkLst>
        </pc:grpChg>
        <pc:grpChg chg="add mod">
          <ac:chgData name="Ganose, Alexander M" userId="8fc7f4ca-5b95-489f-8cd5-e908667d36e9" providerId="ADAL" clId="{20B71690-6088-6043-B1BC-87BD440CDF4C}" dt="2023-09-15T11:29:14.008" v="7082" actId="1076"/>
          <ac:grpSpMkLst>
            <pc:docMk/>
            <pc:sldMk cId="311324940" sldId="1736"/>
            <ac:grpSpMk id="387" creationId="{9B543867-4259-4ED4-B165-9077C5643ABC}"/>
          </ac:grpSpMkLst>
        </pc:grpChg>
        <pc:cxnChg chg="mod">
          <ac:chgData name="Ganose, Alexander M" userId="8fc7f4ca-5b95-489f-8cd5-e908667d36e9" providerId="ADAL" clId="{20B71690-6088-6043-B1BC-87BD440CDF4C}" dt="2023-09-15T10:55:40.805" v="6697"/>
          <ac:cxnSpMkLst>
            <pc:docMk/>
            <pc:sldMk cId="311324940" sldId="1736"/>
            <ac:cxnSpMk id="3" creationId="{3E508CCD-90D8-1A0D-E156-97A67844DB00}"/>
          </ac:cxnSpMkLst>
        </pc:cxnChg>
        <pc:cxnChg chg="mod">
          <ac:chgData name="Ganose, Alexander M" userId="8fc7f4ca-5b95-489f-8cd5-e908667d36e9" providerId="ADAL" clId="{20B71690-6088-6043-B1BC-87BD440CDF4C}" dt="2023-09-15T10:55:40.805" v="6697"/>
          <ac:cxnSpMkLst>
            <pc:docMk/>
            <pc:sldMk cId="311324940" sldId="1736"/>
            <ac:cxnSpMk id="4" creationId="{B39C94E3-0334-E8FD-CA7F-12BA5BAA2948}"/>
          </ac:cxnSpMkLst>
        </pc:cxnChg>
        <pc:cxnChg chg="mod">
          <ac:chgData name="Ganose, Alexander M" userId="8fc7f4ca-5b95-489f-8cd5-e908667d36e9" providerId="ADAL" clId="{20B71690-6088-6043-B1BC-87BD440CDF4C}" dt="2023-09-15T10:55:40.805" v="6697"/>
          <ac:cxnSpMkLst>
            <pc:docMk/>
            <pc:sldMk cId="311324940" sldId="1736"/>
            <ac:cxnSpMk id="5" creationId="{1C3637DF-B7F4-7C89-246B-6B5167610A31}"/>
          </ac:cxnSpMkLst>
        </pc:cxnChg>
        <pc:cxnChg chg="mod">
          <ac:chgData name="Ganose, Alexander M" userId="8fc7f4ca-5b95-489f-8cd5-e908667d36e9" providerId="ADAL" clId="{20B71690-6088-6043-B1BC-87BD440CDF4C}" dt="2023-09-15T10:55:40.805" v="6697"/>
          <ac:cxnSpMkLst>
            <pc:docMk/>
            <pc:sldMk cId="311324940" sldId="1736"/>
            <ac:cxnSpMk id="6" creationId="{6E243005-0C2B-4463-F212-2892C0FC48AE}"/>
          </ac:cxnSpMkLst>
        </pc:cxnChg>
        <pc:cxnChg chg="mod">
          <ac:chgData name="Ganose, Alexander M" userId="8fc7f4ca-5b95-489f-8cd5-e908667d36e9" providerId="ADAL" clId="{20B71690-6088-6043-B1BC-87BD440CDF4C}" dt="2023-09-15T10:55:40.805" v="6697"/>
          <ac:cxnSpMkLst>
            <pc:docMk/>
            <pc:sldMk cId="311324940" sldId="1736"/>
            <ac:cxnSpMk id="7" creationId="{F29ECFD3-2F7E-9667-E0CB-D05093F458B0}"/>
          </ac:cxnSpMkLst>
        </pc:cxnChg>
        <pc:cxnChg chg="add mod topLvl">
          <ac:chgData name="Ganose, Alexander M" userId="8fc7f4ca-5b95-489f-8cd5-e908667d36e9" providerId="ADAL" clId="{20B71690-6088-6043-B1BC-87BD440CDF4C}" dt="2023-09-15T11:05:44.382" v="6809" actId="164"/>
          <ac:cxnSpMkLst>
            <pc:docMk/>
            <pc:sldMk cId="311324940" sldId="1736"/>
            <ac:cxnSpMk id="15" creationId="{6A3C63A4-D07F-8F38-1AA8-811308589BD7}"/>
          </ac:cxnSpMkLst>
        </pc:cxnChg>
        <pc:cxnChg chg="add mod topLvl">
          <ac:chgData name="Ganose, Alexander M" userId="8fc7f4ca-5b95-489f-8cd5-e908667d36e9" providerId="ADAL" clId="{20B71690-6088-6043-B1BC-87BD440CDF4C}" dt="2023-09-15T11:05:44.382" v="6809" actId="164"/>
          <ac:cxnSpMkLst>
            <pc:docMk/>
            <pc:sldMk cId="311324940" sldId="1736"/>
            <ac:cxnSpMk id="16" creationId="{9BE9A8DF-1490-47B5-ABD7-4040909BCC7C}"/>
          </ac:cxnSpMkLst>
        </pc:cxnChg>
        <pc:cxnChg chg="del">
          <ac:chgData name="Ganose, Alexander M" userId="8fc7f4ca-5b95-489f-8cd5-e908667d36e9" providerId="ADAL" clId="{20B71690-6088-6043-B1BC-87BD440CDF4C}" dt="2023-09-15T10:59:10.122" v="6729" actId="478"/>
          <ac:cxnSpMkLst>
            <pc:docMk/>
            <pc:sldMk cId="311324940" sldId="1736"/>
            <ac:cxnSpMk id="22" creationId="{49ED504C-5CD8-740E-B78F-AFEB1E00D181}"/>
          </ac:cxnSpMkLst>
        </pc:cxnChg>
        <pc:cxnChg chg="del">
          <ac:chgData name="Ganose, Alexander M" userId="8fc7f4ca-5b95-489f-8cd5-e908667d36e9" providerId="ADAL" clId="{20B71690-6088-6043-B1BC-87BD440CDF4C}" dt="2023-09-15T10:59:16.492" v="6733" actId="478"/>
          <ac:cxnSpMkLst>
            <pc:docMk/>
            <pc:sldMk cId="311324940" sldId="1736"/>
            <ac:cxnSpMk id="24" creationId="{86AD6713-3B81-CBA9-87AF-F5771E1DA804}"/>
          </ac:cxnSpMkLst>
        </pc:cxnChg>
        <pc:cxnChg chg="add mod topLvl">
          <ac:chgData name="Ganose, Alexander M" userId="8fc7f4ca-5b95-489f-8cd5-e908667d36e9" providerId="ADAL" clId="{20B71690-6088-6043-B1BC-87BD440CDF4C}" dt="2023-09-15T11:05:44.382" v="6809" actId="164"/>
          <ac:cxnSpMkLst>
            <pc:docMk/>
            <pc:sldMk cId="311324940" sldId="1736"/>
            <ac:cxnSpMk id="31" creationId="{02D3D29F-6A54-05D9-5385-BCACD6A76008}"/>
          </ac:cxnSpMkLst>
        </pc:cxnChg>
        <pc:cxnChg chg="add del mod topLvl">
          <ac:chgData name="Ganose, Alexander M" userId="8fc7f4ca-5b95-489f-8cd5-e908667d36e9" providerId="ADAL" clId="{20B71690-6088-6043-B1BC-87BD440CDF4C}" dt="2023-09-15T11:05:44.382" v="6809" actId="164"/>
          <ac:cxnSpMkLst>
            <pc:docMk/>
            <pc:sldMk cId="311324940" sldId="1736"/>
            <ac:cxnSpMk id="34" creationId="{A5757A75-0261-CAD1-2028-6346AFB75D88}"/>
          </ac:cxnSpMkLst>
        </pc:cxnChg>
        <pc:cxnChg chg="mod topLvl">
          <ac:chgData name="Ganose, Alexander M" userId="8fc7f4ca-5b95-489f-8cd5-e908667d36e9" providerId="ADAL" clId="{20B71690-6088-6043-B1BC-87BD440CDF4C}" dt="2023-09-15T11:05:44.382" v="6809" actId="164"/>
          <ac:cxnSpMkLst>
            <pc:docMk/>
            <pc:sldMk cId="311324940" sldId="1736"/>
            <ac:cxnSpMk id="39" creationId="{C627979C-1836-0735-AF16-CC642FDA30C8}"/>
          </ac:cxnSpMkLst>
        </pc:cxnChg>
        <pc:cxnChg chg="mod topLvl">
          <ac:chgData name="Ganose, Alexander M" userId="8fc7f4ca-5b95-489f-8cd5-e908667d36e9" providerId="ADAL" clId="{20B71690-6088-6043-B1BC-87BD440CDF4C}" dt="2023-09-15T11:05:44.382" v="6809" actId="164"/>
          <ac:cxnSpMkLst>
            <pc:docMk/>
            <pc:sldMk cId="311324940" sldId="1736"/>
            <ac:cxnSpMk id="40" creationId="{EF5C4C6E-54FC-9924-B828-A3A99FD4437F}"/>
          </ac:cxnSpMkLst>
        </pc:cxnChg>
        <pc:cxnChg chg="mod topLvl">
          <ac:chgData name="Ganose, Alexander M" userId="8fc7f4ca-5b95-489f-8cd5-e908667d36e9" providerId="ADAL" clId="{20B71690-6088-6043-B1BC-87BD440CDF4C}" dt="2023-09-15T11:05:44.382" v="6809" actId="164"/>
          <ac:cxnSpMkLst>
            <pc:docMk/>
            <pc:sldMk cId="311324940" sldId="1736"/>
            <ac:cxnSpMk id="41" creationId="{AB2C0FB8-846D-BE1D-605F-3797D34FD0E5}"/>
          </ac:cxnSpMkLst>
        </pc:cxnChg>
        <pc:cxnChg chg="mod topLvl">
          <ac:chgData name="Ganose, Alexander M" userId="8fc7f4ca-5b95-489f-8cd5-e908667d36e9" providerId="ADAL" clId="{20B71690-6088-6043-B1BC-87BD440CDF4C}" dt="2023-09-15T11:08:55.435" v="6849" actId="207"/>
          <ac:cxnSpMkLst>
            <pc:docMk/>
            <pc:sldMk cId="311324940" sldId="1736"/>
            <ac:cxnSpMk id="42" creationId="{07810278-0B43-7861-58CA-9EA6134A6F6B}"/>
          </ac:cxnSpMkLst>
        </pc:cxnChg>
        <pc:cxnChg chg="mod topLvl">
          <ac:chgData name="Ganose, Alexander M" userId="8fc7f4ca-5b95-489f-8cd5-e908667d36e9" providerId="ADAL" clId="{20B71690-6088-6043-B1BC-87BD440CDF4C}" dt="2023-09-15T11:05:44.382" v="6809" actId="164"/>
          <ac:cxnSpMkLst>
            <pc:docMk/>
            <pc:sldMk cId="311324940" sldId="1736"/>
            <ac:cxnSpMk id="43" creationId="{352D87C5-18F5-2447-DF37-6EAD2AF99B0D}"/>
          </ac:cxnSpMkLst>
        </pc:cxnChg>
        <pc:cxnChg chg="mod topLvl">
          <ac:chgData name="Ganose, Alexander M" userId="8fc7f4ca-5b95-489f-8cd5-e908667d36e9" providerId="ADAL" clId="{20B71690-6088-6043-B1BC-87BD440CDF4C}" dt="2023-09-15T11:05:44.382" v="6809" actId="164"/>
          <ac:cxnSpMkLst>
            <pc:docMk/>
            <pc:sldMk cId="311324940" sldId="1736"/>
            <ac:cxnSpMk id="56" creationId="{46199C0D-017A-DAB2-5CF5-90D516DEA0F8}"/>
          </ac:cxnSpMkLst>
        </pc:cxnChg>
        <pc:cxnChg chg="mod topLvl">
          <ac:chgData name="Ganose, Alexander M" userId="8fc7f4ca-5b95-489f-8cd5-e908667d36e9" providerId="ADAL" clId="{20B71690-6088-6043-B1BC-87BD440CDF4C}" dt="2023-09-15T11:05:44.382" v="6809" actId="164"/>
          <ac:cxnSpMkLst>
            <pc:docMk/>
            <pc:sldMk cId="311324940" sldId="1736"/>
            <ac:cxnSpMk id="57" creationId="{9111A2E2-61E5-8087-7468-9232638941A6}"/>
          </ac:cxnSpMkLst>
        </pc:cxnChg>
        <pc:cxnChg chg="mod topLvl">
          <ac:chgData name="Ganose, Alexander M" userId="8fc7f4ca-5b95-489f-8cd5-e908667d36e9" providerId="ADAL" clId="{20B71690-6088-6043-B1BC-87BD440CDF4C}" dt="2023-09-15T11:05:44.382" v="6809" actId="164"/>
          <ac:cxnSpMkLst>
            <pc:docMk/>
            <pc:sldMk cId="311324940" sldId="1736"/>
            <ac:cxnSpMk id="58" creationId="{1DDD46EE-181D-AAF8-DB59-3ADB718A6218}"/>
          </ac:cxnSpMkLst>
        </pc:cxnChg>
        <pc:cxnChg chg="mod topLvl">
          <ac:chgData name="Ganose, Alexander M" userId="8fc7f4ca-5b95-489f-8cd5-e908667d36e9" providerId="ADAL" clId="{20B71690-6088-6043-B1BC-87BD440CDF4C}" dt="2023-09-15T11:05:44.382" v="6809" actId="164"/>
          <ac:cxnSpMkLst>
            <pc:docMk/>
            <pc:sldMk cId="311324940" sldId="1736"/>
            <ac:cxnSpMk id="59" creationId="{3B78C645-C6EC-FCFD-22AA-D028C832C29A}"/>
          </ac:cxnSpMkLst>
        </pc:cxnChg>
        <pc:cxnChg chg="mod topLvl">
          <ac:chgData name="Ganose, Alexander M" userId="8fc7f4ca-5b95-489f-8cd5-e908667d36e9" providerId="ADAL" clId="{20B71690-6088-6043-B1BC-87BD440CDF4C}" dt="2023-09-15T11:05:44.382" v="6809" actId="164"/>
          <ac:cxnSpMkLst>
            <pc:docMk/>
            <pc:sldMk cId="311324940" sldId="1736"/>
            <ac:cxnSpMk id="60" creationId="{25DE162B-1C58-4800-D380-B1D8A97E50D5}"/>
          </ac:cxnSpMkLst>
        </pc:cxnChg>
        <pc:cxnChg chg="del mod topLvl">
          <ac:chgData name="Ganose, Alexander M" userId="8fc7f4ca-5b95-489f-8cd5-e908667d36e9" providerId="ADAL" clId="{20B71690-6088-6043-B1BC-87BD440CDF4C}" dt="2023-09-15T11:05:53.269" v="6810" actId="478"/>
          <ac:cxnSpMkLst>
            <pc:docMk/>
            <pc:sldMk cId="311324940" sldId="1736"/>
            <ac:cxnSpMk id="75" creationId="{7A7047C8-41AE-9F9E-589D-1121CB02CBFE}"/>
          </ac:cxnSpMkLst>
        </pc:cxnChg>
        <pc:cxnChg chg="del mod topLvl">
          <ac:chgData name="Ganose, Alexander M" userId="8fc7f4ca-5b95-489f-8cd5-e908667d36e9" providerId="ADAL" clId="{20B71690-6088-6043-B1BC-87BD440CDF4C}" dt="2023-09-15T11:03:25.348" v="6778" actId="478"/>
          <ac:cxnSpMkLst>
            <pc:docMk/>
            <pc:sldMk cId="311324940" sldId="1736"/>
            <ac:cxnSpMk id="76" creationId="{44D91A74-5259-9AC0-22DB-A0CE5EB991C5}"/>
          </ac:cxnSpMkLst>
        </pc:cxnChg>
        <pc:cxnChg chg="del mod topLvl">
          <ac:chgData name="Ganose, Alexander M" userId="8fc7f4ca-5b95-489f-8cd5-e908667d36e9" providerId="ADAL" clId="{20B71690-6088-6043-B1BC-87BD440CDF4C}" dt="2023-09-15T11:03:27.518" v="6779" actId="478"/>
          <ac:cxnSpMkLst>
            <pc:docMk/>
            <pc:sldMk cId="311324940" sldId="1736"/>
            <ac:cxnSpMk id="77" creationId="{3FABB532-6ECB-3386-2B38-8151798B80B4}"/>
          </ac:cxnSpMkLst>
        </pc:cxnChg>
        <pc:cxnChg chg="del mod topLvl">
          <ac:chgData name="Ganose, Alexander M" userId="8fc7f4ca-5b95-489f-8cd5-e908667d36e9" providerId="ADAL" clId="{20B71690-6088-6043-B1BC-87BD440CDF4C}" dt="2023-09-15T11:03:28.719" v="6780" actId="478"/>
          <ac:cxnSpMkLst>
            <pc:docMk/>
            <pc:sldMk cId="311324940" sldId="1736"/>
            <ac:cxnSpMk id="78" creationId="{C0DFC78B-6970-68BE-FBAD-C0E409E716ED}"/>
          </ac:cxnSpMkLst>
        </pc:cxnChg>
        <pc:cxnChg chg="del mod topLvl">
          <ac:chgData name="Ganose, Alexander M" userId="8fc7f4ca-5b95-489f-8cd5-e908667d36e9" providerId="ADAL" clId="{20B71690-6088-6043-B1BC-87BD440CDF4C}" dt="2023-09-15T11:05:53.269" v="6810" actId="478"/>
          <ac:cxnSpMkLst>
            <pc:docMk/>
            <pc:sldMk cId="311324940" sldId="1736"/>
            <ac:cxnSpMk id="81" creationId="{11F82602-6E45-1961-76E4-337E68AF69A8}"/>
          </ac:cxnSpMkLst>
        </pc:cxnChg>
        <pc:cxnChg chg="del mod topLvl">
          <ac:chgData name="Ganose, Alexander M" userId="8fc7f4ca-5b95-489f-8cd5-e908667d36e9" providerId="ADAL" clId="{20B71690-6088-6043-B1BC-87BD440CDF4C}" dt="2023-09-15T11:05:53.269" v="6810" actId="478"/>
          <ac:cxnSpMkLst>
            <pc:docMk/>
            <pc:sldMk cId="311324940" sldId="1736"/>
            <ac:cxnSpMk id="82" creationId="{7A5B2450-A966-20C9-7A0E-39A7DF695FA8}"/>
          </ac:cxnSpMkLst>
        </pc:cxnChg>
        <pc:cxnChg chg="del mod topLvl">
          <ac:chgData name="Ganose, Alexander M" userId="8fc7f4ca-5b95-489f-8cd5-e908667d36e9" providerId="ADAL" clId="{20B71690-6088-6043-B1BC-87BD440CDF4C}" dt="2023-09-15T11:05:53.269" v="6810" actId="478"/>
          <ac:cxnSpMkLst>
            <pc:docMk/>
            <pc:sldMk cId="311324940" sldId="1736"/>
            <ac:cxnSpMk id="83" creationId="{23AF8436-9059-C48E-41E8-E4C06613E0EE}"/>
          </ac:cxnSpMkLst>
        </pc:cxnChg>
        <pc:cxnChg chg="del mod topLvl">
          <ac:chgData name="Ganose, Alexander M" userId="8fc7f4ca-5b95-489f-8cd5-e908667d36e9" providerId="ADAL" clId="{20B71690-6088-6043-B1BC-87BD440CDF4C}" dt="2023-09-15T11:05:53.269" v="6810" actId="478"/>
          <ac:cxnSpMkLst>
            <pc:docMk/>
            <pc:sldMk cId="311324940" sldId="1736"/>
            <ac:cxnSpMk id="84" creationId="{64BEB37D-6A5F-584B-2920-6BC20F6BADFB}"/>
          </ac:cxnSpMkLst>
        </pc:cxnChg>
        <pc:cxnChg chg="del mod topLvl">
          <ac:chgData name="Ganose, Alexander M" userId="8fc7f4ca-5b95-489f-8cd5-e908667d36e9" providerId="ADAL" clId="{20B71690-6088-6043-B1BC-87BD440CDF4C}" dt="2023-09-15T11:05:53.269" v="6810" actId="478"/>
          <ac:cxnSpMkLst>
            <pc:docMk/>
            <pc:sldMk cId="311324940" sldId="1736"/>
            <ac:cxnSpMk id="85" creationId="{03D8856F-01B1-8A56-EE45-30E1AD4FCC59}"/>
          </ac:cxnSpMkLst>
        </pc:cxnChg>
        <pc:cxnChg chg="mod">
          <ac:chgData name="Ganose, Alexander M" userId="8fc7f4ca-5b95-489f-8cd5-e908667d36e9" providerId="ADAL" clId="{20B71690-6088-6043-B1BC-87BD440CDF4C}" dt="2023-09-15T11:03:18.531" v="6777" actId="165"/>
          <ac:cxnSpMkLst>
            <pc:docMk/>
            <pc:sldMk cId="311324940" sldId="1736"/>
            <ac:cxnSpMk id="91" creationId="{0BE4D3DD-79F7-B6F5-2E24-9B679E36B855}"/>
          </ac:cxnSpMkLst>
        </pc:cxnChg>
        <pc:cxnChg chg="mod">
          <ac:chgData name="Ganose, Alexander M" userId="8fc7f4ca-5b95-489f-8cd5-e908667d36e9" providerId="ADAL" clId="{20B71690-6088-6043-B1BC-87BD440CDF4C}" dt="2023-09-15T11:03:18.531" v="6777" actId="165"/>
          <ac:cxnSpMkLst>
            <pc:docMk/>
            <pc:sldMk cId="311324940" sldId="1736"/>
            <ac:cxnSpMk id="92" creationId="{8289EBB3-8A7D-C13C-5F09-1F5EA6A7E1DF}"/>
          </ac:cxnSpMkLst>
        </pc:cxnChg>
        <pc:cxnChg chg="mod">
          <ac:chgData name="Ganose, Alexander M" userId="8fc7f4ca-5b95-489f-8cd5-e908667d36e9" providerId="ADAL" clId="{20B71690-6088-6043-B1BC-87BD440CDF4C}" dt="2023-09-15T11:03:18.531" v="6777" actId="165"/>
          <ac:cxnSpMkLst>
            <pc:docMk/>
            <pc:sldMk cId="311324940" sldId="1736"/>
            <ac:cxnSpMk id="93" creationId="{86253058-E7C9-DD63-CB8B-EF6B65355BDE}"/>
          </ac:cxnSpMkLst>
        </pc:cxnChg>
        <pc:cxnChg chg="mod">
          <ac:chgData name="Ganose, Alexander M" userId="8fc7f4ca-5b95-489f-8cd5-e908667d36e9" providerId="ADAL" clId="{20B71690-6088-6043-B1BC-87BD440CDF4C}" dt="2023-09-15T11:03:18.531" v="6777" actId="165"/>
          <ac:cxnSpMkLst>
            <pc:docMk/>
            <pc:sldMk cId="311324940" sldId="1736"/>
            <ac:cxnSpMk id="96" creationId="{E81444E0-3EF0-8241-B171-B9E0C2919D96}"/>
          </ac:cxnSpMkLst>
        </pc:cxnChg>
        <pc:cxnChg chg="mod">
          <ac:chgData name="Ganose, Alexander M" userId="8fc7f4ca-5b95-489f-8cd5-e908667d36e9" providerId="ADAL" clId="{20B71690-6088-6043-B1BC-87BD440CDF4C}" dt="2023-09-15T11:03:18.531" v="6777" actId="165"/>
          <ac:cxnSpMkLst>
            <pc:docMk/>
            <pc:sldMk cId="311324940" sldId="1736"/>
            <ac:cxnSpMk id="97" creationId="{C19CFCC3-195F-C672-FA8B-108C8944405B}"/>
          </ac:cxnSpMkLst>
        </pc:cxnChg>
        <pc:cxnChg chg="add mod">
          <ac:chgData name="Ganose, Alexander M" userId="8fc7f4ca-5b95-489f-8cd5-e908667d36e9" providerId="ADAL" clId="{20B71690-6088-6043-B1BC-87BD440CDF4C}" dt="2023-09-15T11:05:44.382" v="6809" actId="164"/>
          <ac:cxnSpMkLst>
            <pc:docMk/>
            <pc:sldMk cId="311324940" sldId="1736"/>
            <ac:cxnSpMk id="109" creationId="{DF9C3541-99D2-DE62-C42E-31A487107775}"/>
          </ac:cxnSpMkLst>
        </pc:cxnChg>
        <pc:cxnChg chg="mod topLvl">
          <ac:chgData name="Ganose, Alexander M" userId="8fc7f4ca-5b95-489f-8cd5-e908667d36e9" providerId="ADAL" clId="{20B71690-6088-6043-B1BC-87BD440CDF4C}" dt="2023-09-15T11:10:25.261" v="6859" actId="164"/>
          <ac:cxnSpMkLst>
            <pc:docMk/>
            <pc:sldMk cId="311324940" sldId="1736"/>
            <ac:cxnSpMk id="117" creationId="{0AAF169C-3D91-2E69-95AC-115612296C14}"/>
          </ac:cxnSpMkLst>
        </pc:cxnChg>
        <pc:cxnChg chg="mod topLvl">
          <ac:chgData name="Ganose, Alexander M" userId="8fc7f4ca-5b95-489f-8cd5-e908667d36e9" providerId="ADAL" clId="{20B71690-6088-6043-B1BC-87BD440CDF4C}" dt="2023-09-15T11:10:25.261" v="6859" actId="164"/>
          <ac:cxnSpMkLst>
            <pc:docMk/>
            <pc:sldMk cId="311324940" sldId="1736"/>
            <ac:cxnSpMk id="118" creationId="{08E8A6BB-E4BF-F31E-3AF2-7D45F345FF01}"/>
          </ac:cxnSpMkLst>
        </pc:cxnChg>
        <pc:cxnChg chg="del mod topLvl">
          <ac:chgData name="Ganose, Alexander M" userId="8fc7f4ca-5b95-489f-8cd5-e908667d36e9" providerId="ADAL" clId="{20B71690-6088-6043-B1BC-87BD440CDF4C}" dt="2023-09-15T11:07:57.199" v="6840" actId="478"/>
          <ac:cxnSpMkLst>
            <pc:docMk/>
            <pc:sldMk cId="311324940" sldId="1736"/>
            <ac:cxnSpMk id="119" creationId="{4AF8D243-8336-8224-359B-052F22EE4A20}"/>
          </ac:cxnSpMkLst>
        </pc:cxnChg>
        <pc:cxnChg chg="del mod topLvl">
          <ac:chgData name="Ganose, Alexander M" userId="8fc7f4ca-5b95-489f-8cd5-e908667d36e9" providerId="ADAL" clId="{20B71690-6088-6043-B1BC-87BD440CDF4C}" dt="2023-09-15T11:08:09.628" v="6843" actId="478"/>
          <ac:cxnSpMkLst>
            <pc:docMk/>
            <pc:sldMk cId="311324940" sldId="1736"/>
            <ac:cxnSpMk id="120" creationId="{B1EE0DEC-183A-A960-6425-53ADD76E2CD5}"/>
          </ac:cxnSpMkLst>
        </pc:cxnChg>
        <pc:cxnChg chg="del mod topLvl">
          <ac:chgData name="Ganose, Alexander M" userId="8fc7f4ca-5b95-489f-8cd5-e908667d36e9" providerId="ADAL" clId="{20B71690-6088-6043-B1BC-87BD440CDF4C}" dt="2023-09-15T11:08:10.663" v="6844" actId="478"/>
          <ac:cxnSpMkLst>
            <pc:docMk/>
            <pc:sldMk cId="311324940" sldId="1736"/>
            <ac:cxnSpMk id="121" creationId="{B4C22EB5-9754-F4E1-52EC-D18AB2483AD1}"/>
          </ac:cxnSpMkLst>
        </pc:cxnChg>
        <pc:cxnChg chg="mod topLvl">
          <ac:chgData name="Ganose, Alexander M" userId="8fc7f4ca-5b95-489f-8cd5-e908667d36e9" providerId="ADAL" clId="{20B71690-6088-6043-B1BC-87BD440CDF4C}" dt="2023-09-15T11:10:25.261" v="6859" actId="164"/>
          <ac:cxnSpMkLst>
            <pc:docMk/>
            <pc:sldMk cId="311324940" sldId="1736"/>
            <ac:cxnSpMk id="122" creationId="{419B18E0-5F77-C326-4F9B-E9770C44961A}"/>
          </ac:cxnSpMkLst>
        </pc:cxnChg>
        <pc:cxnChg chg="mod topLvl">
          <ac:chgData name="Ganose, Alexander M" userId="8fc7f4ca-5b95-489f-8cd5-e908667d36e9" providerId="ADAL" clId="{20B71690-6088-6043-B1BC-87BD440CDF4C}" dt="2023-09-15T11:10:25.261" v="6859" actId="164"/>
          <ac:cxnSpMkLst>
            <pc:docMk/>
            <pc:sldMk cId="311324940" sldId="1736"/>
            <ac:cxnSpMk id="123" creationId="{43C63A36-10E7-A1D5-B16D-98379D387D41}"/>
          </ac:cxnSpMkLst>
        </pc:cxnChg>
        <pc:cxnChg chg="mod topLvl">
          <ac:chgData name="Ganose, Alexander M" userId="8fc7f4ca-5b95-489f-8cd5-e908667d36e9" providerId="ADAL" clId="{20B71690-6088-6043-B1BC-87BD440CDF4C}" dt="2023-09-15T11:10:25.261" v="6859" actId="164"/>
          <ac:cxnSpMkLst>
            <pc:docMk/>
            <pc:sldMk cId="311324940" sldId="1736"/>
            <ac:cxnSpMk id="124" creationId="{DD40858E-69EB-568C-AB6E-732CAD13EC2E}"/>
          </ac:cxnSpMkLst>
        </pc:cxnChg>
        <pc:cxnChg chg="mod topLvl">
          <ac:chgData name="Ganose, Alexander M" userId="8fc7f4ca-5b95-489f-8cd5-e908667d36e9" providerId="ADAL" clId="{20B71690-6088-6043-B1BC-87BD440CDF4C}" dt="2023-09-15T11:10:25.261" v="6859" actId="164"/>
          <ac:cxnSpMkLst>
            <pc:docMk/>
            <pc:sldMk cId="311324940" sldId="1736"/>
            <ac:cxnSpMk id="125" creationId="{CDD993A6-CBEE-741C-CBBF-867A5CA83388}"/>
          </ac:cxnSpMkLst>
        </pc:cxnChg>
        <pc:cxnChg chg="mod topLvl">
          <ac:chgData name="Ganose, Alexander M" userId="8fc7f4ca-5b95-489f-8cd5-e908667d36e9" providerId="ADAL" clId="{20B71690-6088-6043-B1BC-87BD440CDF4C}" dt="2023-09-15T11:10:25.261" v="6859" actId="164"/>
          <ac:cxnSpMkLst>
            <pc:docMk/>
            <pc:sldMk cId="311324940" sldId="1736"/>
            <ac:cxnSpMk id="126" creationId="{625F9DEE-43E4-B588-D421-D1F8147EA00C}"/>
          </ac:cxnSpMkLst>
        </pc:cxnChg>
        <pc:cxnChg chg="mod topLvl">
          <ac:chgData name="Ganose, Alexander M" userId="8fc7f4ca-5b95-489f-8cd5-e908667d36e9" providerId="ADAL" clId="{20B71690-6088-6043-B1BC-87BD440CDF4C}" dt="2023-09-15T11:10:25.261" v="6859" actId="164"/>
          <ac:cxnSpMkLst>
            <pc:docMk/>
            <pc:sldMk cId="311324940" sldId="1736"/>
            <ac:cxnSpMk id="132" creationId="{7BE7A02A-4E3B-6681-1829-505F1349A4A2}"/>
          </ac:cxnSpMkLst>
        </pc:cxnChg>
        <pc:cxnChg chg="mod topLvl">
          <ac:chgData name="Ganose, Alexander M" userId="8fc7f4ca-5b95-489f-8cd5-e908667d36e9" providerId="ADAL" clId="{20B71690-6088-6043-B1BC-87BD440CDF4C}" dt="2023-09-15T11:10:25.261" v="6859" actId="164"/>
          <ac:cxnSpMkLst>
            <pc:docMk/>
            <pc:sldMk cId="311324940" sldId="1736"/>
            <ac:cxnSpMk id="133" creationId="{FC050A5F-2936-B9A8-D470-D460C743F660}"/>
          </ac:cxnSpMkLst>
        </pc:cxnChg>
        <pc:cxnChg chg="mod topLvl">
          <ac:chgData name="Ganose, Alexander M" userId="8fc7f4ca-5b95-489f-8cd5-e908667d36e9" providerId="ADAL" clId="{20B71690-6088-6043-B1BC-87BD440CDF4C}" dt="2023-09-15T11:10:25.261" v="6859" actId="164"/>
          <ac:cxnSpMkLst>
            <pc:docMk/>
            <pc:sldMk cId="311324940" sldId="1736"/>
            <ac:cxnSpMk id="134" creationId="{937FA6E2-7E8C-4570-18DD-910B42CD6632}"/>
          </ac:cxnSpMkLst>
        </pc:cxnChg>
        <pc:cxnChg chg="mod topLvl">
          <ac:chgData name="Ganose, Alexander M" userId="8fc7f4ca-5b95-489f-8cd5-e908667d36e9" providerId="ADAL" clId="{20B71690-6088-6043-B1BC-87BD440CDF4C}" dt="2023-09-15T11:10:25.261" v="6859" actId="164"/>
          <ac:cxnSpMkLst>
            <pc:docMk/>
            <pc:sldMk cId="311324940" sldId="1736"/>
            <ac:cxnSpMk id="135" creationId="{1820D671-101A-698D-B3A6-675CA1AD2F52}"/>
          </ac:cxnSpMkLst>
        </pc:cxnChg>
        <pc:cxnChg chg="mod topLvl">
          <ac:chgData name="Ganose, Alexander M" userId="8fc7f4ca-5b95-489f-8cd5-e908667d36e9" providerId="ADAL" clId="{20B71690-6088-6043-B1BC-87BD440CDF4C}" dt="2023-09-15T11:10:25.261" v="6859" actId="164"/>
          <ac:cxnSpMkLst>
            <pc:docMk/>
            <pc:sldMk cId="311324940" sldId="1736"/>
            <ac:cxnSpMk id="136" creationId="{645D674F-6241-0A03-2171-AE4A8A8AD04E}"/>
          </ac:cxnSpMkLst>
        </pc:cxnChg>
        <pc:cxnChg chg="mod topLvl">
          <ac:chgData name="Ganose, Alexander M" userId="8fc7f4ca-5b95-489f-8cd5-e908667d36e9" providerId="ADAL" clId="{20B71690-6088-6043-B1BC-87BD440CDF4C}" dt="2023-09-15T11:26:13.532" v="7051" actId="164"/>
          <ac:cxnSpMkLst>
            <pc:docMk/>
            <pc:sldMk cId="311324940" sldId="1736"/>
            <ac:cxnSpMk id="147" creationId="{13B8F9B3-CA4B-E6E9-84B2-7B82FC83BBD4}"/>
          </ac:cxnSpMkLst>
        </pc:cxnChg>
        <pc:cxnChg chg="del mod topLvl">
          <ac:chgData name="Ganose, Alexander M" userId="8fc7f4ca-5b95-489f-8cd5-e908667d36e9" providerId="ADAL" clId="{20B71690-6088-6043-B1BC-87BD440CDF4C}" dt="2023-09-15T11:25:53.019" v="7046" actId="478"/>
          <ac:cxnSpMkLst>
            <pc:docMk/>
            <pc:sldMk cId="311324940" sldId="1736"/>
            <ac:cxnSpMk id="148" creationId="{84D1B19B-3F26-0D5F-DCA2-541E321402B4}"/>
          </ac:cxnSpMkLst>
        </pc:cxnChg>
        <pc:cxnChg chg="del mod topLvl">
          <ac:chgData name="Ganose, Alexander M" userId="8fc7f4ca-5b95-489f-8cd5-e908667d36e9" providerId="ADAL" clId="{20B71690-6088-6043-B1BC-87BD440CDF4C}" dt="2023-09-15T11:25:54.051" v="7047" actId="478"/>
          <ac:cxnSpMkLst>
            <pc:docMk/>
            <pc:sldMk cId="311324940" sldId="1736"/>
            <ac:cxnSpMk id="149" creationId="{E666AA45-CB8C-1C60-A3B2-3D578ADB02CD}"/>
          </ac:cxnSpMkLst>
        </pc:cxnChg>
        <pc:cxnChg chg="mod topLvl">
          <ac:chgData name="Ganose, Alexander M" userId="8fc7f4ca-5b95-489f-8cd5-e908667d36e9" providerId="ADAL" clId="{20B71690-6088-6043-B1BC-87BD440CDF4C}" dt="2023-09-15T11:26:13.532" v="7051" actId="164"/>
          <ac:cxnSpMkLst>
            <pc:docMk/>
            <pc:sldMk cId="311324940" sldId="1736"/>
            <ac:cxnSpMk id="150" creationId="{30190DB3-C47E-EE84-4E59-77A4E76EA4F2}"/>
          </ac:cxnSpMkLst>
        </pc:cxnChg>
        <pc:cxnChg chg="mod topLvl">
          <ac:chgData name="Ganose, Alexander M" userId="8fc7f4ca-5b95-489f-8cd5-e908667d36e9" providerId="ADAL" clId="{20B71690-6088-6043-B1BC-87BD440CDF4C}" dt="2023-09-15T11:26:13.532" v="7051" actId="164"/>
          <ac:cxnSpMkLst>
            <pc:docMk/>
            <pc:sldMk cId="311324940" sldId="1736"/>
            <ac:cxnSpMk id="151" creationId="{4466D5C8-3EA2-897F-7ECD-2D4E4543C23F}"/>
          </ac:cxnSpMkLst>
        </pc:cxnChg>
        <pc:cxnChg chg="mod topLvl">
          <ac:chgData name="Ganose, Alexander M" userId="8fc7f4ca-5b95-489f-8cd5-e908667d36e9" providerId="ADAL" clId="{20B71690-6088-6043-B1BC-87BD440CDF4C}" dt="2023-09-15T11:26:13.532" v="7051" actId="164"/>
          <ac:cxnSpMkLst>
            <pc:docMk/>
            <pc:sldMk cId="311324940" sldId="1736"/>
            <ac:cxnSpMk id="152" creationId="{D34E0669-A6E1-F006-9F2B-185F2B6912C9}"/>
          </ac:cxnSpMkLst>
        </pc:cxnChg>
        <pc:cxnChg chg="mod topLvl">
          <ac:chgData name="Ganose, Alexander M" userId="8fc7f4ca-5b95-489f-8cd5-e908667d36e9" providerId="ADAL" clId="{20B71690-6088-6043-B1BC-87BD440CDF4C}" dt="2023-09-15T11:26:13.532" v="7051" actId="164"/>
          <ac:cxnSpMkLst>
            <pc:docMk/>
            <pc:sldMk cId="311324940" sldId="1736"/>
            <ac:cxnSpMk id="153" creationId="{068FF68F-1164-8CBE-0835-F00F9B75FA64}"/>
          </ac:cxnSpMkLst>
        </pc:cxnChg>
        <pc:cxnChg chg="mod topLvl">
          <ac:chgData name="Ganose, Alexander M" userId="8fc7f4ca-5b95-489f-8cd5-e908667d36e9" providerId="ADAL" clId="{20B71690-6088-6043-B1BC-87BD440CDF4C}" dt="2023-09-15T11:26:13.532" v="7051" actId="164"/>
          <ac:cxnSpMkLst>
            <pc:docMk/>
            <pc:sldMk cId="311324940" sldId="1736"/>
            <ac:cxnSpMk id="154" creationId="{514B0372-5969-102D-E4C3-2B9431497F75}"/>
          </ac:cxnSpMkLst>
        </pc:cxnChg>
        <pc:cxnChg chg="mod topLvl">
          <ac:chgData name="Ganose, Alexander M" userId="8fc7f4ca-5b95-489f-8cd5-e908667d36e9" providerId="ADAL" clId="{20B71690-6088-6043-B1BC-87BD440CDF4C}" dt="2023-09-15T11:26:13.532" v="7051" actId="164"/>
          <ac:cxnSpMkLst>
            <pc:docMk/>
            <pc:sldMk cId="311324940" sldId="1736"/>
            <ac:cxnSpMk id="155" creationId="{DFC52157-2A4D-BD38-74C9-89E7F013811C}"/>
          </ac:cxnSpMkLst>
        </pc:cxnChg>
        <pc:cxnChg chg="mod topLvl">
          <ac:chgData name="Ganose, Alexander M" userId="8fc7f4ca-5b95-489f-8cd5-e908667d36e9" providerId="ADAL" clId="{20B71690-6088-6043-B1BC-87BD440CDF4C}" dt="2023-09-15T11:26:13.532" v="7051" actId="164"/>
          <ac:cxnSpMkLst>
            <pc:docMk/>
            <pc:sldMk cId="311324940" sldId="1736"/>
            <ac:cxnSpMk id="156" creationId="{A0516874-18A6-ACDF-DFA7-DB5DE5846360}"/>
          </ac:cxnSpMkLst>
        </pc:cxnChg>
        <pc:cxnChg chg="mod topLvl">
          <ac:chgData name="Ganose, Alexander M" userId="8fc7f4ca-5b95-489f-8cd5-e908667d36e9" providerId="ADAL" clId="{20B71690-6088-6043-B1BC-87BD440CDF4C}" dt="2023-09-15T11:26:13.532" v="7051" actId="164"/>
          <ac:cxnSpMkLst>
            <pc:docMk/>
            <pc:sldMk cId="311324940" sldId="1736"/>
            <ac:cxnSpMk id="162" creationId="{D1D108D9-5DC6-652B-8435-0752375E3316}"/>
          </ac:cxnSpMkLst>
        </pc:cxnChg>
        <pc:cxnChg chg="mod topLvl">
          <ac:chgData name="Ganose, Alexander M" userId="8fc7f4ca-5b95-489f-8cd5-e908667d36e9" providerId="ADAL" clId="{20B71690-6088-6043-B1BC-87BD440CDF4C}" dt="2023-09-15T11:26:13.532" v="7051" actId="164"/>
          <ac:cxnSpMkLst>
            <pc:docMk/>
            <pc:sldMk cId="311324940" sldId="1736"/>
            <ac:cxnSpMk id="163" creationId="{B06194D4-BBED-D840-4A3D-ABB34A8F4EF6}"/>
          </ac:cxnSpMkLst>
        </pc:cxnChg>
        <pc:cxnChg chg="mod topLvl">
          <ac:chgData name="Ganose, Alexander M" userId="8fc7f4ca-5b95-489f-8cd5-e908667d36e9" providerId="ADAL" clId="{20B71690-6088-6043-B1BC-87BD440CDF4C}" dt="2023-09-15T11:26:13.532" v="7051" actId="164"/>
          <ac:cxnSpMkLst>
            <pc:docMk/>
            <pc:sldMk cId="311324940" sldId="1736"/>
            <ac:cxnSpMk id="164" creationId="{EFDDB3A2-781C-B9DB-EB1B-BA585F723192}"/>
          </ac:cxnSpMkLst>
        </pc:cxnChg>
        <pc:cxnChg chg="mod topLvl">
          <ac:chgData name="Ganose, Alexander M" userId="8fc7f4ca-5b95-489f-8cd5-e908667d36e9" providerId="ADAL" clId="{20B71690-6088-6043-B1BC-87BD440CDF4C}" dt="2023-09-15T11:26:13.532" v="7051" actId="164"/>
          <ac:cxnSpMkLst>
            <pc:docMk/>
            <pc:sldMk cId="311324940" sldId="1736"/>
            <ac:cxnSpMk id="165" creationId="{BD2FA85E-7F6D-EC7F-BCCB-E6C09FC2B035}"/>
          </ac:cxnSpMkLst>
        </pc:cxnChg>
        <pc:cxnChg chg="mod topLvl">
          <ac:chgData name="Ganose, Alexander M" userId="8fc7f4ca-5b95-489f-8cd5-e908667d36e9" providerId="ADAL" clId="{20B71690-6088-6043-B1BC-87BD440CDF4C}" dt="2023-09-15T11:26:13.532" v="7051" actId="164"/>
          <ac:cxnSpMkLst>
            <pc:docMk/>
            <pc:sldMk cId="311324940" sldId="1736"/>
            <ac:cxnSpMk id="166" creationId="{19C4F92B-E05A-80A3-AB17-FB8F59CDA851}"/>
          </ac:cxnSpMkLst>
        </pc:cxnChg>
        <pc:cxnChg chg="mod topLvl">
          <ac:chgData name="Ganose, Alexander M" userId="8fc7f4ca-5b95-489f-8cd5-e908667d36e9" providerId="ADAL" clId="{20B71690-6088-6043-B1BC-87BD440CDF4C}" dt="2023-09-15T11:21:17.358" v="6985" actId="164"/>
          <ac:cxnSpMkLst>
            <pc:docMk/>
            <pc:sldMk cId="311324940" sldId="1736"/>
            <ac:cxnSpMk id="174" creationId="{124675E8-3238-91E6-FD10-291CC2B9EB7C}"/>
          </ac:cxnSpMkLst>
        </pc:cxnChg>
        <pc:cxnChg chg="del mod topLvl">
          <ac:chgData name="Ganose, Alexander M" userId="8fc7f4ca-5b95-489f-8cd5-e908667d36e9" providerId="ADAL" clId="{20B71690-6088-6043-B1BC-87BD440CDF4C}" dt="2023-09-15T11:20:55.019" v="6981" actId="478"/>
          <ac:cxnSpMkLst>
            <pc:docMk/>
            <pc:sldMk cId="311324940" sldId="1736"/>
            <ac:cxnSpMk id="175" creationId="{6AF0E863-A9D6-9BF9-CF60-C4B7A01DFF0B}"/>
          </ac:cxnSpMkLst>
        </pc:cxnChg>
        <pc:cxnChg chg="del mod topLvl">
          <ac:chgData name="Ganose, Alexander M" userId="8fc7f4ca-5b95-489f-8cd5-e908667d36e9" providerId="ADAL" clId="{20B71690-6088-6043-B1BC-87BD440CDF4C}" dt="2023-09-15T11:20:53.790" v="6980" actId="478"/>
          <ac:cxnSpMkLst>
            <pc:docMk/>
            <pc:sldMk cId="311324940" sldId="1736"/>
            <ac:cxnSpMk id="176" creationId="{70AC12FB-F1E8-4BC3-0309-904843090CF7}"/>
          </ac:cxnSpMkLst>
        </pc:cxnChg>
        <pc:cxnChg chg="mod topLvl">
          <ac:chgData name="Ganose, Alexander M" userId="8fc7f4ca-5b95-489f-8cd5-e908667d36e9" providerId="ADAL" clId="{20B71690-6088-6043-B1BC-87BD440CDF4C}" dt="2023-09-15T11:21:17.358" v="6985" actId="164"/>
          <ac:cxnSpMkLst>
            <pc:docMk/>
            <pc:sldMk cId="311324940" sldId="1736"/>
            <ac:cxnSpMk id="177" creationId="{452BA4B9-B047-603F-42FB-2F64D5E4EFA5}"/>
          </ac:cxnSpMkLst>
        </pc:cxnChg>
        <pc:cxnChg chg="mod topLvl">
          <ac:chgData name="Ganose, Alexander M" userId="8fc7f4ca-5b95-489f-8cd5-e908667d36e9" providerId="ADAL" clId="{20B71690-6088-6043-B1BC-87BD440CDF4C}" dt="2023-09-15T11:21:17.358" v="6985" actId="164"/>
          <ac:cxnSpMkLst>
            <pc:docMk/>
            <pc:sldMk cId="311324940" sldId="1736"/>
            <ac:cxnSpMk id="178" creationId="{F6832FC6-E683-1E9F-064B-C2266BE2AD71}"/>
          </ac:cxnSpMkLst>
        </pc:cxnChg>
        <pc:cxnChg chg="mod topLvl">
          <ac:chgData name="Ganose, Alexander M" userId="8fc7f4ca-5b95-489f-8cd5-e908667d36e9" providerId="ADAL" clId="{20B71690-6088-6043-B1BC-87BD440CDF4C}" dt="2023-09-15T11:21:17.358" v="6985" actId="164"/>
          <ac:cxnSpMkLst>
            <pc:docMk/>
            <pc:sldMk cId="311324940" sldId="1736"/>
            <ac:cxnSpMk id="179" creationId="{E3C837B6-8214-8387-98EE-0C6069D4DE35}"/>
          </ac:cxnSpMkLst>
        </pc:cxnChg>
        <pc:cxnChg chg="mod topLvl">
          <ac:chgData name="Ganose, Alexander M" userId="8fc7f4ca-5b95-489f-8cd5-e908667d36e9" providerId="ADAL" clId="{20B71690-6088-6043-B1BC-87BD440CDF4C}" dt="2023-09-15T11:21:17.358" v="6985" actId="164"/>
          <ac:cxnSpMkLst>
            <pc:docMk/>
            <pc:sldMk cId="311324940" sldId="1736"/>
            <ac:cxnSpMk id="180" creationId="{6C882EB0-41D3-3C6A-CF57-952E53D5AE5A}"/>
          </ac:cxnSpMkLst>
        </pc:cxnChg>
        <pc:cxnChg chg="mod topLvl">
          <ac:chgData name="Ganose, Alexander M" userId="8fc7f4ca-5b95-489f-8cd5-e908667d36e9" providerId="ADAL" clId="{20B71690-6088-6043-B1BC-87BD440CDF4C}" dt="2023-09-15T11:21:17.358" v="6985" actId="164"/>
          <ac:cxnSpMkLst>
            <pc:docMk/>
            <pc:sldMk cId="311324940" sldId="1736"/>
            <ac:cxnSpMk id="181" creationId="{920FEE35-8022-A0A5-BA70-E15BAD3D887A}"/>
          </ac:cxnSpMkLst>
        </pc:cxnChg>
        <pc:cxnChg chg="mod topLvl">
          <ac:chgData name="Ganose, Alexander M" userId="8fc7f4ca-5b95-489f-8cd5-e908667d36e9" providerId="ADAL" clId="{20B71690-6088-6043-B1BC-87BD440CDF4C}" dt="2023-09-15T11:21:17.358" v="6985" actId="164"/>
          <ac:cxnSpMkLst>
            <pc:docMk/>
            <pc:sldMk cId="311324940" sldId="1736"/>
            <ac:cxnSpMk id="182" creationId="{B27C9BF6-FD96-23CB-11ED-19F4843F5782}"/>
          </ac:cxnSpMkLst>
        </pc:cxnChg>
        <pc:cxnChg chg="mod topLvl">
          <ac:chgData name="Ganose, Alexander M" userId="8fc7f4ca-5b95-489f-8cd5-e908667d36e9" providerId="ADAL" clId="{20B71690-6088-6043-B1BC-87BD440CDF4C}" dt="2023-09-15T11:21:17.358" v="6985" actId="164"/>
          <ac:cxnSpMkLst>
            <pc:docMk/>
            <pc:sldMk cId="311324940" sldId="1736"/>
            <ac:cxnSpMk id="183" creationId="{819F46F6-79DE-486B-8AFD-F4259618789C}"/>
          </ac:cxnSpMkLst>
        </pc:cxnChg>
        <pc:cxnChg chg="mod topLvl">
          <ac:chgData name="Ganose, Alexander M" userId="8fc7f4ca-5b95-489f-8cd5-e908667d36e9" providerId="ADAL" clId="{20B71690-6088-6043-B1BC-87BD440CDF4C}" dt="2023-09-15T11:21:17.358" v="6985" actId="164"/>
          <ac:cxnSpMkLst>
            <pc:docMk/>
            <pc:sldMk cId="311324940" sldId="1736"/>
            <ac:cxnSpMk id="189" creationId="{D34E9944-B617-4BAC-3FEB-ACB90E2E7EB5}"/>
          </ac:cxnSpMkLst>
        </pc:cxnChg>
        <pc:cxnChg chg="mod topLvl">
          <ac:chgData name="Ganose, Alexander M" userId="8fc7f4ca-5b95-489f-8cd5-e908667d36e9" providerId="ADAL" clId="{20B71690-6088-6043-B1BC-87BD440CDF4C}" dt="2023-09-15T11:21:17.358" v="6985" actId="164"/>
          <ac:cxnSpMkLst>
            <pc:docMk/>
            <pc:sldMk cId="311324940" sldId="1736"/>
            <ac:cxnSpMk id="190" creationId="{B8CADE9E-B00A-8AF2-74DF-16463196B5AF}"/>
          </ac:cxnSpMkLst>
        </pc:cxnChg>
        <pc:cxnChg chg="mod topLvl">
          <ac:chgData name="Ganose, Alexander M" userId="8fc7f4ca-5b95-489f-8cd5-e908667d36e9" providerId="ADAL" clId="{20B71690-6088-6043-B1BC-87BD440CDF4C}" dt="2023-09-15T11:21:17.358" v="6985" actId="164"/>
          <ac:cxnSpMkLst>
            <pc:docMk/>
            <pc:sldMk cId="311324940" sldId="1736"/>
            <ac:cxnSpMk id="191" creationId="{24C0C409-C9FF-AC97-6B55-5F09B5124118}"/>
          </ac:cxnSpMkLst>
        </pc:cxnChg>
        <pc:cxnChg chg="mod topLvl">
          <ac:chgData name="Ganose, Alexander M" userId="8fc7f4ca-5b95-489f-8cd5-e908667d36e9" providerId="ADAL" clId="{20B71690-6088-6043-B1BC-87BD440CDF4C}" dt="2023-09-15T11:21:17.358" v="6985" actId="164"/>
          <ac:cxnSpMkLst>
            <pc:docMk/>
            <pc:sldMk cId="311324940" sldId="1736"/>
            <ac:cxnSpMk id="192" creationId="{27B7B9C3-BD3E-CE43-ABEB-7BD8E8142FDE}"/>
          </ac:cxnSpMkLst>
        </pc:cxnChg>
        <pc:cxnChg chg="mod topLvl">
          <ac:chgData name="Ganose, Alexander M" userId="8fc7f4ca-5b95-489f-8cd5-e908667d36e9" providerId="ADAL" clId="{20B71690-6088-6043-B1BC-87BD440CDF4C}" dt="2023-09-15T11:21:17.358" v="6985" actId="164"/>
          <ac:cxnSpMkLst>
            <pc:docMk/>
            <pc:sldMk cId="311324940" sldId="1736"/>
            <ac:cxnSpMk id="193" creationId="{8612B3A2-3D5F-BB02-4E7C-640543EBFF3A}"/>
          </ac:cxnSpMkLst>
        </pc:cxnChg>
        <pc:cxnChg chg="mod topLvl">
          <ac:chgData name="Ganose, Alexander M" userId="8fc7f4ca-5b95-489f-8cd5-e908667d36e9" providerId="ADAL" clId="{20B71690-6088-6043-B1BC-87BD440CDF4C}" dt="2023-09-15T11:19:05.351" v="6958" actId="164"/>
          <ac:cxnSpMkLst>
            <pc:docMk/>
            <pc:sldMk cId="311324940" sldId="1736"/>
            <ac:cxnSpMk id="201" creationId="{DDE8CCB4-17A1-25C1-D828-2B4DE3A85B71}"/>
          </ac:cxnSpMkLst>
        </pc:cxnChg>
        <pc:cxnChg chg="del mod topLvl">
          <ac:chgData name="Ganose, Alexander M" userId="8fc7f4ca-5b95-489f-8cd5-e908667d36e9" providerId="ADAL" clId="{20B71690-6088-6043-B1BC-87BD440CDF4C}" dt="2023-09-15T11:18:46.861" v="6954" actId="478"/>
          <ac:cxnSpMkLst>
            <pc:docMk/>
            <pc:sldMk cId="311324940" sldId="1736"/>
            <ac:cxnSpMk id="202" creationId="{76FB5A55-AAA6-6798-AEB4-5798260241E3}"/>
          </ac:cxnSpMkLst>
        </pc:cxnChg>
        <pc:cxnChg chg="mod topLvl">
          <ac:chgData name="Ganose, Alexander M" userId="8fc7f4ca-5b95-489f-8cd5-e908667d36e9" providerId="ADAL" clId="{20B71690-6088-6043-B1BC-87BD440CDF4C}" dt="2023-09-15T11:19:05.351" v="6958" actId="164"/>
          <ac:cxnSpMkLst>
            <pc:docMk/>
            <pc:sldMk cId="311324940" sldId="1736"/>
            <ac:cxnSpMk id="203" creationId="{4F6A5E32-42BA-9354-25B6-23CABC452798}"/>
          </ac:cxnSpMkLst>
        </pc:cxnChg>
        <pc:cxnChg chg="del mod topLvl">
          <ac:chgData name="Ganose, Alexander M" userId="8fc7f4ca-5b95-489f-8cd5-e908667d36e9" providerId="ADAL" clId="{20B71690-6088-6043-B1BC-87BD440CDF4C}" dt="2023-09-15T11:18:48.197" v="6955" actId="478"/>
          <ac:cxnSpMkLst>
            <pc:docMk/>
            <pc:sldMk cId="311324940" sldId="1736"/>
            <ac:cxnSpMk id="204" creationId="{065F44D7-A7E4-1BC1-B6AA-DE5D2A997842}"/>
          </ac:cxnSpMkLst>
        </pc:cxnChg>
        <pc:cxnChg chg="del mod topLvl">
          <ac:chgData name="Ganose, Alexander M" userId="8fc7f4ca-5b95-489f-8cd5-e908667d36e9" providerId="ADAL" clId="{20B71690-6088-6043-B1BC-87BD440CDF4C}" dt="2023-09-15T11:18:49.392" v="6956" actId="478"/>
          <ac:cxnSpMkLst>
            <pc:docMk/>
            <pc:sldMk cId="311324940" sldId="1736"/>
            <ac:cxnSpMk id="205" creationId="{2C60D7B3-1E2B-557A-FAED-6F1A64C20B89}"/>
          </ac:cxnSpMkLst>
        </pc:cxnChg>
        <pc:cxnChg chg="mod topLvl">
          <ac:chgData name="Ganose, Alexander M" userId="8fc7f4ca-5b95-489f-8cd5-e908667d36e9" providerId="ADAL" clId="{20B71690-6088-6043-B1BC-87BD440CDF4C}" dt="2023-09-15T11:19:05.351" v="6958" actId="164"/>
          <ac:cxnSpMkLst>
            <pc:docMk/>
            <pc:sldMk cId="311324940" sldId="1736"/>
            <ac:cxnSpMk id="206" creationId="{0C406583-85BA-940D-6A0F-E1F06703C764}"/>
          </ac:cxnSpMkLst>
        </pc:cxnChg>
        <pc:cxnChg chg="mod topLvl">
          <ac:chgData name="Ganose, Alexander M" userId="8fc7f4ca-5b95-489f-8cd5-e908667d36e9" providerId="ADAL" clId="{20B71690-6088-6043-B1BC-87BD440CDF4C}" dt="2023-09-15T11:19:05.351" v="6958" actId="164"/>
          <ac:cxnSpMkLst>
            <pc:docMk/>
            <pc:sldMk cId="311324940" sldId="1736"/>
            <ac:cxnSpMk id="207" creationId="{2B072359-99D0-6C2A-6502-7AF5AA5D3A80}"/>
          </ac:cxnSpMkLst>
        </pc:cxnChg>
        <pc:cxnChg chg="mod topLvl">
          <ac:chgData name="Ganose, Alexander M" userId="8fc7f4ca-5b95-489f-8cd5-e908667d36e9" providerId="ADAL" clId="{20B71690-6088-6043-B1BC-87BD440CDF4C}" dt="2023-09-15T11:19:05.351" v="6958" actId="164"/>
          <ac:cxnSpMkLst>
            <pc:docMk/>
            <pc:sldMk cId="311324940" sldId="1736"/>
            <ac:cxnSpMk id="208" creationId="{E22B15FB-D079-4AA5-8DAE-A5B49DDD6F25}"/>
          </ac:cxnSpMkLst>
        </pc:cxnChg>
        <pc:cxnChg chg="mod topLvl">
          <ac:chgData name="Ganose, Alexander M" userId="8fc7f4ca-5b95-489f-8cd5-e908667d36e9" providerId="ADAL" clId="{20B71690-6088-6043-B1BC-87BD440CDF4C}" dt="2023-09-15T11:19:05.351" v="6958" actId="164"/>
          <ac:cxnSpMkLst>
            <pc:docMk/>
            <pc:sldMk cId="311324940" sldId="1736"/>
            <ac:cxnSpMk id="209" creationId="{6E9CAA9A-4BDE-D659-AFC9-E13941F34BE1}"/>
          </ac:cxnSpMkLst>
        </pc:cxnChg>
        <pc:cxnChg chg="mod topLvl">
          <ac:chgData name="Ganose, Alexander M" userId="8fc7f4ca-5b95-489f-8cd5-e908667d36e9" providerId="ADAL" clId="{20B71690-6088-6043-B1BC-87BD440CDF4C}" dt="2023-09-15T11:19:05.351" v="6958" actId="164"/>
          <ac:cxnSpMkLst>
            <pc:docMk/>
            <pc:sldMk cId="311324940" sldId="1736"/>
            <ac:cxnSpMk id="210" creationId="{05A7E9B2-E1DD-AD8B-4A26-642907CD2C5C}"/>
          </ac:cxnSpMkLst>
        </pc:cxnChg>
        <pc:cxnChg chg="mod topLvl">
          <ac:chgData name="Ganose, Alexander M" userId="8fc7f4ca-5b95-489f-8cd5-e908667d36e9" providerId="ADAL" clId="{20B71690-6088-6043-B1BC-87BD440CDF4C}" dt="2023-09-15T11:19:05.351" v="6958" actId="164"/>
          <ac:cxnSpMkLst>
            <pc:docMk/>
            <pc:sldMk cId="311324940" sldId="1736"/>
            <ac:cxnSpMk id="216" creationId="{CC3983F8-B7BE-54A2-052C-58156057FD18}"/>
          </ac:cxnSpMkLst>
        </pc:cxnChg>
        <pc:cxnChg chg="mod topLvl">
          <ac:chgData name="Ganose, Alexander M" userId="8fc7f4ca-5b95-489f-8cd5-e908667d36e9" providerId="ADAL" clId="{20B71690-6088-6043-B1BC-87BD440CDF4C}" dt="2023-09-15T11:19:05.351" v="6958" actId="164"/>
          <ac:cxnSpMkLst>
            <pc:docMk/>
            <pc:sldMk cId="311324940" sldId="1736"/>
            <ac:cxnSpMk id="217" creationId="{C7B424A9-3003-0D93-6365-F147D8A4D2BA}"/>
          </ac:cxnSpMkLst>
        </pc:cxnChg>
        <pc:cxnChg chg="mod topLvl">
          <ac:chgData name="Ganose, Alexander M" userId="8fc7f4ca-5b95-489f-8cd5-e908667d36e9" providerId="ADAL" clId="{20B71690-6088-6043-B1BC-87BD440CDF4C}" dt="2023-09-15T11:19:05.351" v="6958" actId="164"/>
          <ac:cxnSpMkLst>
            <pc:docMk/>
            <pc:sldMk cId="311324940" sldId="1736"/>
            <ac:cxnSpMk id="218" creationId="{A45B92D4-71E6-C6E8-04F6-CE515B6CB2D2}"/>
          </ac:cxnSpMkLst>
        </pc:cxnChg>
        <pc:cxnChg chg="mod topLvl">
          <ac:chgData name="Ganose, Alexander M" userId="8fc7f4ca-5b95-489f-8cd5-e908667d36e9" providerId="ADAL" clId="{20B71690-6088-6043-B1BC-87BD440CDF4C}" dt="2023-09-15T11:19:05.351" v="6958" actId="164"/>
          <ac:cxnSpMkLst>
            <pc:docMk/>
            <pc:sldMk cId="311324940" sldId="1736"/>
            <ac:cxnSpMk id="219" creationId="{35EF6DD1-ECA4-7394-CF61-2CF29A87D821}"/>
          </ac:cxnSpMkLst>
        </pc:cxnChg>
        <pc:cxnChg chg="mod topLvl">
          <ac:chgData name="Ganose, Alexander M" userId="8fc7f4ca-5b95-489f-8cd5-e908667d36e9" providerId="ADAL" clId="{20B71690-6088-6043-B1BC-87BD440CDF4C}" dt="2023-09-15T11:19:05.351" v="6958" actId="164"/>
          <ac:cxnSpMkLst>
            <pc:docMk/>
            <pc:sldMk cId="311324940" sldId="1736"/>
            <ac:cxnSpMk id="220" creationId="{81FD4F33-2604-49C3-5D5A-F6650F7F1284}"/>
          </ac:cxnSpMkLst>
        </pc:cxnChg>
        <pc:cxnChg chg="mod">
          <ac:chgData name="Ganose, Alexander M" userId="8fc7f4ca-5b95-489f-8cd5-e908667d36e9" providerId="ADAL" clId="{20B71690-6088-6043-B1BC-87BD440CDF4C}" dt="2023-09-15T11:21:25.623" v="6988"/>
          <ac:cxnSpMkLst>
            <pc:docMk/>
            <pc:sldMk cId="311324940" sldId="1736"/>
            <ac:cxnSpMk id="235" creationId="{F2429196-A8EE-C855-86F5-2B23748BFF26}"/>
          </ac:cxnSpMkLst>
        </pc:cxnChg>
        <pc:cxnChg chg="mod">
          <ac:chgData name="Ganose, Alexander M" userId="8fc7f4ca-5b95-489f-8cd5-e908667d36e9" providerId="ADAL" clId="{20B71690-6088-6043-B1BC-87BD440CDF4C}" dt="2023-09-15T11:21:25.623" v="6988"/>
          <ac:cxnSpMkLst>
            <pc:docMk/>
            <pc:sldMk cId="311324940" sldId="1736"/>
            <ac:cxnSpMk id="236" creationId="{072746E2-2EB3-226D-0AD6-F33ECB9827E3}"/>
          </ac:cxnSpMkLst>
        </pc:cxnChg>
        <pc:cxnChg chg="mod">
          <ac:chgData name="Ganose, Alexander M" userId="8fc7f4ca-5b95-489f-8cd5-e908667d36e9" providerId="ADAL" clId="{20B71690-6088-6043-B1BC-87BD440CDF4C}" dt="2023-09-15T11:21:25.623" v="6988"/>
          <ac:cxnSpMkLst>
            <pc:docMk/>
            <pc:sldMk cId="311324940" sldId="1736"/>
            <ac:cxnSpMk id="237" creationId="{65B5F7D9-297E-7EC6-6D1A-63AB86752AB8}"/>
          </ac:cxnSpMkLst>
        </pc:cxnChg>
        <pc:cxnChg chg="mod">
          <ac:chgData name="Ganose, Alexander M" userId="8fc7f4ca-5b95-489f-8cd5-e908667d36e9" providerId="ADAL" clId="{20B71690-6088-6043-B1BC-87BD440CDF4C}" dt="2023-09-15T11:21:25.623" v="6988"/>
          <ac:cxnSpMkLst>
            <pc:docMk/>
            <pc:sldMk cId="311324940" sldId="1736"/>
            <ac:cxnSpMk id="238" creationId="{DCCF3C9B-5710-B31F-513F-A8047E90905E}"/>
          </ac:cxnSpMkLst>
        </pc:cxnChg>
        <pc:cxnChg chg="mod">
          <ac:chgData name="Ganose, Alexander M" userId="8fc7f4ca-5b95-489f-8cd5-e908667d36e9" providerId="ADAL" clId="{20B71690-6088-6043-B1BC-87BD440CDF4C}" dt="2023-09-15T11:21:25.623" v="6988"/>
          <ac:cxnSpMkLst>
            <pc:docMk/>
            <pc:sldMk cId="311324940" sldId="1736"/>
            <ac:cxnSpMk id="239" creationId="{73845B17-1863-4F11-3B98-F6B45EDF6982}"/>
          </ac:cxnSpMkLst>
        </pc:cxnChg>
        <pc:cxnChg chg="mod">
          <ac:chgData name="Ganose, Alexander M" userId="8fc7f4ca-5b95-489f-8cd5-e908667d36e9" providerId="ADAL" clId="{20B71690-6088-6043-B1BC-87BD440CDF4C}" dt="2023-09-15T11:21:25.623" v="6988"/>
          <ac:cxnSpMkLst>
            <pc:docMk/>
            <pc:sldMk cId="311324940" sldId="1736"/>
            <ac:cxnSpMk id="240" creationId="{8A2A076C-831F-DFF0-394F-6B3C78439FBC}"/>
          </ac:cxnSpMkLst>
        </pc:cxnChg>
        <pc:cxnChg chg="mod">
          <ac:chgData name="Ganose, Alexander M" userId="8fc7f4ca-5b95-489f-8cd5-e908667d36e9" providerId="ADAL" clId="{20B71690-6088-6043-B1BC-87BD440CDF4C}" dt="2023-09-15T11:21:25.623" v="6988"/>
          <ac:cxnSpMkLst>
            <pc:docMk/>
            <pc:sldMk cId="311324940" sldId="1736"/>
            <ac:cxnSpMk id="241" creationId="{0C2EE2A0-8DC3-759C-3156-085C5FCA2C84}"/>
          </ac:cxnSpMkLst>
        </pc:cxnChg>
        <pc:cxnChg chg="mod">
          <ac:chgData name="Ganose, Alexander M" userId="8fc7f4ca-5b95-489f-8cd5-e908667d36e9" providerId="ADAL" clId="{20B71690-6088-6043-B1BC-87BD440CDF4C}" dt="2023-09-15T11:21:25.623" v="6988"/>
          <ac:cxnSpMkLst>
            <pc:docMk/>
            <pc:sldMk cId="311324940" sldId="1736"/>
            <ac:cxnSpMk id="242" creationId="{C54EE8B7-7622-79F3-EB4F-1068CD32F6FF}"/>
          </ac:cxnSpMkLst>
        </pc:cxnChg>
        <pc:cxnChg chg="mod">
          <ac:chgData name="Ganose, Alexander M" userId="8fc7f4ca-5b95-489f-8cd5-e908667d36e9" providerId="ADAL" clId="{20B71690-6088-6043-B1BC-87BD440CDF4C}" dt="2023-09-15T11:21:25.623" v="6988"/>
          <ac:cxnSpMkLst>
            <pc:docMk/>
            <pc:sldMk cId="311324940" sldId="1736"/>
            <ac:cxnSpMk id="248" creationId="{747A1AE5-9F63-1878-810C-45DC0AB1463A}"/>
          </ac:cxnSpMkLst>
        </pc:cxnChg>
        <pc:cxnChg chg="mod">
          <ac:chgData name="Ganose, Alexander M" userId="8fc7f4ca-5b95-489f-8cd5-e908667d36e9" providerId="ADAL" clId="{20B71690-6088-6043-B1BC-87BD440CDF4C}" dt="2023-09-15T11:21:25.623" v="6988"/>
          <ac:cxnSpMkLst>
            <pc:docMk/>
            <pc:sldMk cId="311324940" sldId="1736"/>
            <ac:cxnSpMk id="249" creationId="{0D310857-2EEA-FB1B-2497-02DA5C271C47}"/>
          </ac:cxnSpMkLst>
        </pc:cxnChg>
        <pc:cxnChg chg="mod">
          <ac:chgData name="Ganose, Alexander M" userId="8fc7f4ca-5b95-489f-8cd5-e908667d36e9" providerId="ADAL" clId="{20B71690-6088-6043-B1BC-87BD440CDF4C}" dt="2023-09-15T11:21:25.623" v="6988"/>
          <ac:cxnSpMkLst>
            <pc:docMk/>
            <pc:sldMk cId="311324940" sldId="1736"/>
            <ac:cxnSpMk id="250" creationId="{4C741EEF-0933-B599-D6BB-D2C564908E8D}"/>
          </ac:cxnSpMkLst>
        </pc:cxnChg>
        <pc:cxnChg chg="mod">
          <ac:chgData name="Ganose, Alexander M" userId="8fc7f4ca-5b95-489f-8cd5-e908667d36e9" providerId="ADAL" clId="{20B71690-6088-6043-B1BC-87BD440CDF4C}" dt="2023-09-15T11:21:25.623" v="6988"/>
          <ac:cxnSpMkLst>
            <pc:docMk/>
            <pc:sldMk cId="311324940" sldId="1736"/>
            <ac:cxnSpMk id="251" creationId="{7DCF0640-9743-D4EC-969F-95E5DC60262A}"/>
          </ac:cxnSpMkLst>
        </pc:cxnChg>
        <pc:cxnChg chg="mod">
          <ac:chgData name="Ganose, Alexander M" userId="8fc7f4ca-5b95-489f-8cd5-e908667d36e9" providerId="ADAL" clId="{20B71690-6088-6043-B1BC-87BD440CDF4C}" dt="2023-09-15T11:21:25.623" v="6988"/>
          <ac:cxnSpMkLst>
            <pc:docMk/>
            <pc:sldMk cId="311324940" sldId="1736"/>
            <ac:cxnSpMk id="252" creationId="{F72DE19F-FC22-CFB8-E1DD-F728EA34720C}"/>
          </ac:cxnSpMkLst>
        </pc:cxnChg>
        <pc:cxnChg chg="mod">
          <ac:chgData name="Ganose, Alexander M" userId="8fc7f4ca-5b95-489f-8cd5-e908667d36e9" providerId="ADAL" clId="{20B71690-6088-6043-B1BC-87BD440CDF4C}" dt="2023-09-15T11:26:17.387" v="7054"/>
          <ac:cxnSpMkLst>
            <pc:docMk/>
            <pc:sldMk cId="311324940" sldId="1736"/>
            <ac:cxnSpMk id="264" creationId="{76D170DB-0566-7FB7-DE9E-9E70E869FF4B}"/>
          </ac:cxnSpMkLst>
        </pc:cxnChg>
        <pc:cxnChg chg="mod">
          <ac:chgData name="Ganose, Alexander M" userId="8fc7f4ca-5b95-489f-8cd5-e908667d36e9" providerId="ADAL" clId="{20B71690-6088-6043-B1BC-87BD440CDF4C}" dt="2023-09-15T11:26:17.387" v="7054"/>
          <ac:cxnSpMkLst>
            <pc:docMk/>
            <pc:sldMk cId="311324940" sldId="1736"/>
            <ac:cxnSpMk id="265" creationId="{D92068CC-0BD2-3933-D557-397E17CA853A}"/>
          </ac:cxnSpMkLst>
        </pc:cxnChg>
        <pc:cxnChg chg="mod">
          <ac:chgData name="Ganose, Alexander M" userId="8fc7f4ca-5b95-489f-8cd5-e908667d36e9" providerId="ADAL" clId="{20B71690-6088-6043-B1BC-87BD440CDF4C}" dt="2023-09-15T11:26:17.387" v="7054"/>
          <ac:cxnSpMkLst>
            <pc:docMk/>
            <pc:sldMk cId="311324940" sldId="1736"/>
            <ac:cxnSpMk id="266" creationId="{BC708E3D-C197-E039-5B25-520C39A94BE3}"/>
          </ac:cxnSpMkLst>
        </pc:cxnChg>
        <pc:cxnChg chg="mod">
          <ac:chgData name="Ganose, Alexander M" userId="8fc7f4ca-5b95-489f-8cd5-e908667d36e9" providerId="ADAL" clId="{20B71690-6088-6043-B1BC-87BD440CDF4C}" dt="2023-09-15T11:26:17.387" v="7054"/>
          <ac:cxnSpMkLst>
            <pc:docMk/>
            <pc:sldMk cId="311324940" sldId="1736"/>
            <ac:cxnSpMk id="267" creationId="{E392BE09-C5BE-36CF-283A-DB5B62591D02}"/>
          </ac:cxnSpMkLst>
        </pc:cxnChg>
        <pc:cxnChg chg="mod">
          <ac:chgData name="Ganose, Alexander M" userId="8fc7f4ca-5b95-489f-8cd5-e908667d36e9" providerId="ADAL" clId="{20B71690-6088-6043-B1BC-87BD440CDF4C}" dt="2023-09-15T11:26:17.387" v="7054"/>
          <ac:cxnSpMkLst>
            <pc:docMk/>
            <pc:sldMk cId="311324940" sldId="1736"/>
            <ac:cxnSpMk id="268" creationId="{2581CD5F-0C23-F873-E8CB-6A05F8B54899}"/>
          </ac:cxnSpMkLst>
        </pc:cxnChg>
        <pc:cxnChg chg="mod">
          <ac:chgData name="Ganose, Alexander M" userId="8fc7f4ca-5b95-489f-8cd5-e908667d36e9" providerId="ADAL" clId="{20B71690-6088-6043-B1BC-87BD440CDF4C}" dt="2023-09-15T11:26:17.387" v="7054"/>
          <ac:cxnSpMkLst>
            <pc:docMk/>
            <pc:sldMk cId="311324940" sldId="1736"/>
            <ac:cxnSpMk id="269" creationId="{97644C12-CB66-7CB2-9E41-15ECB21E51D1}"/>
          </ac:cxnSpMkLst>
        </pc:cxnChg>
        <pc:cxnChg chg="mod">
          <ac:chgData name="Ganose, Alexander M" userId="8fc7f4ca-5b95-489f-8cd5-e908667d36e9" providerId="ADAL" clId="{20B71690-6088-6043-B1BC-87BD440CDF4C}" dt="2023-09-15T11:26:17.387" v="7054"/>
          <ac:cxnSpMkLst>
            <pc:docMk/>
            <pc:sldMk cId="311324940" sldId="1736"/>
            <ac:cxnSpMk id="270" creationId="{9E6EE095-86FD-D33C-8DA2-FF9AD2A95D35}"/>
          </ac:cxnSpMkLst>
        </pc:cxnChg>
        <pc:cxnChg chg="mod">
          <ac:chgData name="Ganose, Alexander M" userId="8fc7f4ca-5b95-489f-8cd5-e908667d36e9" providerId="ADAL" clId="{20B71690-6088-6043-B1BC-87BD440CDF4C}" dt="2023-09-15T11:26:17.387" v="7054"/>
          <ac:cxnSpMkLst>
            <pc:docMk/>
            <pc:sldMk cId="311324940" sldId="1736"/>
            <ac:cxnSpMk id="271" creationId="{6D8AEDC5-855B-4524-263C-A2622EA6863C}"/>
          </ac:cxnSpMkLst>
        </pc:cxnChg>
        <pc:cxnChg chg="mod">
          <ac:chgData name="Ganose, Alexander M" userId="8fc7f4ca-5b95-489f-8cd5-e908667d36e9" providerId="ADAL" clId="{20B71690-6088-6043-B1BC-87BD440CDF4C}" dt="2023-09-15T11:26:17.387" v="7054"/>
          <ac:cxnSpMkLst>
            <pc:docMk/>
            <pc:sldMk cId="311324940" sldId="1736"/>
            <ac:cxnSpMk id="277" creationId="{E6B4586D-5AA1-9D83-1C23-085CBF818100}"/>
          </ac:cxnSpMkLst>
        </pc:cxnChg>
        <pc:cxnChg chg="mod">
          <ac:chgData name="Ganose, Alexander M" userId="8fc7f4ca-5b95-489f-8cd5-e908667d36e9" providerId="ADAL" clId="{20B71690-6088-6043-B1BC-87BD440CDF4C}" dt="2023-09-15T11:26:17.387" v="7054"/>
          <ac:cxnSpMkLst>
            <pc:docMk/>
            <pc:sldMk cId="311324940" sldId="1736"/>
            <ac:cxnSpMk id="278" creationId="{5CB8026D-D103-A4FD-8B1A-9833DA8B0271}"/>
          </ac:cxnSpMkLst>
        </pc:cxnChg>
        <pc:cxnChg chg="mod">
          <ac:chgData name="Ganose, Alexander M" userId="8fc7f4ca-5b95-489f-8cd5-e908667d36e9" providerId="ADAL" clId="{20B71690-6088-6043-B1BC-87BD440CDF4C}" dt="2023-09-15T11:26:17.387" v="7054"/>
          <ac:cxnSpMkLst>
            <pc:docMk/>
            <pc:sldMk cId="311324940" sldId="1736"/>
            <ac:cxnSpMk id="279" creationId="{93532531-E077-0588-F2CE-9F5353B3F637}"/>
          </ac:cxnSpMkLst>
        </pc:cxnChg>
        <pc:cxnChg chg="mod">
          <ac:chgData name="Ganose, Alexander M" userId="8fc7f4ca-5b95-489f-8cd5-e908667d36e9" providerId="ADAL" clId="{20B71690-6088-6043-B1BC-87BD440CDF4C}" dt="2023-09-15T11:26:17.387" v="7054"/>
          <ac:cxnSpMkLst>
            <pc:docMk/>
            <pc:sldMk cId="311324940" sldId="1736"/>
            <ac:cxnSpMk id="280" creationId="{BD87A496-A75E-D871-4156-9CA268F8C935}"/>
          </ac:cxnSpMkLst>
        </pc:cxnChg>
        <pc:cxnChg chg="mod">
          <ac:chgData name="Ganose, Alexander M" userId="8fc7f4ca-5b95-489f-8cd5-e908667d36e9" providerId="ADAL" clId="{20B71690-6088-6043-B1BC-87BD440CDF4C}" dt="2023-09-15T11:26:17.387" v="7054"/>
          <ac:cxnSpMkLst>
            <pc:docMk/>
            <pc:sldMk cId="311324940" sldId="1736"/>
            <ac:cxnSpMk id="281" creationId="{3C006C4F-C0D2-0C4D-7C04-A04E319597D9}"/>
          </ac:cxnSpMkLst>
        </pc:cxnChg>
        <pc:cxnChg chg="mod">
          <ac:chgData name="Ganose, Alexander M" userId="8fc7f4ca-5b95-489f-8cd5-e908667d36e9" providerId="ADAL" clId="{20B71690-6088-6043-B1BC-87BD440CDF4C}" dt="2023-09-15T11:28:08.478" v="7064"/>
          <ac:cxnSpMkLst>
            <pc:docMk/>
            <pc:sldMk cId="311324940" sldId="1736"/>
            <ac:cxnSpMk id="289" creationId="{E7B89336-D030-AB4F-8A2E-F659ED1CBBB7}"/>
          </ac:cxnSpMkLst>
        </pc:cxnChg>
        <pc:cxnChg chg="mod">
          <ac:chgData name="Ganose, Alexander M" userId="8fc7f4ca-5b95-489f-8cd5-e908667d36e9" providerId="ADAL" clId="{20B71690-6088-6043-B1BC-87BD440CDF4C}" dt="2023-09-15T11:28:08.478" v="7064"/>
          <ac:cxnSpMkLst>
            <pc:docMk/>
            <pc:sldMk cId="311324940" sldId="1736"/>
            <ac:cxnSpMk id="290" creationId="{47D5FB12-BB66-1240-16BC-D95874896778}"/>
          </ac:cxnSpMkLst>
        </pc:cxnChg>
        <pc:cxnChg chg="mod">
          <ac:chgData name="Ganose, Alexander M" userId="8fc7f4ca-5b95-489f-8cd5-e908667d36e9" providerId="ADAL" clId="{20B71690-6088-6043-B1BC-87BD440CDF4C}" dt="2023-09-15T11:28:08.478" v="7064"/>
          <ac:cxnSpMkLst>
            <pc:docMk/>
            <pc:sldMk cId="311324940" sldId="1736"/>
            <ac:cxnSpMk id="291" creationId="{8C95C217-5043-96DA-EE6D-76370387BB57}"/>
          </ac:cxnSpMkLst>
        </pc:cxnChg>
        <pc:cxnChg chg="mod">
          <ac:chgData name="Ganose, Alexander M" userId="8fc7f4ca-5b95-489f-8cd5-e908667d36e9" providerId="ADAL" clId="{20B71690-6088-6043-B1BC-87BD440CDF4C}" dt="2023-09-15T11:28:08.478" v="7064"/>
          <ac:cxnSpMkLst>
            <pc:docMk/>
            <pc:sldMk cId="311324940" sldId="1736"/>
            <ac:cxnSpMk id="292" creationId="{2B15DF1C-6273-545F-9ECD-2A29F92A1DE7}"/>
          </ac:cxnSpMkLst>
        </pc:cxnChg>
        <pc:cxnChg chg="mod">
          <ac:chgData name="Ganose, Alexander M" userId="8fc7f4ca-5b95-489f-8cd5-e908667d36e9" providerId="ADAL" clId="{20B71690-6088-6043-B1BC-87BD440CDF4C}" dt="2023-09-15T11:28:08.478" v="7064"/>
          <ac:cxnSpMkLst>
            <pc:docMk/>
            <pc:sldMk cId="311324940" sldId="1736"/>
            <ac:cxnSpMk id="293" creationId="{AE8CB332-DC18-9ECE-E0A3-25BBCD44045D}"/>
          </ac:cxnSpMkLst>
        </pc:cxnChg>
        <pc:cxnChg chg="mod">
          <ac:chgData name="Ganose, Alexander M" userId="8fc7f4ca-5b95-489f-8cd5-e908667d36e9" providerId="ADAL" clId="{20B71690-6088-6043-B1BC-87BD440CDF4C}" dt="2023-09-15T11:28:08.478" v="7064"/>
          <ac:cxnSpMkLst>
            <pc:docMk/>
            <pc:sldMk cId="311324940" sldId="1736"/>
            <ac:cxnSpMk id="294" creationId="{CF739C91-6D20-FC89-4EE9-1EBB37ED335A}"/>
          </ac:cxnSpMkLst>
        </pc:cxnChg>
        <pc:cxnChg chg="mod">
          <ac:chgData name="Ganose, Alexander M" userId="8fc7f4ca-5b95-489f-8cd5-e908667d36e9" providerId="ADAL" clId="{20B71690-6088-6043-B1BC-87BD440CDF4C}" dt="2023-09-15T11:28:08.478" v="7064"/>
          <ac:cxnSpMkLst>
            <pc:docMk/>
            <pc:sldMk cId="311324940" sldId="1736"/>
            <ac:cxnSpMk id="295" creationId="{AAFA1F9E-79AF-6924-CE2C-9561D526000F}"/>
          </ac:cxnSpMkLst>
        </pc:cxnChg>
        <pc:cxnChg chg="mod">
          <ac:chgData name="Ganose, Alexander M" userId="8fc7f4ca-5b95-489f-8cd5-e908667d36e9" providerId="ADAL" clId="{20B71690-6088-6043-B1BC-87BD440CDF4C}" dt="2023-09-15T11:28:08.478" v="7064"/>
          <ac:cxnSpMkLst>
            <pc:docMk/>
            <pc:sldMk cId="311324940" sldId="1736"/>
            <ac:cxnSpMk id="296" creationId="{E09D8B70-B04F-7BDA-DBC0-52738BE158D0}"/>
          </ac:cxnSpMkLst>
        </pc:cxnChg>
        <pc:cxnChg chg="mod">
          <ac:chgData name="Ganose, Alexander M" userId="8fc7f4ca-5b95-489f-8cd5-e908667d36e9" providerId="ADAL" clId="{20B71690-6088-6043-B1BC-87BD440CDF4C}" dt="2023-09-15T11:28:08.478" v="7064"/>
          <ac:cxnSpMkLst>
            <pc:docMk/>
            <pc:sldMk cId="311324940" sldId="1736"/>
            <ac:cxnSpMk id="297" creationId="{BA0A1D20-7171-8401-ACDA-1018BED7D211}"/>
          </ac:cxnSpMkLst>
        </pc:cxnChg>
        <pc:cxnChg chg="mod">
          <ac:chgData name="Ganose, Alexander M" userId="8fc7f4ca-5b95-489f-8cd5-e908667d36e9" providerId="ADAL" clId="{20B71690-6088-6043-B1BC-87BD440CDF4C}" dt="2023-09-15T11:28:08.478" v="7064"/>
          <ac:cxnSpMkLst>
            <pc:docMk/>
            <pc:sldMk cId="311324940" sldId="1736"/>
            <ac:cxnSpMk id="298" creationId="{4A2275F6-031A-D576-8F20-DD9DC6992AB7}"/>
          </ac:cxnSpMkLst>
        </pc:cxnChg>
        <pc:cxnChg chg="mod">
          <ac:chgData name="Ganose, Alexander M" userId="8fc7f4ca-5b95-489f-8cd5-e908667d36e9" providerId="ADAL" clId="{20B71690-6088-6043-B1BC-87BD440CDF4C}" dt="2023-09-15T11:28:08.478" v="7064"/>
          <ac:cxnSpMkLst>
            <pc:docMk/>
            <pc:sldMk cId="311324940" sldId="1736"/>
            <ac:cxnSpMk id="304" creationId="{AE0275BE-D9E8-7A2F-0C07-92C922D18A31}"/>
          </ac:cxnSpMkLst>
        </pc:cxnChg>
        <pc:cxnChg chg="mod">
          <ac:chgData name="Ganose, Alexander M" userId="8fc7f4ca-5b95-489f-8cd5-e908667d36e9" providerId="ADAL" clId="{20B71690-6088-6043-B1BC-87BD440CDF4C}" dt="2023-09-15T11:28:08.478" v="7064"/>
          <ac:cxnSpMkLst>
            <pc:docMk/>
            <pc:sldMk cId="311324940" sldId="1736"/>
            <ac:cxnSpMk id="305" creationId="{5AC84D4D-7F88-1E0A-E053-480D2312578C}"/>
          </ac:cxnSpMkLst>
        </pc:cxnChg>
        <pc:cxnChg chg="mod">
          <ac:chgData name="Ganose, Alexander M" userId="8fc7f4ca-5b95-489f-8cd5-e908667d36e9" providerId="ADAL" clId="{20B71690-6088-6043-B1BC-87BD440CDF4C}" dt="2023-09-15T11:28:08.478" v="7064"/>
          <ac:cxnSpMkLst>
            <pc:docMk/>
            <pc:sldMk cId="311324940" sldId="1736"/>
            <ac:cxnSpMk id="306" creationId="{69ECD8C9-7307-6478-1770-57298F8E4972}"/>
          </ac:cxnSpMkLst>
        </pc:cxnChg>
        <pc:cxnChg chg="mod">
          <ac:chgData name="Ganose, Alexander M" userId="8fc7f4ca-5b95-489f-8cd5-e908667d36e9" providerId="ADAL" clId="{20B71690-6088-6043-B1BC-87BD440CDF4C}" dt="2023-09-15T11:28:08.478" v="7064"/>
          <ac:cxnSpMkLst>
            <pc:docMk/>
            <pc:sldMk cId="311324940" sldId="1736"/>
            <ac:cxnSpMk id="307" creationId="{5BE3B057-B8AE-3CDC-D1E0-21F96E8AFED0}"/>
          </ac:cxnSpMkLst>
        </pc:cxnChg>
        <pc:cxnChg chg="mod">
          <ac:chgData name="Ganose, Alexander M" userId="8fc7f4ca-5b95-489f-8cd5-e908667d36e9" providerId="ADAL" clId="{20B71690-6088-6043-B1BC-87BD440CDF4C}" dt="2023-09-15T11:28:08.478" v="7064"/>
          <ac:cxnSpMkLst>
            <pc:docMk/>
            <pc:sldMk cId="311324940" sldId="1736"/>
            <ac:cxnSpMk id="308" creationId="{0E61B4A3-BB6A-3A4B-B53A-84614CCF50BC}"/>
          </ac:cxnSpMkLst>
        </pc:cxnChg>
        <pc:cxnChg chg="mod">
          <ac:chgData name="Ganose, Alexander M" userId="8fc7f4ca-5b95-489f-8cd5-e908667d36e9" providerId="ADAL" clId="{20B71690-6088-6043-B1BC-87BD440CDF4C}" dt="2023-09-15T11:28:08.478" v="7064"/>
          <ac:cxnSpMkLst>
            <pc:docMk/>
            <pc:sldMk cId="311324940" sldId="1736"/>
            <ac:cxnSpMk id="316" creationId="{0F622014-E967-E88B-D035-DA16608228D8}"/>
          </ac:cxnSpMkLst>
        </pc:cxnChg>
        <pc:cxnChg chg="mod">
          <ac:chgData name="Ganose, Alexander M" userId="8fc7f4ca-5b95-489f-8cd5-e908667d36e9" providerId="ADAL" clId="{20B71690-6088-6043-B1BC-87BD440CDF4C}" dt="2023-09-15T11:28:08.478" v="7064"/>
          <ac:cxnSpMkLst>
            <pc:docMk/>
            <pc:sldMk cId="311324940" sldId="1736"/>
            <ac:cxnSpMk id="317" creationId="{045C68D3-5CE4-3FA2-3588-74BE1CF8D6EF}"/>
          </ac:cxnSpMkLst>
        </pc:cxnChg>
        <pc:cxnChg chg="mod">
          <ac:chgData name="Ganose, Alexander M" userId="8fc7f4ca-5b95-489f-8cd5-e908667d36e9" providerId="ADAL" clId="{20B71690-6088-6043-B1BC-87BD440CDF4C}" dt="2023-09-15T11:28:08.478" v="7064"/>
          <ac:cxnSpMkLst>
            <pc:docMk/>
            <pc:sldMk cId="311324940" sldId="1736"/>
            <ac:cxnSpMk id="318" creationId="{9E7E4B10-0A29-A11B-DF09-3C0D264F7538}"/>
          </ac:cxnSpMkLst>
        </pc:cxnChg>
        <pc:cxnChg chg="mod">
          <ac:chgData name="Ganose, Alexander M" userId="8fc7f4ca-5b95-489f-8cd5-e908667d36e9" providerId="ADAL" clId="{20B71690-6088-6043-B1BC-87BD440CDF4C}" dt="2023-09-15T11:28:08.478" v="7064"/>
          <ac:cxnSpMkLst>
            <pc:docMk/>
            <pc:sldMk cId="311324940" sldId="1736"/>
            <ac:cxnSpMk id="319" creationId="{5E020FB5-59B1-7F2A-3081-B3ED521CCBD1}"/>
          </ac:cxnSpMkLst>
        </pc:cxnChg>
        <pc:cxnChg chg="mod">
          <ac:chgData name="Ganose, Alexander M" userId="8fc7f4ca-5b95-489f-8cd5-e908667d36e9" providerId="ADAL" clId="{20B71690-6088-6043-B1BC-87BD440CDF4C}" dt="2023-09-15T11:28:08.478" v="7064"/>
          <ac:cxnSpMkLst>
            <pc:docMk/>
            <pc:sldMk cId="311324940" sldId="1736"/>
            <ac:cxnSpMk id="320" creationId="{112FFDE6-D48E-791B-C49D-D6779331BB99}"/>
          </ac:cxnSpMkLst>
        </pc:cxnChg>
        <pc:cxnChg chg="mod">
          <ac:chgData name="Ganose, Alexander M" userId="8fc7f4ca-5b95-489f-8cd5-e908667d36e9" providerId="ADAL" clId="{20B71690-6088-6043-B1BC-87BD440CDF4C}" dt="2023-09-15T11:28:08.478" v="7064"/>
          <ac:cxnSpMkLst>
            <pc:docMk/>
            <pc:sldMk cId="311324940" sldId="1736"/>
            <ac:cxnSpMk id="321" creationId="{DA4D28E5-0C43-04A3-FD72-844230BBBE37}"/>
          </ac:cxnSpMkLst>
        </pc:cxnChg>
        <pc:cxnChg chg="mod">
          <ac:chgData name="Ganose, Alexander M" userId="8fc7f4ca-5b95-489f-8cd5-e908667d36e9" providerId="ADAL" clId="{20B71690-6088-6043-B1BC-87BD440CDF4C}" dt="2023-09-15T11:28:08.478" v="7064"/>
          <ac:cxnSpMkLst>
            <pc:docMk/>
            <pc:sldMk cId="311324940" sldId="1736"/>
            <ac:cxnSpMk id="322" creationId="{AF5C8D90-776C-E0F1-6D48-64BC7CDC2CB5}"/>
          </ac:cxnSpMkLst>
        </pc:cxnChg>
        <pc:cxnChg chg="mod">
          <ac:chgData name="Ganose, Alexander M" userId="8fc7f4ca-5b95-489f-8cd5-e908667d36e9" providerId="ADAL" clId="{20B71690-6088-6043-B1BC-87BD440CDF4C}" dt="2023-09-15T11:28:08.478" v="7064"/>
          <ac:cxnSpMkLst>
            <pc:docMk/>
            <pc:sldMk cId="311324940" sldId="1736"/>
            <ac:cxnSpMk id="328" creationId="{2DB7CAC5-AF69-1AD9-13C6-DFFCC8FA0F98}"/>
          </ac:cxnSpMkLst>
        </pc:cxnChg>
        <pc:cxnChg chg="mod">
          <ac:chgData name="Ganose, Alexander M" userId="8fc7f4ca-5b95-489f-8cd5-e908667d36e9" providerId="ADAL" clId="{20B71690-6088-6043-B1BC-87BD440CDF4C}" dt="2023-09-15T11:28:08.478" v="7064"/>
          <ac:cxnSpMkLst>
            <pc:docMk/>
            <pc:sldMk cId="311324940" sldId="1736"/>
            <ac:cxnSpMk id="329" creationId="{8F2BD29B-67F4-FABF-D806-4FA263CC2F1E}"/>
          </ac:cxnSpMkLst>
        </pc:cxnChg>
        <pc:cxnChg chg="mod">
          <ac:chgData name="Ganose, Alexander M" userId="8fc7f4ca-5b95-489f-8cd5-e908667d36e9" providerId="ADAL" clId="{20B71690-6088-6043-B1BC-87BD440CDF4C}" dt="2023-09-15T11:28:08.478" v="7064"/>
          <ac:cxnSpMkLst>
            <pc:docMk/>
            <pc:sldMk cId="311324940" sldId="1736"/>
            <ac:cxnSpMk id="330" creationId="{155EC32C-7B97-5A0E-7D14-E58A45476AC7}"/>
          </ac:cxnSpMkLst>
        </pc:cxnChg>
        <pc:cxnChg chg="mod">
          <ac:chgData name="Ganose, Alexander M" userId="8fc7f4ca-5b95-489f-8cd5-e908667d36e9" providerId="ADAL" clId="{20B71690-6088-6043-B1BC-87BD440CDF4C}" dt="2023-09-15T11:28:08.478" v="7064"/>
          <ac:cxnSpMkLst>
            <pc:docMk/>
            <pc:sldMk cId="311324940" sldId="1736"/>
            <ac:cxnSpMk id="331" creationId="{6DEC824C-1BFC-C4B9-EE23-DEAAF5CA1DEB}"/>
          </ac:cxnSpMkLst>
        </pc:cxnChg>
        <pc:cxnChg chg="mod">
          <ac:chgData name="Ganose, Alexander M" userId="8fc7f4ca-5b95-489f-8cd5-e908667d36e9" providerId="ADAL" clId="{20B71690-6088-6043-B1BC-87BD440CDF4C}" dt="2023-09-15T11:28:08.478" v="7064"/>
          <ac:cxnSpMkLst>
            <pc:docMk/>
            <pc:sldMk cId="311324940" sldId="1736"/>
            <ac:cxnSpMk id="332" creationId="{9732D91F-13D1-3F6B-4786-F7075AF97A30}"/>
          </ac:cxnSpMkLst>
        </pc:cxnChg>
        <pc:cxnChg chg="mod">
          <ac:chgData name="Ganose, Alexander M" userId="8fc7f4ca-5b95-489f-8cd5-e908667d36e9" providerId="ADAL" clId="{20B71690-6088-6043-B1BC-87BD440CDF4C}" dt="2023-09-15T11:28:08.478" v="7064"/>
          <ac:cxnSpMkLst>
            <pc:docMk/>
            <pc:sldMk cId="311324940" sldId="1736"/>
            <ac:cxnSpMk id="340" creationId="{B084D6B0-F366-440D-09B0-BF7C5985EE8B}"/>
          </ac:cxnSpMkLst>
        </pc:cxnChg>
        <pc:cxnChg chg="mod">
          <ac:chgData name="Ganose, Alexander M" userId="8fc7f4ca-5b95-489f-8cd5-e908667d36e9" providerId="ADAL" clId="{20B71690-6088-6043-B1BC-87BD440CDF4C}" dt="2023-09-15T11:28:08.478" v="7064"/>
          <ac:cxnSpMkLst>
            <pc:docMk/>
            <pc:sldMk cId="311324940" sldId="1736"/>
            <ac:cxnSpMk id="341" creationId="{8A60DC0D-D38A-BBAB-DC38-82A341B3F0D7}"/>
          </ac:cxnSpMkLst>
        </pc:cxnChg>
        <pc:cxnChg chg="mod">
          <ac:chgData name="Ganose, Alexander M" userId="8fc7f4ca-5b95-489f-8cd5-e908667d36e9" providerId="ADAL" clId="{20B71690-6088-6043-B1BC-87BD440CDF4C}" dt="2023-09-15T11:28:08.478" v="7064"/>
          <ac:cxnSpMkLst>
            <pc:docMk/>
            <pc:sldMk cId="311324940" sldId="1736"/>
            <ac:cxnSpMk id="342" creationId="{99750253-F45E-8C73-8BF7-DC98636C5E42}"/>
          </ac:cxnSpMkLst>
        </pc:cxnChg>
        <pc:cxnChg chg="mod">
          <ac:chgData name="Ganose, Alexander M" userId="8fc7f4ca-5b95-489f-8cd5-e908667d36e9" providerId="ADAL" clId="{20B71690-6088-6043-B1BC-87BD440CDF4C}" dt="2023-09-15T11:28:08.478" v="7064"/>
          <ac:cxnSpMkLst>
            <pc:docMk/>
            <pc:sldMk cId="311324940" sldId="1736"/>
            <ac:cxnSpMk id="343" creationId="{DD7048DC-B19E-98E0-77F6-17A7CA77CA7D}"/>
          </ac:cxnSpMkLst>
        </pc:cxnChg>
        <pc:cxnChg chg="mod">
          <ac:chgData name="Ganose, Alexander M" userId="8fc7f4ca-5b95-489f-8cd5-e908667d36e9" providerId="ADAL" clId="{20B71690-6088-6043-B1BC-87BD440CDF4C}" dt="2023-09-15T11:28:08.478" v="7064"/>
          <ac:cxnSpMkLst>
            <pc:docMk/>
            <pc:sldMk cId="311324940" sldId="1736"/>
            <ac:cxnSpMk id="344" creationId="{1798315A-53DF-9F98-AAF7-58AC6D30A0B8}"/>
          </ac:cxnSpMkLst>
        </pc:cxnChg>
        <pc:cxnChg chg="mod">
          <ac:chgData name="Ganose, Alexander M" userId="8fc7f4ca-5b95-489f-8cd5-e908667d36e9" providerId="ADAL" clId="{20B71690-6088-6043-B1BC-87BD440CDF4C}" dt="2023-09-15T11:28:08.478" v="7064"/>
          <ac:cxnSpMkLst>
            <pc:docMk/>
            <pc:sldMk cId="311324940" sldId="1736"/>
            <ac:cxnSpMk id="345" creationId="{CE721749-E97E-C75A-945B-38EF681CB838}"/>
          </ac:cxnSpMkLst>
        </pc:cxnChg>
        <pc:cxnChg chg="mod">
          <ac:chgData name="Ganose, Alexander M" userId="8fc7f4ca-5b95-489f-8cd5-e908667d36e9" providerId="ADAL" clId="{20B71690-6088-6043-B1BC-87BD440CDF4C}" dt="2023-09-15T11:28:08.478" v="7064"/>
          <ac:cxnSpMkLst>
            <pc:docMk/>
            <pc:sldMk cId="311324940" sldId="1736"/>
            <ac:cxnSpMk id="346" creationId="{F3FC5E60-CB6A-B5AB-25E4-BBEAFE5A51D5}"/>
          </ac:cxnSpMkLst>
        </pc:cxnChg>
        <pc:cxnChg chg="mod">
          <ac:chgData name="Ganose, Alexander M" userId="8fc7f4ca-5b95-489f-8cd5-e908667d36e9" providerId="ADAL" clId="{20B71690-6088-6043-B1BC-87BD440CDF4C}" dt="2023-09-15T11:28:08.478" v="7064"/>
          <ac:cxnSpMkLst>
            <pc:docMk/>
            <pc:sldMk cId="311324940" sldId="1736"/>
            <ac:cxnSpMk id="352" creationId="{9F20AF6E-87E6-716E-D032-6629402967F8}"/>
          </ac:cxnSpMkLst>
        </pc:cxnChg>
        <pc:cxnChg chg="mod">
          <ac:chgData name="Ganose, Alexander M" userId="8fc7f4ca-5b95-489f-8cd5-e908667d36e9" providerId="ADAL" clId="{20B71690-6088-6043-B1BC-87BD440CDF4C}" dt="2023-09-15T11:28:08.478" v="7064"/>
          <ac:cxnSpMkLst>
            <pc:docMk/>
            <pc:sldMk cId="311324940" sldId="1736"/>
            <ac:cxnSpMk id="353" creationId="{9045DEC4-7973-46BC-B2AB-7F76295AFCB1}"/>
          </ac:cxnSpMkLst>
        </pc:cxnChg>
        <pc:cxnChg chg="mod">
          <ac:chgData name="Ganose, Alexander M" userId="8fc7f4ca-5b95-489f-8cd5-e908667d36e9" providerId="ADAL" clId="{20B71690-6088-6043-B1BC-87BD440CDF4C}" dt="2023-09-15T11:28:08.478" v="7064"/>
          <ac:cxnSpMkLst>
            <pc:docMk/>
            <pc:sldMk cId="311324940" sldId="1736"/>
            <ac:cxnSpMk id="354" creationId="{F131AACF-C81F-811E-5A76-1EB40EE16B2A}"/>
          </ac:cxnSpMkLst>
        </pc:cxnChg>
        <pc:cxnChg chg="mod">
          <ac:chgData name="Ganose, Alexander M" userId="8fc7f4ca-5b95-489f-8cd5-e908667d36e9" providerId="ADAL" clId="{20B71690-6088-6043-B1BC-87BD440CDF4C}" dt="2023-09-15T11:28:08.478" v="7064"/>
          <ac:cxnSpMkLst>
            <pc:docMk/>
            <pc:sldMk cId="311324940" sldId="1736"/>
            <ac:cxnSpMk id="355" creationId="{2AD83C74-7A85-BBFE-E8E0-17E5C7C5C0F6}"/>
          </ac:cxnSpMkLst>
        </pc:cxnChg>
        <pc:cxnChg chg="mod">
          <ac:chgData name="Ganose, Alexander M" userId="8fc7f4ca-5b95-489f-8cd5-e908667d36e9" providerId="ADAL" clId="{20B71690-6088-6043-B1BC-87BD440CDF4C}" dt="2023-09-15T11:28:08.478" v="7064"/>
          <ac:cxnSpMkLst>
            <pc:docMk/>
            <pc:sldMk cId="311324940" sldId="1736"/>
            <ac:cxnSpMk id="356" creationId="{8E5C15DE-9024-8082-A563-54591171251D}"/>
          </ac:cxnSpMkLst>
        </pc:cxnChg>
        <pc:cxnChg chg="mod">
          <ac:chgData name="Ganose, Alexander M" userId="8fc7f4ca-5b95-489f-8cd5-e908667d36e9" providerId="ADAL" clId="{20B71690-6088-6043-B1BC-87BD440CDF4C}" dt="2023-09-15T11:28:08.478" v="7064"/>
          <ac:cxnSpMkLst>
            <pc:docMk/>
            <pc:sldMk cId="311324940" sldId="1736"/>
            <ac:cxnSpMk id="364" creationId="{014E7216-4DD2-9C87-0551-B8659A435F76}"/>
          </ac:cxnSpMkLst>
        </pc:cxnChg>
        <pc:cxnChg chg="mod">
          <ac:chgData name="Ganose, Alexander M" userId="8fc7f4ca-5b95-489f-8cd5-e908667d36e9" providerId="ADAL" clId="{20B71690-6088-6043-B1BC-87BD440CDF4C}" dt="2023-09-15T11:28:08.478" v="7064"/>
          <ac:cxnSpMkLst>
            <pc:docMk/>
            <pc:sldMk cId="311324940" sldId="1736"/>
            <ac:cxnSpMk id="365" creationId="{26C4C2CC-51C3-7FE8-13A3-00921EE1FEBA}"/>
          </ac:cxnSpMkLst>
        </pc:cxnChg>
        <pc:cxnChg chg="mod">
          <ac:chgData name="Ganose, Alexander M" userId="8fc7f4ca-5b95-489f-8cd5-e908667d36e9" providerId="ADAL" clId="{20B71690-6088-6043-B1BC-87BD440CDF4C}" dt="2023-09-15T11:28:08.478" v="7064"/>
          <ac:cxnSpMkLst>
            <pc:docMk/>
            <pc:sldMk cId="311324940" sldId="1736"/>
            <ac:cxnSpMk id="366" creationId="{B4839D55-BE02-9C5B-2AE0-B514FAF90719}"/>
          </ac:cxnSpMkLst>
        </pc:cxnChg>
        <pc:cxnChg chg="mod">
          <ac:chgData name="Ganose, Alexander M" userId="8fc7f4ca-5b95-489f-8cd5-e908667d36e9" providerId="ADAL" clId="{20B71690-6088-6043-B1BC-87BD440CDF4C}" dt="2023-09-15T11:28:08.478" v="7064"/>
          <ac:cxnSpMkLst>
            <pc:docMk/>
            <pc:sldMk cId="311324940" sldId="1736"/>
            <ac:cxnSpMk id="367" creationId="{788481D8-4E83-5D96-925D-B004C5D260C1}"/>
          </ac:cxnSpMkLst>
        </pc:cxnChg>
        <pc:cxnChg chg="mod">
          <ac:chgData name="Ganose, Alexander M" userId="8fc7f4ca-5b95-489f-8cd5-e908667d36e9" providerId="ADAL" clId="{20B71690-6088-6043-B1BC-87BD440CDF4C}" dt="2023-09-15T11:28:08.478" v="7064"/>
          <ac:cxnSpMkLst>
            <pc:docMk/>
            <pc:sldMk cId="311324940" sldId="1736"/>
            <ac:cxnSpMk id="368" creationId="{E1FF4418-A8B7-E4A8-A7EC-5F5D55186975}"/>
          </ac:cxnSpMkLst>
        </pc:cxnChg>
        <pc:cxnChg chg="mod">
          <ac:chgData name="Ganose, Alexander M" userId="8fc7f4ca-5b95-489f-8cd5-e908667d36e9" providerId="ADAL" clId="{20B71690-6088-6043-B1BC-87BD440CDF4C}" dt="2023-09-15T11:28:08.478" v="7064"/>
          <ac:cxnSpMkLst>
            <pc:docMk/>
            <pc:sldMk cId="311324940" sldId="1736"/>
            <ac:cxnSpMk id="369" creationId="{26E5D1E6-9582-B863-343C-FF477BCC4DC4}"/>
          </ac:cxnSpMkLst>
        </pc:cxnChg>
        <pc:cxnChg chg="mod">
          <ac:chgData name="Ganose, Alexander M" userId="8fc7f4ca-5b95-489f-8cd5-e908667d36e9" providerId="ADAL" clId="{20B71690-6088-6043-B1BC-87BD440CDF4C}" dt="2023-09-15T11:28:08.478" v="7064"/>
          <ac:cxnSpMkLst>
            <pc:docMk/>
            <pc:sldMk cId="311324940" sldId="1736"/>
            <ac:cxnSpMk id="370" creationId="{B3705498-16FC-3D6A-D677-504738CE8C85}"/>
          </ac:cxnSpMkLst>
        </pc:cxnChg>
        <pc:cxnChg chg="mod">
          <ac:chgData name="Ganose, Alexander M" userId="8fc7f4ca-5b95-489f-8cd5-e908667d36e9" providerId="ADAL" clId="{20B71690-6088-6043-B1BC-87BD440CDF4C}" dt="2023-09-15T11:28:08.478" v="7064"/>
          <ac:cxnSpMkLst>
            <pc:docMk/>
            <pc:sldMk cId="311324940" sldId="1736"/>
            <ac:cxnSpMk id="371" creationId="{221313FD-6B8A-1B61-AEA6-AC1B61626D2E}"/>
          </ac:cxnSpMkLst>
        </pc:cxnChg>
        <pc:cxnChg chg="mod">
          <ac:chgData name="Ganose, Alexander M" userId="8fc7f4ca-5b95-489f-8cd5-e908667d36e9" providerId="ADAL" clId="{20B71690-6088-6043-B1BC-87BD440CDF4C}" dt="2023-09-15T11:28:08.478" v="7064"/>
          <ac:cxnSpMkLst>
            <pc:docMk/>
            <pc:sldMk cId="311324940" sldId="1736"/>
            <ac:cxnSpMk id="377" creationId="{79572695-18FA-7352-FEBB-81982DBFFE1A}"/>
          </ac:cxnSpMkLst>
        </pc:cxnChg>
        <pc:cxnChg chg="mod">
          <ac:chgData name="Ganose, Alexander M" userId="8fc7f4ca-5b95-489f-8cd5-e908667d36e9" providerId="ADAL" clId="{20B71690-6088-6043-B1BC-87BD440CDF4C}" dt="2023-09-15T11:28:08.478" v="7064"/>
          <ac:cxnSpMkLst>
            <pc:docMk/>
            <pc:sldMk cId="311324940" sldId="1736"/>
            <ac:cxnSpMk id="378" creationId="{0F9A6600-C8B3-0372-1FDD-F59D5DEA01ED}"/>
          </ac:cxnSpMkLst>
        </pc:cxnChg>
        <pc:cxnChg chg="mod">
          <ac:chgData name="Ganose, Alexander M" userId="8fc7f4ca-5b95-489f-8cd5-e908667d36e9" providerId="ADAL" clId="{20B71690-6088-6043-B1BC-87BD440CDF4C}" dt="2023-09-15T11:28:08.478" v="7064"/>
          <ac:cxnSpMkLst>
            <pc:docMk/>
            <pc:sldMk cId="311324940" sldId="1736"/>
            <ac:cxnSpMk id="379" creationId="{764FC5E0-03BE-A111-7D0F-32C1CB1BCC81}"/>
          </ac:cxnSpMkLst>
        </pc:cxnChg>
        <pc:cxnChg chg="mod">
          <ac:chgData name="Ganose, Alexander M" userId="8fc7f4ca-5b95-489f-8cd5-e908667d36e9" providerId="ADAL" clId="{20B71690-6088-6043-B1BC-87BD440CDF4C}" dt="2023-09-15T11:28:08.478" v="7064"/>
          <ac:cxnSpMkLst>
            <pc:docMk/>
            <pc:sldMk cId="311324940" sldId="1736"/>
            <ac:cxnSpMk id="380" creationId="{EE8B8C3B-7448-9D0F-2606-A286932E8DAE}"/>
          </ac:cxnSpMkLst>
        </pc:cxnChg>
        <pc:cxnChg chg="mod">
          <ac:chgData name="Ganose, Alexander M" userId="8fc7f4ca-5b95-489f-8cd5-e908667d36e9" providerId="ADAL" clId="{20B71690-6088-6043-B1BC-87BD440CDF4C}" dt="2023-09-15T11:28:08.478" v="7064"/>
          <ac:cxnSpMkLst>
            <pc:docMk/>
            <pc:sldMk cId="311324940" sldId="1736"/>
            <ac:cxnSpMk id="381" creationId="{714963BE-1E22-3E95-3068-BC25A4C29A10}"/>
          </ac:cxnSpMkLst>
        </pc:cxnChg>
        <pc:cxnChg chg="mod">
          <ac:chgData name="Ganose, Alexander M" userId="8fc7f4ca-5b95-489f-8cd5-e908667d36e9" providerId="ADAL" clId="{20B71690-6088-6043-B1BC-87BD440CDF4C}" dt="2023-09-15T11:28:08.478" v="7064"/>
          <ac:cxnSpMkLst>
            <pc:docMk/>
            <pc:sldMk cId="311324940" sldId="1736"/>
            <ac:cxnSpMk id="389" creationId="{6119547F-1A8C-0CC9-E820-5FFB444B2BC1}"/>
          </ac:cxnSpMkLst>
        </pc:cxnChg>
        <pc:cxnChg chg="mod">
          <ac:chgData name="Ganose, Alexander M" userId="8fc7f4ca-5b95-489f-8cd5-e908667d36e9" providerId="ADAL" clId="{20B71690-6088-6043-B1BC-87BD440CDF4C}" dt="2023-09-15T11:28:08.478" v="7064"/>
          <ac:cxnSpMkLst>
            <pc:docMk/>
            <pc:sldMk cId="311324940" sldId="1736"/>
            <ac:cxnSpMk id="390" creationId="{F5EF668D-A469-A473-6010-C67B1AF3A05E}"/>
          </ac:cxnSpMkLst>
        </pc:cxnChg>
        <pc:cxnChg chg="mod">
          <ac:chgData name="Ganose, Alexander M" userId="8fc7f4ca-5b95-489f-8cd5-e908667d36e9" providerId="ADAL" clId="{20B71690-6088-6043-B1BC-87BD440CDF4C}" dt="2023-09-15T11:28:08.478" v="7064"/>
          <ac:cxnSpMkLst>
            <pc:docMk/>
            <pc:sldMk cId="311324940" sldId="1736"/>
            <ac:cxnSpMk id="391" creationId="{B4993253-13E8-1F8D-119C-E00F4FCFEE36}"/>
          </ac:cxnSpMkLst>
        </pc:cxnChg>
        <pc:cxnChg chg="mod">
          <ac:chgData name="Ganose, Alexander M" userId="8fc7f4ca-5b95-489f-8cd5-e908667d36e9" providerId="ADAL" clId="{20B71690-6088-6043-B1BC-87BD440CDF4C}" dt="2023-09-15T11:28:08.478" v="7064"/>
          <ac:cxnSpMkLst>
            <pc:docMk/>
            <pc:sldMk cId="311324940" sldId="1736"/>
            <ac:cxnSpMk id="392" creationId="{DBC6BF05-27E9-6073-647A-ADB41DC6871B}"/>
          </ac:cxnSpMkLst>
        </pc:cxnChg>
        <pc:cxnChg chg="mod">
          <ac:chgData name="Ganose, Alexander M" userId="8fc7f4ca-5b95-489f-8cd5-e908667d36e9" providerId="ADAL" clId="{20B71690-6088-6043-B1BC-87BD440CDF4C}" dt="2023-09-15T11:28:08.478" v="7064"/>
          <ac:cxnSpMkLst>
            <pc:docMk/>
            <pc:sldMk cId="311324940" sldId="1736"/>
            <ac:cxnSpMk id="393" creationId="{B27AB3AF-92BF-5101-C903-426AFB60CD99}"/>
          </ac:cxnSpMkLst>
        </pc:cxnChg>
        <pc:cxnChg chg="mod">
          <ac:chgData name="Ganose, Alexander M" userId="8fc7f4ca-5b95-489f-8cd5-e908667d36e9" providerId="ADAL" clId="{20B71690-6088-6043-B1BC-87BD440CDF4C}" dt="2023-09-15T11:28:08.478" v="7064"/>
          <ac:cxnSpMkLst>
            <pc:docMk/>
            <pc:sldMk cId="311324940" sldId="1736"/>
            <ac:cxnSpMk id="394" creationId="{78AED279-DD9C-5079-0E43-421A75E97B3E}"/>
          </ac:cxnSpMkLst>
        </pc:cxnChg>
        <pc:cxnChg chg="mod">
          <ac:chgData name="Ganose, Alexander M" userId="8fc7f4ca-5b95-489f-8cd5-e908667d36e9" providerId="ADAL" clId="{20B71690-6088-6043-B1BC-87BD440CDF4C}" dt="2023-09-15T11:28:08.478" v="7064"/>
          <ac:cxnSpMkLst>
            <pc:docMk/>
            <pc:sldMk cId="311324940" sldId="1736"/>
            <ac:cxnSpMk id="395" creationId="{99A64FA8-124E-3DDA-6E08-E1ABB5C0C38A}"/>
          </ac:cxnSpMkLst>
        </pc:cxnChg>
        <pc:cxnChg chg="mod">
          <ac:chgData name="Ganose, Alexander M" userId="8fc7f4ca-5b95-489f-8cd5-e908667d36e9" providerId="ADAL" clId="{20B71690-6088-6043-B1BC-87BD440CDF4C}" dt="2023-09-15T11:28:08.478" v="7064"/>
          <ac:cxnSpMkLst>
            <pc:docMk/>
            <pc:sldMk cId="311324940" sldId="1736"/>
            <ac:cxnSpMk id="396" creationId="{DC1CA2CB-2F20-C497-2D45-B28DA98F16A7}"/>
          </ac:cxnSpMkLst>
        </pc:cxnChg>
        <pc:cxnChg chg="mod">
          <ac:chgData name="Ganose, Alexander M" userId="8fc7f4ca-5b95-489f-8cd5-e908667d36e9" providerId="ADAL" clId="{20B71690-6088-6043-B1BC-87BD440CDF4C}" dt="2023-09-15T11:28:08.478" v="7064"/>
          <ac:cxnSpMkLst>
            <pc:docMk/>
            <pc:sldMk cId="311324940" sldId="1736"/>
            <ac:cxnSpMk id="402" creationId="{6032957E-58AA-FB5E-AA5D-B51F9DCA6BB3}"/>
          </ac:cxnSpMkLst>
        </pc:cxnChg>
        <pc:cxnChg chg="mod">
          <ac:chgData name="Ganose, Alexander M" userId="8fc7f4ca-5b95-489f-8cd5-e908667d36e9" providerId="ADAL" clId="{20B71690-6088-6043-B1BC-87BD440CDF4C}" dt="2023-09-15T11:28:08.478" v="7064"/>
          <ac:cxnSpMkLst>
            <pc:docMk/>
            <pc:sldMk cId="311324940" sldId="1736"/>
            <ac:cxnSpMk id="403" creationId="{F39F4DBB-6FFA-CC27-3A13-A440539736D3}"/>
          </ac:cxnSpMkLst>
        </pc:cxnChg>
        <pc:cxnChg chg="mod">
          <ac:chgData name="Ganose, Alexander M" userId="8fc7f4ca-5b95-489f-8cd5-e908667d36e9" providerId="ADAL" clId="{20B71690-6088-6043-B1BC-87BD440CDF4C}" dt="2023-09-15T11:28:08.478" v="7064"/>
          <ac:cxnSpMkLst>
            <pc:docMk/>
            <pc:sldMk cId="311324940" sldId="1736"/>
            <ac:cxnSpMk id="404" creationId="{F9B753E2-8873-B175-71FA-87F8DF087A4E}"/>
          </ac:cxnSpMkLst>
        </pc:cxnChg>
        <pc:cxnChg chg="mod">
          <ac:chgData name="Ganose, Alexander M" userId="8fc7f4ca-5b95-489f-8cd5-e908667d36e9" providerId="ADAL" clId="{20B71690-6088-6043-B1BC-87BD440CDF4C}" dt="2023-09-15T11:28:08.478" v="7064"/>
          <ac:cxnSpMkLst>
            <pc:docMk/>
            <pc:sldMk cId="311324940" sldId="1736"/>
            <ac:cxnSpMk id="405" creationId="{9439698E-A21E-3373-7E8C-6D29C1DBBE3C}"/>
          </ac:cxnSpMkLst>
        </pc:cxnChg>
        <pc:cxnChg chg="mod">
          <ac:chgData name="Ganose, Alexander M" userId="8fc7f4ca-5b95-489f-8cd5-e908667d36e9" providerId="ADAL" clId="{20B71690-6088-6043-B1BC-87BD440CDF4C}" dt="2023-09-15T11:28:08.478" v="7064"/>
          <ac:cxnSpMkLst>
            <pc:docMk/>
            <pc:sldMk cId="311324940" sldId="1736"/>
            <ac:cxnSpMk id="406" creationId="{345CEAFA-B81D-C1D1-2D6C-4583C3848FB0}"/>
          </ac:cxnSpMkLst>
        </pc:cxnChg>
      </pc:sldChg>
      <pc:sldChg chg="addSp delSp modSp add del mod ord delAnim modNotesTx">
        <pc:chgData name="Ganose, Alexander M" userId="8fc7f4ca-5b95-489f-8cd5-e908667d36e9" providerId="ADAL" clId="{20B71690-6088-6043-B1BC-87BD440CDF4C}" dt="2023-09-15T12:00:42.688" v="8122" actId="2696"/>
        <pc:sldMkLst>
          <pc:docMk/>
          <pc:sldMk cId="1198443737" sldId="1737"/>
        </pc:sldMkLst>
        <pc:spChg chg="add del mod">
          <ac:chgData name="Ganose, Alexander M" userId="8fc7f4ca-5b95-489f-8cd5-e908667d36e9" providerId="ADAL" clId="{20B71690-6088-6043-B1BC-87BD440CDF4C}" dt="2023-09-15T11:55:26.508" v="7947" actId="478"/>
          <ac:spMkLst>
            <pc:docMk/>
            <pc:sldMk cId="1198443737" sldId="1737"/>
            <ac:spMk id="2" creationId="{EAD58026-4FBA-2FFC-68F5-476B14222357}"/>
          </ac:spMkLst>
        </pc:spChg>
        <pc:spChg chg="add del mod">
          <ac:chgData name="Ganose, Alexander M" userId="8fc7f4ca-5b95-489f-8cd5-e908667d36e9" providerId="ADAL" clId="{20B71690-6088-6043-B1BC-87BD440CDF4C}" dt="2023-09-15T11:57:06.461" v="8006" actId="478"/>
          <ac:spMkLst>
            <pc:docMk/>
            <pc:sldMk cId="1198443737" sldId="1737"/>
            <ac:spMk id="3" creationId="{647600BC-FBB4-A3ED-E1A2-6841F8A24ABA}"/>
          </ac:spMkLst>
        </pc:spChg>
        <pc:spChg chg="add del mod">
          <ac:chgData name="Ganose, Alexander M" userId="8fc7f4ca-5b95-489f-8cd5-e908667d36e9" providerId="ADAL" clId="{20B71690-6088-6043-B1BC-87BD440CDF4C}" dt="2023-09-15T11:57:06.461" v="8006" actId="478"/>
          <ac:spMkLst>
            <pc:docMk/>
            <pc:sldMk cId="1198443737" sldId="1737"/>
            <ac:spMk id="4" creationId="{7671DE04-F00D-C7D8-CE3F-24FF92C8BAC2}"/>
          </ac:spMkLst>
        </pc:spChg>
        <pc:spChg chg="add del mod">
          <ac:chgData name="Ganose, Alexander M" userId="8fc7f4ca-5b95-489f-8cd5-e908667d36e9" providerId="ADAL" clId="{20B71690-6088-6043-B1BC-87BD440CDF4C}" dt="2023-09-15T11:57:06.461" v="8006" actId="478"/>
          <ac:spMkLst>
            <pc:docMk/>
            <pc:sldMk cId="1198443737" sldId="1737"/>
            <ac:spMk id="5" creationId="{2271B2EF-7661-BCC0-46BB-0D0109538C1B}"/>
          </ac:spMkLst>
        </pc:spChg>
        <pc:spChg chg="mod">
          <ac:chgData name="Ganose, Alexander M" userId="8fc7f4ca-5b95-489f-8cd5-e908667d36e9" providerId="ADAL" clId="{20B71690-6088-6043-B1BC-87BD440CDF4C}" dt="2023-09-15T11:58:31.064" v="8053" actId="20577"/>
          <ac:spMkLst>
            <pc:docMk/>
            <pc:sldMk cId="1198443737" sldId="1737"/>
            <ac:spMk id="12" creationId="{F202A375-904F-A648-A320-ED65D87EAD7F}"/>
          </ac:spMkLst>
        </pc:spChg>
        <pc:spChg chg="add del mod">
          <ac:chgData name="Ganose, Alexander M" userId="8fc7f4ca-5b95-489f-8cd5-e908667d36e9" providerId="ADAL" clId="{20B71690-6088-6043-B1BC-87BD440CDF4C}" dt="2023-09-15T11:53:01.417" v="7897" actId="478"/>
          <ac:spMkLst>
            <pc:docMk/>
            <pc:sldMk cId="1198443737" sldId="1737"/>
            <ac:spMk id="14" creationId="{17DA6BED-A8D7-6FFC-D223-C45A7CD38AAE}"/>
          </ac:spMkLst>
        </pc:spChg>
        <pc:spChg chg="add del mod">
          <ac:chgData name="Ganose, Alexander M" userId="8fc7f4ca-5b95-489f-8cd5-e908667d36e9" providerId="ADAL" clId="{20B71690-6088-6043-B1BC-87BD440CDF4C}" dt="2023-09-15T11:53:00.501" v="7896" actId="478"/>
          <ac:spMkLst>
            <pc:docMk/>
            <pc:sldMk cId="1198443737" sldId="1737"/>
            <ac:spMk id="17" creationId="{FDA4B882-C5F3-AF27-CD6E-A841AD1E68B0}"/>
          </ac:spMkLst>
        </pc:spChg>
        <pc:spChg chg="mod">
          <ac:chgData name="Ganose, Alexander M" userId="8fc7f4ca-5b95-489f-8cd5-e908667d36e9" providerId="ADAL" clId="{20B71690-6088-6043-B1BC-87BD440CDF4C}" dt="2023-09-15T11:57:02.840" v="8005" actId="20577"/>
          <ac:spMkLst>
            <pc:docMk/>
            <pc:sldMk cId="1198443737" sldId="1737"/>
            <ac:spMk id="18" creationId="{DEDEDFDA-D8D7-7F4B-83A1-E08A889531D3}"/>
          </ac:spMkLst>
        </pc:spChg>
        <pc:spChg chg="add del mod">
          <ac:chgData name="Ganose, Alexander M" userId="8fc7f4ca-5b95-489f-8cd5-e908667d36e9" providerId="ADAL" clId="{20B71690-6088-6043-B1BC-87BD440CDF4C}" dt="2023-09-15T11:57:06.461" v="8006" actId="478"/>
          <ac:spMkLst>
            <pc:docMk/>
            <pc:sldMk cId="1198443737" sldId="1737"/>
            <ac:spMk id="19" creationId="{B38061E2-A025-79E4-1938-A5FE53092B88}"/>
          </ac:spMkLst>
        </pc:spChg>
        <pc:spChg chg="add del mod">
          <ac:chgData name="Ganose, Alexander M" userId="8fc7f4ca-5b95-489f-8cd5-e908667d36e9" providerId="ADAL" clId="{20B71690-6088-6043-B1BC-87BD440CDF4C}" dt="2023-09-15T11:57:06.461" v="8006" actId="478"/>
          <ac:spMkLst>
            <pc:docMk/>
            <pc:sldMk cId="1198443737" sldId="1737"/>
            <ac:spMk id="21" creationId="{2597F52A-D15B-75BF-718C-D78FC275B9FD}"/>
          </ac:spMkLst>
        </pc:spChg>
        <pc:spChg chg="add del mod">
          <ac:chgData name="Ganose, Alexander M" userId="8fc7f4ca-5b95-489f-8cd5-e908667d36e9" providerId="ADAL" clId="{20B71690-6088-6043-B1BC-87BD440CDF4C}" dt="2023-09-15T11:54:09.596" v="7912" actId="478"/>
          <ac:spMkLst>
            <pc:docMk/>
            <pc:sldMk cId="1198443737" sldId="1737"/>
            <ac:spMk id="22" creationId="{B53CBAFE-802D-253E-77C8-8B67471A77C5}"/>
          </ac:spMkLst>
        </pc:spChg>
        <pc:spChg chg="add del mod">
          <ac:chgData name="Ganose, Alexander M" userId="8fc7f4ca-5b95-489f-8cd5-e908667d36e9" providerId="ADAL" clId="{20B71690-6088-6043-B1BC-87BD440CDF4C}" dt="2023-09-15T11:57:06.461" v="8006" actId="478"/>
          <ac:spMkLst>
            <pc:docMk/>
            <pc:sldMk cId="1198443737" sldId="1737"/>
            <ac:spMk id="23" creationId="{E9806B5E-A5DA-0AAA-DBC6-1C999F5EE9D1}"/>
          </ac:spMkLst>
        </pc:spChg>
        <pc:spChg chg="add mod">
          <ac:chgData name="Ganose, Alexander M" userId="8fc7f4ca-5b95-489f-8cd5-e908667d36e9" providerId="ADAL" clId="{20B71690-6088-6043-B1BC-87BD440CDF4C}" dt="2023-09-15T11:58:59.723" v="8099" actId="1076"/>
          <ac:spMkLst>
            <pc:docMk/>
            <pc:sldMk cId="1198443737" sldId="1737"/>
            <ac:spMk id="24" creationId="{339443B9-83A7-1698-22B0-CB76B81E9387}"/>
          </ac:spMkLst>
        </pc:spChg>
        <pc:spChg chg="add mod">
          <ac:chgData name="Ganose, Alexander M" userId="8fc7f4ca-5b95-489f-8cd5-e908667d36e9" providerId="ADAL" clId="{20B71690-6088-6043-B1BC-87BD440CDF4C}" dt="2023-09-15T11:59:08.410" v="8100" actId="1076"/>
          <ac:spMkLst>
            <pc:docMk/>
            <pc:sldMk cId="1198443737" sldId="1737"/>
            <ac:spMk id="25" creationId="{A19F2D75-D18A-5B9D-58CE-CC5E57C610E2}"/>
          </ac:spMkLst>
        </pc:spChg>
        <pc:spChg chg="del mod topLvl">
          <ac:chgData name="Ganose, Alexander M" userId="8fc7f4ca-5b95-489f-8cd5-e908667d36e9" providerId="ADAL" clId="{20B71690-6088-6043-B1BC-87BD440CDF4C}" dt="2023-09-15T11:55:30.642" v="7949" actId="478"/>
          <ac:spMkLst>
            <pc:docMk/>
            <pc:sldMk cId="1198443737" sldId="1737"/>
            <ac:spMk id="44" creationId="{B0BD4FC0-5F32-C2B5-4C75-3A6C44A7BCD1}"/>
          </ac:spMkLst>
        </pc:spChg>
        <pc:spChg chg="del mod topLvl">
          <ac:chgData name="Ganose, Alexander M" userId="8fc7f4ca-5b95-489f-8cd5-e908667d36e9" providerId="ADAL" clId="{20B71690-6088-6043-B1BC-87BD440CDF4C}" dt="2023-09-15T11:55:30.642" v="7949" actId="478"/>
          <ac:spMkLst>
            <pc:docMk/>
            <pc:sldMk cId="1198443737" sldId="1737"/>
            <ac:spMk id="45" creationId="{C115F848-D523-B28D-E2AE-D69A3840AA46}"/>
          </ac:spMkLst>
        </pc:spChg>
        <pc:spChg chg="del mod topLvl">
          <ac:chgData name="Ganose, Alexander M" userId="8fc7f4ca-5b95-489f-8cd5-e908667d36e9" providerId="ADAL" clId="{20B71690-6088-6043-B1BC-87BD440CDF4C}" dt="2023-09-15T11:55:30.642" v="7949" actId="478"/>
          <ac:spMkLst>
            <pc:docMk/>
            <pc:sldMk cId="1198443737" sldId="1737"/>
            <ac:spMk id="46" creationId="{DAED9206-B357-E64B-9C99-39E0CD7E19BF}"/>
          </ac:spMkLst>
        </pc:spChg>
        <pc:spChg chg="del mod topLvl">
          <ac:chgData name="Ganose, Alexander M" userId="8fc7f4ca-5b95-489f-8cd5-e908667d36e9" providerId="ADAL" clId="{20B71690-6088-6043-B1BC-87BD440CDF4C}" dt="2023-09-15T11:55:30.642" v="7949" actId="478"/>
          <ac:spMkLst>
            <pc:docMk/>
            <pc:sldMk cId="1198443737" sldId="1737"/>
            <ac:spMk id="47" creationId="{FE982AAE-8F3E-2B9B-AF90-20D37C8876A5}"/>
          </ac:spMkLst>
        </pc:spChg>
        <pc:spChg chg="del mod topLvl">
          <ac:chgData name="Ganose, Alexander M" userId="8fc7f4ca-5b95-489f-8cd5-e908667d36e9" providerId="ADAL" clId="{20B71690-6088-6043-B1BC-87BD440CDF4C}" dt="2023-09-15T11:55:30.642" v="7949" actId="478"/>
          <ac:spMkLst>
            <pc:docMk/>
            <pc:sldMk cId="1198443737" sldId="1737"/>
            <ac:spMk id="48" creationId="{5A1E1E08-0BA4-650C-C630-AF57BC345245}"/>
          </ac:spMkLst>
        </pc:spChg>
        <pc:spChg chg="del mod topLvl">
          <ac:chgData name="Ganose, Alexander M" userId="8fc7f4ca-5b95-489f-8cd5-e908667d36e9" providerId="ADAL" clId="{20B71690-6088-6043-B1BC-87BD440CDF4C}" dt="2023-09-15T11:57:06.461" v="8006" actId="478"/>
          <ac:spMkLst>
            <pc:docMk/>
            <pc:sldMk cId="1198443737" sldId="1737"/>
            <ac:spMk id="66" creationId="{CCC78E1D-82CE-2B9F-940A-0DBE2F6AAED8}"/>
          </ac:spMkLst>
        </pc:spChg>
        <pc:spChg chg="del mod topLvl">
          <ac:chgData name="Ganose, Alexander M" userId="8fc7f4ca-5b95-489f-8cd5-e908667d36e9" providerId="ADAL" clId="{20B71690-6088-6043-B1BC-87BD440CDF4C}" dt="2023-09-15T11:57:06.461" v="8006" actId="478"/>
          <ac:spMkLst>
            <pc:docMk/>
            <pc:sldMk cId="1198443737" sldId="1737"/>
            <ac:spMk id="67" creationId="{2183130D-7976-0431-6110-F8F7864074A3}"/>
          </ac:spMkLst>
        </pc:spChg>
        <pc:spChg chg="del mod topLvl">
          <ac:chgData name="Ganose, Alexander M" userId="8fc7f4ca-5b95-489f-8cd5-e908667d36e9" providerId="ADAL" clId="{20B71690-6088-6043-B1BC-87BD440CDF4C}" dt="2023-09-15T11:55:30.642" v="7949" actId="478"/>
          <ac:spMkLst>
            <pc:docMk/>
            <pc:sldMk cId="1198443737" sldId="1737"/>
            <ac:spMk id="68" creationId="{652E0324-B465-5915-1774-A9D020F02E24}"/>
          </ac:spMkLst>
        </pc:spChg>
        <pc:spChg chg="del mod topLvl">
          <ac:chgData name="Ganose, Alexander M" userId="8fc7f4ca-5b95-489f-8cd5-e908667d36e9" providerId="ADAL" clId="{20B71690-6088-6043-B1BC-87BD440CDF4C}" dt="2023-09-15T11:55:30.642" v="7949" actId="478"/>
          <ac:spMkLst>
            <pc:docMk/>
            <pc:sldMk cId="1198443737" sldId="1737"/>
            <ac:spMk id="69" creationId="{F363F32D-33C3-8E1A-2D16-9D9E4A970638}"/>
          </ac:spMkLst>
        </pc:spChg>
        <pc:spChg chg="del mod topLvl">
          <ac:chgData name="Ganose, Alexander M" userId="8fc7f4ca-5b95-489f-8cd5-e908667d36e9" providerId="ADAL" clId="{20B71690-6088-6043-B1BC-87BD440CDF4C}" dt="2023-09-15T11:55:30.642" v="7949" actId="478"/>
          <ac:spMkLst>
            <pc:docMk/>
            <pc:sldMk cId="1198443737" sldId="1737"/>
            <ac:spMk id="70" creationId="{14898344-F21A-7CF7-B882-E51F1977125C}"/>
          </ac:spMkLst>
        </pc:spChg>
        <pc:spChg chg="del mod topLvl">
          <ac:chgData name="Ganose, Alexander M" userId="8fc7f4ca-5b95-489f-8cd5-e908667d36e9" providerId="ADAL" clId="{20B71690-6088-6043-B1BC-87BD440CDF4C}" dt="2023-09-15T11:55:30.642" v="7949" actId="478"/>
          <ac:spMkLst>
            <pc:docMk/>
            <pc:sldMk cId="1198443737" sldId="1737"/>
            <ac:spMk id="113" creationId="{C4404D40-9F76-7FEE-80F1-7FFABB523104}"/>
          </ac:spMkLst>
        </pc:spChg>
        <pc:grpChg chg="del mod">
          <ac:chgData name="Ganose, Alexander M" userId="8fc7f4ca-5b95-489f-8cd5-e908667d36e9" providerId="ADAL" clId="{20B71690-6088-6043-B1BC-87BD440CDF4C}" dt="2023-09-15T11:50:18.799" v="7861" actId="165"/>
          <ac:grpSpMkLst>
            <pc:docMk/>
            <pc:sldMk cId="1198443737" sldId="1737"/>
            <ac:grpSpMk id="114" creationId="{BC4CEEDD-2616-8750-364C-4A338F770312}"/>
          </ac:grpSpMkLst>
        </pc:grpChg>
        <pc:grpChg chg="del mod">
          <ac:chgData name="Ganose, Alexander M" userId="8fc7f4ca-5b95-489f-8cd5-e908667d36e9" providerId="ADAL" clId="{20B71690-6088-6043-B1BC-87BD440CDF4C}" dt="2023-09-15T11:49:21.570" v="7821" actId="478"/>
          <ac:grpSpMkLst>
            <pc:docMk/>
            <pc:sldMk cId="1198443737" sldId="1737"/>
            <ac:grpSpMk id="144" creationId="{9B5DEC47-8D5E-690D-5787-0C50FE9C5754}"/>
          </ac:grpSpMkLst>
        </pc:grpChg>
        <pc:grpChg chg="del mod">
          <ac:chgData name="Ganose, Alexander M" userId="8fc7f4ca-5b95-489f-8cd5-e908667d36e9" providerId="ADAL" clId="{20B71690-6088-6043-B1BC-87BD440CDF4C}" dt="2023-09-15T11:49:20.505" v="7820" actId="478"/>
          <ac:grpSpMkLst>
            <pc:docMk/>
            <pc:sldMk cId="1198443737" sldId="1737"/>
            <ac:grpSpMk id="228" creationId="{D9070BF2-4861-93F1-5CE1-EB5EDD3E2096}"/>
          </ac:grpSpMkLst>
        </pc:grpChg>
        <pc:grpChg chg="del mod">
          <ac:chgData name="Ganose, Alexander M" userId="8fc7f4ca-5b95-489f-8cd5-e908667d36e9" providerId="ADAL" clId="{20B71690-6088-6043-B1BC-87BD440CDF4C}" dt="2023-09-15T11:49:19.566" v="7819" actId="478"/>
          <ac:grpSpMkLst>
            <pc:docMk/>
            <pc:sldMk cId="1198443737" sldId="1737"/>
            <ac:grpSpMk id="233" creationId="{821D5211-9CB0-CDAB-22B0-DDA599D6F110}"/>
          </ac:grpSpMkLst>
        </pc:grpChg>
        <pc:grpChg chg="del mod">
          <ac:chgData name="Ganose, Alexander M" userId="8fc7f4ca-5b95-489f-8cd5-e908667d36e9" providerId="ADAL" clId="{20B71690-6088-6043-B1BC-87BD440CDF4C}" dt="2023-09-15T11:49:18.434" v="7818" actId="478"/>
          <ac:grpSpMkLst>
            <pc:docMk/>
            <pc:sldMk cId="1198443737" sldId="1737"/>
            <ac:grpSpMk id="262" creationId="{673A5095-CF7C-C803-FF11-7BEB9E277A20}"/>
          </ac:grpSpMkLst>
        </pc:grpChg>
        <pc:grpChg chg="del mod">
          <ac:chgData name="Ganose, Alexander M" userId="8fc7f4ca-5b95-489f-8cd5-e908667d36e9" providerId="ADAL" clId="{20B71690-6088-6043-B1BC-87BD440CDF4C}" dt="2023-09-15T11:49:17.271" v="7817" actId="478"/>
          <ac:grpSpMkLst>
            <pc:docMk/>
            <pc:sldMk cId="1198443737" sldId="1737"/>
            <ac:grpSpMk id="287" creationId="{09A7857C-7569-4A3E-A48E-8EA6C6B2B7C6}"/>
          </ac:grpSpMkLst>
        </pc:grpChg>
        <pc:grpChg chg="del mod">
          <ac:chgData name="Ganose, Alexander M" userId="8fc7f4ca-5b95-489f-8cd5-e908667d36e9" providerId="ADAL" clId="{20B71690-6088-6043-B1BC-87BD440CDF4C}" dt="2023-09-15T11:49:15.926" v="7816" actId="478"/>
          <ac:grpSpMkLst>
            <pc:docMk/>
            <pc:sldMk cId="1198443737" sldId="1737"/>
            <ac:grpSpMk id="314" creationId="{652F59E1-1BFF-82F8-0259-B9E0A637ECD9}"/>
          </ac:grpSpMkLst>
        </pc:grpChg>
        <pc:grpChg chg="del mod">
          <ac:chgData name="Ganose, Alexander M" userId="8fc7f4ca-5b95-489f-8cd5-e908667d36e9" providerId="ADAL" clId="{20B71690-6088-6043-B1BC-87BD440CDF4C}" dt="2023-09-15T11:49:14.956" v="7815" actId="478"/>
          <ac:grpSpMkLst>
            <pc:docMk/>
            <pc:sldMk cId="1198443737" sldId="1737"/>
            <ac:grpSpMk id="338" creationId="{1D8B3ECD-F04B-8D86-5322-E87259E0E828}"/>
          </ac:grpSpMkLst>
        </pc:grpChg>
        <pc:grpChg chg="del mod">
          <ac:chgData name="Ganose, Alexander M" userId="8fc7f4ca-5b95-489f-8cd5-e908667d36e9" providerId="ADAL" clId="{20B71690-6088-6043-B1BC-87BD440CDF4C}" dt="2023-09-15T11:49:13.925" v="7814" actId="478"/>
          <ac:grpSpMkLst>
            <pc:docMk/>
            <pc:sldMk cId="1198443737" sldId="1737"/>
            <ac:grpSpMk id="362" creationId="{971BE2EB-167E-C310-F0CC-DAB276B55845}"/>
          </ac:grpSpMkLst>
        </pc:grpChg>
        <pc:grpChg chg="del mod">
          <ac:chgData name="Ganose, Alexander M" userId="8fc7f4ca-5b95-489f-8cd5-e908667d36e9" providerId="ADAL" clId="{20B71690-6088-6043-B1BC-87BD440CDF4C}" dt="2023-09-15T11:49:12.597" v="7813" actId="478"/>
          <ac:grpSpMkLst>
            <pc:docMk/>
            <pc:sldMk cId="1198443737" sldId="1737"/>
            <ac:grpSpMk id="387" creationId="{9B543867-4259-4ED4-B165-9077C5643ABC}"/>
          </ac:grpSpMkLst>
        </pc:grpChg>
        <pc:picChg chg="add del mod">
          <ac:chgData name="Ganose, Alexander M" userId="8fc7f4ca-5b95-489f-8cd5-e908667d36e9" providerId="ADAL" clId="{20B71690-6088-6043-B1BC-87BD440CDF4C}" dt="2023-09-15T11:57:06.461" v="8006" actId="478"/>
          <ac:picMkLst>
            <pc:docMk/>
            <pc:sldMk cId="1198443737" sldId="1737"/>
            <ac:picMk id="13" creationId="{BB07E863-8066-71AB-54D4-3F07B9EA194E}"/>
          </ac:picMkLst>
        </pc:picChg>
        <pc:picChg chg="add del mod">
          <ac:chgData name="Ganose, Alexander M" userId="8fc7f4ca-5b95-489f-8cd5-e908667d36e9" providerId="ADAL" clId="{20B71690-6088-6043-B1BC-87BD440CDF4C}" dt="2023-09-15T11:57:06.461" v="8006" actId="478"/>
          <ac:picMkLst>
            <pc:docMk/>
            <pc:sldMk cId="1198443737" sldId="1737"/>
            <ac:picMk id="20" creationId="{F1F2C787-93C2-6CA8-1049-D58108C9D3C3}"/>
          </ac:picMkLst>
        </pc:picChg>
        <pc:cxnChg chg="add del mod">
          <ac:chgData name="Ganose, Alexander M" userId="8fc7f4ca-5b95-489f-8cd5-e908667d36e9" providerId="ADAL" clId="{20B71690-6088-6043-B1BC-87BD440CDF4C}" dt="2023-09-15T11:57:06.461" v="8006" actId="478"/>
          <ac:cxnSpMkLst>
            <pc:docMk/>
            <pc:sldMk cId="1198443737" sldId="1737"/>
            <ac:cxnSpMk id="6" creationId="{F6EBAB23-89D0-477F-0269-D27DE5C68017}"/>
          </ac:cxnSpMkLst>
        </pc:cxnChg>
        <pc:cxnChg chg="del mod topLvl">
          <ac:chgData name="Ganose, Alexander M" userId="8fc7f4ca-5b95-489f-8cd5-e908667d36e9" providerId="ADAL" clId="{20B71690-6088-6043-B1BC-87BD440CDF4C}" dt="2023-09-15T11:55:30.642" v="7949" actId="478"/>
          <ac:cxnSpMkLst>
            <pc:docMk/>
            <pc:sldMk cId="1198443737" sldId="1737"/>
            <ac:cxnSpMk id="15" creationId="{6A3C63A4-D07F-8F38-1AA8-811308589BD7}"/>
          </ac:cxnSpMkLst>
        </pc:cxnChg>
        <pc:cxnChg chg="del mod topLvl">
          <ac:chgData name="Ganose, Alexander M" userId="8fc7f4ca-5b95-489f-8cd5-e908667d36e9" providerId="ADAL" clId="{20B71690-6088-6043-B1BC-87BD440CDF4C}" dt="2023-09-15T11:55:30.642" v="7949" actId="478"/>
          <ac:cxnSpMkLst>
            <pc:docMk/>
            <pc:sldMk cId="1198443737" sldId="1737"/>
            <ac:cxnSpMk id="16" creationId="{9BE9A8DF-1490-47B5-ABD7-4040909BCC7C}"/>
          </ac:cxnSpMkLst>
        </pc:cxnChg>
        <pc:cxnChg chg="del mod topLvl">
          <ac:chgData name="Ganose, Alexander M" userId="8fc7f4ca-5b95-489f-8cd5-e908667d36e9" providerId="ADAL" clId="{20B71690-6088-6043-B1BC-87BD440CDF4C}" dt="2023-09-15T11:55:30.642" v="7949" actId="478"/>
          <ac:cxnSpMkLst>
            <pc:docMk/>
            <pc:sldMk cId="1198443737" sldId="1737"/>
            <ac:cxnSpMk id="31" creationId="{02D3D29F-6A54-05D9-5385-BCACD6A76008}"/>
          </ac:cxnSpMkLst>
        </pc:cxnChg>
        <pc:cxnChg chg="del mod topLvl">
          <ac:chgData name="Ganose, Alexander M" userId="8fc7f4ca-5b95-489f-8cd5-e908667d36e9" providerId="ADAL" clId="{20B71690-6088-6043-B1BC-87BD440CDF4C}" dt="2023-09-15T11:55:27.889" v="7948" actId="478"/>
          <ac:cxnSpMkLst>
            <pc:docMk/>
            <pc:sldMk cId="1198443737" sldId="1737"/>
            <ac:cxnSpMk id="34" creationId="{A5757A75-0261-CAD1-2028-6346AFB75D88}"/>
          </ac:cxnSpMkLst>
        </pc:cxnChg>
        <pc:cxnChg chg="del mod topLvl">
          <ac:chgData name="Ganose, Alexander M" userId="8fc7f4ca-5b95-489f-8cd5-e908667d36e9" providerId="ADAL" clId="{20B71690-6088-6043-B1BC-87BD440CDF4C}" dt="2023-09-15T11:55:30.642" v="7949" actId="478"/>
          <ac:cxnSpMkLst>
            <pc:docMk/>
            <pc:sldMk cId="1198443737" sldId="1737"/>
            <ac:cxnSpMk id="39" creationId="{C627979C-1836-0735-AF16-CC642FDA30C8}"/>
          </ac:cxnSpMkLst>
        </pc:cxnChg>
        <pc:cxnChg chg="del mod topLvl">
          <ac:chgData name="Ganose, Alexander M" userId="8fc7f4ca-5b95-489f-8cd5-e908667d36e9" providerId="ADAL" clId="{20B71690-6088-6043-B1BC-87BD440CDF4C}" dt="2023-09-15T11:55:30.642" v="7949" actId="478"/>
          <ac:cxnSpMkLst>
            <pc:docMk/>
            <pc:sldMk cId="1198443737" sldId="1737"/>
            <ac:cxnSpMk id="40" creationId="{EF5C4C6E-54FC-9924-B828-A3A99FD4437F}"/>
          </ac:cxnSpMkLst>
        </pc:cxnChg>
        <pc:cxnChg chg="del mod topLvl">
          <ac:chgData name="Ganose, Alexander M" userId="8fc7f4ca-5b95-489f-8cd5-e908667d36e9" providerId="ADAL" clId="{20B71690-6088-6043-B1BC-87BD440CDF4C}" dt="2023-09-15T11:55:30.642" v="7949" actId="478"/>
          <ac:cxnSpMkLst>
            <pc:docMk/>
            <pc:sldMk cId="1198443737" sldId="1737"/>
            <ac:cxnSpMk id="41" creationId="{AB2C0FB8-846D-BE1D-605F-3797D34FD0E5}"/>
          </ac:cxnSpMkLst>
        </pc:cxnChg>
        <pc:cxnChg chg="del mod topLvl">
          <ac:chgData name="Ganose, Alexander M" userId="8fc7f4ca-5b95-489f-8cd5-e908667d36e9" providerId="ADAL" clId="{20B71690-6088-6043-B1BC-87BD440CDF4C}" dt="2023-09-15T11:55:30.642" v="7949" actId="478"/>
          <ac:cxnSpMkLst>
            <pc:docMk/>
            <pc:sldMk cId="1198443737" sldId="1737"/>
            <ac:cxnSpMk id="42" creationId="{07810278-0B43-7861-58CA-9EA6134A6F6B}"/>
          </ac:cxnSpMkLst>
        </pc:cxnChg>
        <pc:cxnChg chg="del mod topLvl">
          <ac:chgData name="Ganose, Alexander M" userId="8fc7f4ca-5b95-489f-8cd5-e908667d36e9" providerId="ADAL" clId="{20B71690-6088-6043-B1BC-87BD440CDF4C}" dt="2023-09-15T11:55:30.642" v="7949" actId="478"/>
          <ac:cxnSpMkLst>
            <pc:docMk/>
            <pc:sldMk cId="1198443737" sldId="1737"/>
            <ac:cxnSpMk id="43" creationId="{352D87C5-18F5-2447-DF37-6EAD2AF99B0D}"/>
          </ac:cxnSpMkLst>
        </pc:cxnChg>
        <pc:cxnChg chg="del mod topLvl">
          <ac:chgData name="Ganose, Alexander M" userId="8fc7f4ca-5b95-489f-8cd5-e908667d36e9" providerId="ADAL" clId="{20B71690-6088-6043-B1BC-87BD440CDF4C}" dt="2023-09-15T11:55:30.642" v="7949" actId="478"/>
          <ac:cxnSpMkLst>
            <pc:docMk/>
            <pc:sldMk cId="1198443737" sldId="1737"/>
            <ac:cxnSpMk id="56" creationId="{46199C0D-017A-DAB2-5CF5-90D516DEA0F8}"/>
          </ac:cxnSpMkLst>
        </pc:cxnChg>
        <pc:cxnChg chg="del mod topLvl">
          <ac:chgData name="Ganose, Alexander M" userId="8fc7f4ca-5b95-489f-8cd5-e908667d36e9" providerId="ADAL" clId="{20B71690-6088-6043-B1BC-87BD440CDF4C}" dt="2023-09-15T11:55:30.642" v="7949" actId="478"/>
          <ac:cxnSpMkLst>
            <pc:docMk/>
            <pc:sldMk cId="1198443737" sldId="1737"/>
            <ac:cxnSpMk id="57" creationId="{9111A2E2-61E5-8087-7468-9232638941A6}"/>
          </ac:cxnSpMkLst>
        </pc:cxnChg>
        <pc:cxnChg chg="del mod topLvl">
          <ac:chgData name="Ganose, Alexander M" userId="8fc7f4ca-5b95-489f-8cd5-e908667d36e9" providerId="ADAL" clId="{20B71690-6088-6043-B1BC-87BD440CDF4C}" dt="2023-09-15T11:55:30.642" v="7949" actId="478"/>
          <ac:cxnSpMkLst>
            <pc:docMk/>
            <pc:sldMk cId="1198443737" sldId="1737"/>
            <ac:cxnSpMk id="58" creationId="{1DDD46EE-181D-AAF8-DB59-3ADB718A6218}"/>
          </ac:cxnSpMkLst>
        </pc:cxnChg>
        <pc:cxnChg chg="del mod topLvl">
          <ac:chgData name="Ganose, Alexander M" userId="8fc7f4ca-5b95-489f-8cd5-e908667d36e9" providerId="ADAL" clId="{20B71690-6088-6043-B1BC-87BD440CDF4C}" dt="2023-09-15T11:55:30.642" v="7949" actId="478"/>
          <ac:cxnSpMkLst>
            <pc:docMk/>
            <pc:sldMk cId="1198443737" sldId="1737"/>
            <ac:cxnSpMk id="59" creationId="{3B78C645-C6EC-FCFD-22AA-D028C832C29A}"/>
          </ac:cxnSpMkLst>
        </pc:cxnChg>
        <pc:cxnChg chg="del mod topLvl">
          <ac:chgData name="Ganose, Alexander M" userId="8fc7f4ca-5b95-489f-8cd5-e908667d36e9" providerId="ADAL" clId="{20B71690-6088-6043-B1BC-87BD440CDF4C}" dt="2023-09-15T11:55:30.642" v="7949" actId="478"/>
          <ac:cxnSpMkLst>
            <pc:docMk/>
            <pc:sldMk cId="1198443737" sldId="1737"/>
            <ac:cxnSpMk id="60" creationId="{25DE162B-1C58-4800-D380-B1D8A97E50D5}"/>
          </ac:cxnSpMkLst>
        </pc:cxnChg>
        <pc:cxnChg chg="del mod topLvl">
          <ac:chgData name="Ganose, Alexander M" userId="8fc7f4ca-5b95-489f-8cd5-e908667d36e9" providerId="ADAL" clId="{20B71690-6088-6043-B1BC-87BD440CDF4C}" dt="2023-09-15T11:55:30.642" v="7949" actId="478"/>
          <ac:cxnSpMkLst>
            <pc:docMk/>
            <pc:sldMk cId="1198443737" sldId="1737"/>
            <ac:cxnSpMk id="109" creationId="{DF9C3541-99D2-DE62-C42E-31A487107775}"/>
          </ac:cxnSpMkLst>
        </pc:cxnChg>
      </pc:sldChg>
      <pc:sldChg chg="add del">
        <pc:chgData name="Ganose, Alexander M" userId="8fc7f4ca-5b95-489f-8cd5-e908667d36e9" providerId="ADAL" clId="{20B71690-6088-6043-B1BC-87BD440CDF4C}" dt="2023-09-15T11:12:16.433" v="6888" actId="2696"/>
        <pc:sldMkLst>
          <pc:docMk/>
          <pc:sldMk cId="4289761655" sldId="1737"/>
        </pc:sldMkLst>
      </pc:sldChg>
      <pc:sldChg chg="modSp add mod">
        <pc:chgData name="Ganose, Alexander M" userId="8fc7f4ca-5b95-489f-8cd5-e908667d36e9" providerId="ADAL" clId="{20B71690-6088-6043-B1BC-87BD440CDF4C}" dt="2023-09-15T15:18:04.037" v="10449" actId="20577"/>
        <pc:sldMkLst>
          <pc:docMk/>
          <pc:sldMk cId="4060687039" sldId="1738"/>
        </pc:sldMkLst>
        <pc:spChg chg="mod">
          <ac:chgData name="Ganose, Alexander M" userId="8fc7f4ca-5b95-489f-8cd5-e908667d36e9" providerId="ADAL" clId="{20B71690-6088-6043-B1BC-87BD440CDF4C}" dt="2023-09-15T15:17:58.525" v="10441" actId="20577"/>
          <ac:spMkLst>
            <pc:docMk/>
            <pc:sldMk cId="4060687039" sldId="1738"/>
            <ac:spMk id="3" creationId="{647600BC-FBB4-A3ED-E1A2-6841F8A24ABA}"/>
          </ac:spMkLst>
        </pc:spChg>
        <pc:spChg chg="mod">
          <ac:chgData name="Ganose, Alexander M" userId="8fc7f4ca-5b95-489f-8cd5-e908667d36e9" providerId="ADAL" clId="{20B71690-6088-6043-B1BC-87BD440CDF4C}" dt="2023-09-15T15:18:04.037" v="10449" actId="20577"/>
          <ac:spMkLst>
            <pc:docMk/>
            <pc:sldMk cId="4060687039" sldId="1738"/>
            <ac:spMk id="4" creationId="{7671DE04-F00D-C7D8-CE3F-24FF92C8BAC2}"/>
          </ac:spMkLst>
        </pc:spChg>
        <pc:spChg chg="mod">
          <ac:chgData name="Ganose, Alexander M" userId="8fc7f4ca-5b95-489f-8cd5-e908667d36e9" providerId="ADAL" clId="{20B71690-6088-6043-B1BC-87BD440CDF4C}" dt="2023-09-15T15:17:46.645" v="10434" actId="14100"/>
          <ac:spMkLst>
            <pc:docMk/>
            <pc:sldMk cId="4060687039" sldId="1738"/>
            <ac:spMk id="5" creationId="{2271B2EF-7661-BCC0-46BB-0D0109538C1B}"/>
          </ac:spMkLst>
        </pc:spChg>
      </pc:sldChg>
      <pc:sldChg chg="addSp delSp modSp add mod modNotesTx">
        <pc:chgData name="Ganose, Alexander M" userId="8fc7f4ca-5b95-489f-8cd5-e908667d36e9" providerId="ADAL" clId="{20B71690-6088-6043-B1BC-87BD440CDF4C}" dt="2023-09-15T19:11:53.998" v="17694" actId="6549"/>
        <pc:sldMkLst>
          <pc:docMk/>
          <pc:sldMk cId="150511133" sldId="1739"/>
        </pc:sldMkLst>
        <pc:spChg chg="add del mod">
          <ac:chgData name="Ganose, Alexander M" userId="8fc7f4ca-5b95-489f-8cd5-e908667d36e9" providerId="ADAL" clId="{20B71690-6088-6043-B1BC-87BD440CDF4C}" dt="2023-09-15T14:22:59.683" v="9077" actId="478"/>
          <ac:spMkLst>
            <pc:docMk/>
            <pc:sldMk cId="150511133" sldId="1739"/>
            <ac:spMk id="2" creationId="{274AD55F-4337-8B24-ED64-FA1F7BA47BB1}"/>
          </ac:spMkLst>
        </pc:spChg>
        <pc:spChg chg="mod">
          <ac:chgData name="Ganose, Alexander M" userId="8fc7f4ca-5b95-489f-8cd5-e908667d36e9" providerId="ADAL" clId="{20B71690-6088-6043-B1BC-87BD440CDF4C}" dt="2023-09-15T13:36:16.766" v="8630" actId="14100"/>
          <ac:spMkLst>
            <pc:docMk/>
            <pc:sldMk cId="150511133" sldId="1739"/>
            <ac:spMk id="9" creationId="{40B3C8B2-FC1D-5FE2-CE81-694488E27497}"/>
          </ac:spMkLst>
        </pc:spChg>
        <pc:spChg chg="mod">
          <ac:chgData name="Ganose, Alexander M" userId="8fc7f4ca-5b95-489f-8cd5-e908667d36e9" providerId="ADAL" clId="{20B71690-6088-6043-B1BC-87BD440CDF4C}" dt="2023-09-15T13:36:16.766" v="8630" actId="14100"/>
          <ac:spMkLst>
            <pc:docMk/>
            <pc:sldMk cId="150511133" sldId="1739"/>
            <ac:spMk id="10" creationId="{CA9BBE57-CEAD-66B1-F990-CE005FBFF0E0}"/>
          </ac:spMkLst>
        </pc:spChg>
        <pc:spChg chg="mod">
          <ac:chgData name="Ganose, Alexander M" userId="8fc7f4ca-5b95-489f-8cd5-e908667d36e9" providerId="ADAL" clId="{20B71690-6088-6043-B1BC-87BD440CDF4C}" dt="2023-09-15T14:30:01.854" v="9151" actId="208"/>
          <ac:spMkLst>
            <pc:docMk/>
            <pc:sldMk cId="150511133" sldId="1739"/>
            <ac:spMk id="11" creationId="{B7BCF260-D01D-D37A-3E5F-2B104317210B}"/>
          </ac:spMkLst>
        </pc:spChg>
        <pc:spChg chg="mod">
          <ac:chgData name="Ganose, Alexander M" userId="8fc7f4ca-5b95-489f-8cd5-e908667d36e9" providerId="ADAL" clId="{20B71690-6088-6043-B1BC-87BD440CDF4C}" dt="2023-09-15T14:29:34.621" v="9148" actId="207"/>
          <ac:spMkLst>
            <pc:docMk/>
            <pc:sldMk cId="150511133" sldId="1739"/>
            <ac:spMk id="12" creationId="{F202A375-904F-A648-A320-ED65D87EAD7F}"/>
          </ac:spMkLst>
        </pc:spChg>
        <pc:spChg chg="mod">
          <ac:chgData name="Ganose, Alexander M" userId="8fc7f4ca-5b95-489f-8cd5-e908667d36e9" providerId="ADAL" clId="{20B71690-6088-6043-B1BC-87BD440CDF4C}" dt="2023-09-15T13:36:16.766" v="8630" actId="14100"/>
          <ac:spMkLst>
            <pc:docMk/>
            <pc:sldMk cId="150511133" sldId="1739"/>
            <ac:spMk id="13" creationId="{22EF902B-F0D5-29FA-4B0C-78823F0230FE}"/>
          </ac:spMkLst>
        </pc:spChg>
        <pc:spChg chg="mod">
          <ac:chgData name="Ganose, Alexander M" userId="8fc7f4ca-5b95-489f-8cd5-e908667d36e9" providerId="ADAL" clId="{20B71690-6088-6043-B1BC-87BD440CDF4C}" dt="2023-09-15T13:36:16.766" v="8630" actId="14100"/>
          <ac:spMkLst>
            <pc:docMk/>
            <pc:sldMk cId="150511133" sldId="1739"/>
            <ac:spMk id="14" creationId="{63433AD8-56F8-969F-EB53-48672FA67D46}"/>
          </ac:spMkLst>
        </pc:spChg>
        <pc:spChg chg="add del mod">
          <ac:chgData name="Ganose, Alexander M" userId="8fc7f4ca-5b95-489f-8cd5-e908667d36e9" providerId="ADAL" clId="{20B71690-6088-6043-B1BC-87BD440CDF4C}" dt="2023-09-15T13:35:14.867" v="8621"/>
          <ac:spMkLst>
            <pc:docMk/>
            <pc:sldMk cId="150511133" sldId="1739"/>
            <ac:spMk id="15" creationId="{BDAAB55B-AFCD-0C20-D8C6-DA31ED59E852}"/>
          </ac:spMkLst>
        </pc:spChg>
        <pc:spChg chg="add mod">
          <ac:chgData name="Ganose, Alexander M" userId="8fc7f4ca-5b95-489f-8cd5-e908667d36e9" providerId="ADAL" clId="{20B71690-6088-6043-B1BC-87BD440CDF4C}" dt="2023-09-15T14:31:55.002" v="9216" actId="1035"/>
          <ac:spMkLst>
            <pc:docMk/>
            <pc:sldMk cId="150511133" sldId="1739"/>
            <ac:spMk id="16" creationId="{15136E4E-AC99-19C5-F8B0-028225D61FE4}"/>
          </ac:spMkLst>
        </pc:spChg>
        <pc:spChg chg="add mod">
          <ac:chgData name="Ganose, Alexander M" userId="8fc7f4ca-5b95-489f-8cd5-e908667d36e9" providerId="ADAL" clId="{20B71690-6088-6043-B1BC-87BD440CDF4C}" dt="2023-09-15T14:32:03.979" v="9220" actId="1037"/>
          <ac:spMkLst>
            <pc:docMk/>
            <pc:sldMk cId="150511133" sldId="1739"/>
            <ac:spMk id="17" creationId="{B7B72E42-795A-7A54-99B6-A47B0D0B224D}"/>
          </ac:spMkLst>
        </pc:spChg>
        <pc:spChg chg="mod">
          <ac:chgData name="Ganose, Alexander M" userId="8fc7f4ca-5b95-489f-8cd5-e908667d36e9" providerId="ADAL" clId="{20B71690-6088-6043-B1BC-87BD440CDF4C}" dt="2023-09-15T12:22:32.860" v="8615" actId="313"/>
          <ac:spMkLst>
            <pc:docMk/>
            <pc:sldMk cId="150511133" sldId="1739"/>
            <ac:spMk id="18" creationId="{DEDEDFDA-D8D7-7F4B-83A1-E08A889531D3}"/>
          </ac:spMkLst>
        </pc:spChg>
        <pc:spChg chg="mod">
          <ac:chgData name="Ganose, Alexander M" userId="8fc7f4ca-5b95-489f-8cd5-e908667d36e9" providerId="ADAL" clId="{20B71690-6088-6043-B1BC-87BD440CDF4C}" dt="2023-09-15T13:38:09.223" v="8653" actId="208"/>
          <ac:spMkLst>
            <pc:docMk/>
            <pc:sldMk cId="150511133" sldId="1739"/>
            <ac:spMk id="20" creationId="{4CA99CC9-FC6E-5FC6-148B-E7F2C2D82D94}"/>
          </ac:spMkLst>
        </pc:spChg>
        <pc:spChg chg="mod">
          <ac:chgData name="Ganose, Alexander M" userId="8fc7f4ca-5b95-489f-8cd5-e908667d36e9" providerId="ADAL" clId="{20B71690-6088-6043-B1BC-87BD440CDF4C}" dt="2023-09-15T15:16:41.881" v="10390" actId="20577"/>
          <ac:spMkLst>
            <pc:docMk/>
            <pc:sldMk cId="150511133" sldId="1739"/>
            <ac:spMk id="24" creationId="{339443B9-83A7-1698-22B0-CB76B81E9387}"/>
          </ac:spMkLst>
        </pc:spChg>
        <pc:spChg chg="mod">
          <ac:chgData name="Ganose, Alexander M" userId="8fc7f4ca-5b95-489f-8cd5-e908667d36e9" providerId="ADAL" clId="{20B71690-6088-6043-B1BC-87BD440CDF4C}" dt="2023-09-15T14:29:47.774" v="9150" actId="207"/>
          <ac:spMkLst>
            <pc:docMk/>
            <pc:sldMk cId="150511133" sldId="1739"/>
            <ac:spMk id="25" creationId="{A19F2D75-D18A-5B9D-58CE-CC5E57C610E2}"/>
          </ac:spMkLst>
        </pc:spChg>
        <pc:spChg chg="add mod">
          <ac:chgData name="Ganose, Alexander M" userId="8fc7f4ca-5b95-489f-8cd5-e908667d36e9" providerId="ADAL" clId="{20B71690-6088-6043-B1BC-87BD440CDF4C}" dt="2023-09-15T19:11:53.998" v="17694" actId="6549"/>
          <ac:spMkLst>
            <pc:docMk/>
            <pc:sldMk cId="150511133" sldId="1739"/>
            <ac:spMk id="29" creationId="{6FF3B9A5-6D59-C9A7-E872-60D235B0804D}"/>
          </ac:spMkLst>
        </pc:spChg>
        <pc:spChg chg="add del mod">
          <ac:chgData name="Ganose, Alexander M" userId="8fc7f4ca-5b95-489f-8cd5-e908667d36e9" providerId="ADAL" clId="{20B71690-6088-6043-B1BC-87BD440CDF4C}" dt="2023-09-15T13:52:21.264" v="8677" actId="767"/>
          <ac:spMkLst>
            <pc:docMk/>
            <pc:sldMk cId="150511133" sldId="1739"/>
            <ac:spMk id="30" creationId="{A9CC8BD3-6F78-C831-2E68-28A77BA19E05}"/>
          </ac:spMkLst>
        </pc:spChg>
        <pc:spChg chg="mod">
          <ac:chgData name="Ganose, Alexander M" userId="8fc7f4ca-5b95-489f-8cd5-e908667d36e9" providerId="ADAL" clId="{20B71690-6088-6043-B1BC-87BD440CDF4C}" dt="2023-09-15T14:30:05.799" v="9152" actId="208"/>
          <ac:spMkLst>
            <pc:docMk/>
            <pc:sldMk cId="150511133" sldId="1739"/>
            <ac:spMk id="32" creationId="{49F4C9BB-A72E-B33E-473E-3D449931A4D6}"/>
          </ac:spMkLst>
        </pc:spChg>
        <pc:spChg chg="add mod">
          <ac:chgData name="Ganose, Alexander M" userId="8fc7f4ca-5b95-489f-8cd5-e908667d36e9" providerId="ADAL" clId="{20B71690-6088-6043-B1BC-87BD440CDF4C}" dt="2023-09-15T14:31:55.002" v="9216" actId="1035"/>
          <ac:spMkLst>
            <pc:docMk/>
            <pc:sldMk cId="150511133" sldId="1739"/>
            <ac:spMk id="39" creationId="{7D9009F8-93F1-DFC0-B531-D809E622168D}"/>
          </ac:spMkLst>
        </pc:spChg>
        <pc:spChg chg="add del mod">
          <ac:chgData name="Ganose, Alexander M" userId="8fc7f4ca-5b95-489f-8cd5-e908667d36e9" providerId="ADAL" clId="{20B71690-6088-6043-B1BC-87BD440CDF4C}" dt="2023-09-15T14:13:27.285" v="8897" actId="478"/>
          <ac:spMkLst>
            <pc:docMk/>
            <pc:sldMk cId="150511133" sldId="1739"/>
            <ac:spMk id="40" creationId="{11C75EDA-DD68-01EE-29B4-E91AF1D2B880}"/>
          </ac:spMkLst>
        </pc:spChg>
        <pc:spChg chg="add mod">
          <ac:chgData name="Ganose, Alexander M" userId="8fc7f4ca-5b95-489f-8cd5-e908667d36e9" providerId="ADAL" clId="{20B71690-6088-6043-B1BC-87BD440CDF4C}" dt="2023-09-15T14:29:01.346" v="9137" actId="1076"/>
          <ac:spMkLst>
            <pc:docMk/>
            <pc:sldMk cId="150511133" sldId="1739"/>
            <ac:spMk id="41" creationId="{7CEA893A-74B8-EF79-47EE-79CC84F14EE5}"/>
          </ac:spMkLst>
        </pc:spChg>
        <pc:spChg chg="add mod">
          <ac:chgData name="Ganose, Alexander M" userId="8fc7f4ca-5b95-489f-8cd5-e908667d36e9" providerId="ADAL" clId="{20B71690-6088-6043-B1BC-87BD440CDF4C}" dt="2023-09-15T14:29:10.995" v="9140" actId="1076"/>
          <ac:spMkLst>
            <pc:docMk/>
            <pc:sldMk cId="150511133" sldId="1739"/>
            <ac:spMk id="42" creationId="{7ED0069C-42EA-3528-FBE0-32B74E993F9A}"/>
          </ac:spMkLst>
        </pc:spChg>
        <pc:spChg chg="add mod">
          <ac:chgData name="Ganose, Alexander M" userId="8fc7f4ca-5b95-489f-8cd5-e908667d36e9" providerId="ADAL" clId="{20B71690-6088-6043-B1BC-87BD440CDF4C}" dt="2023-09-15T14:29:23.942" v="9147" actId="14100"/>
          <ac:spMkLst>
            <pc:docMk/>
            <pc:sldMk cId="150511133" sldId="1739"/>
            <ac:spMk id="43" creationId="{6C9709D7-0B70-5302-E90C-BF4427F3B528}"/>
          </ac:spMkLst>
        </pc:spChg>
        <pc:spChg chg="add mod">
          <ac:chgData name="Ganose, Alexander M" userId="8fc7f4ca-5b95-489f-8cd5-e908667d36e9" providerId="ADAL" clId="{20B71690-6088-6043-B1BC-87BD440CDF4C}" dt="2023-09-15T14:51:02.640" v="9633" actId="1037"/>
          <ac:spMkLst>
            <pc:docMk/>
            <pc:sldMk cId="150511133" sldId="1739"/>
            <ac:spMk id="44" creationId="{930412D3-F651-A8DD-8664-7D2726FE3CED}"/>
          </ac:spMkLst>
        </pc:spChg>
        <pc:spChg chg="add del mod">
          <ac:chgData name="Ganose, Alexander M" userId="8fc7f4ca-5b95-489f-8cd5-e908667d36e9" providerId="ADAL" clId="{20B71690-6088-6043-B1BC-87BD440CDF4C}" dt="2023-09-15T14:22:56.535" v="9076" actId="478"/>
          <ac:spMkLst>
            <pc:docMk/>
            <pc:sldMk cId="150511133" sldId="1739"/>
            <ac:spMk id="45" creationId="{78533F4A-9B16-1B4C-F537-0695C6A68E5D}"/>
          </ac:spMkLst>
        </pc:spChg>
        <pc:spChg chg="add del mod">
          <ac:chgData name="Ganose, Alexander M" userId="8fc7f4ca-5b95-489f-8cd5-e908667d36e9" providerId="ADAL" clId="{20B71690-6088-6043-B1BC-87BD440CDF4C}" dt="2023-09-15T14:26:43.899" v="9092"/>
          <ac:spMkLst>
            <pc:docMk/>
            <pc:sldMk cId="150511133" sldId="1739"/>
            <ac:spMk id="46" creationId="{B966D784-ECE2-4378-78E2-2EDAD845132A}"/>
          </ac:spMkLst>
        </pc:spChg>
        <pc:grpChg chg="add mod">
          <ac:chgData name="Ganose, Alexander M" userId="8fc7f4ca-5b95-489f-8cd5-e908667d36e9" providerId="ADAL" clId="{20B71690-6088-6043-B1BC-87BD440CDF4C}" dt="2023-09-15T14:31:55.002" v="9216" actId="1035"/>
          <ac:grpSpMkLst>
            <pc:docMk/>
            <pc:sldMk cId="150511133" sldId="1739"/>
            <ac:grpSpMk id="3" creationId="{6490781A-1696-B46F-C8F0-8BC4D001216A}"/>
          </ac:grpSpMkLst>
        </pc:grpChg>
        <pc:grpChg chg="add mod">
          <ac:chgData name="Ganose, Alexander M" userId="8fc7f4ca-5b95-489f-8cd5-e908667d36e9" providerId="ADAL" clId="{20B71690-6088-6043-B1BC-87BD440CDF4C}" dt="2023-09-15T14:31:55.002" v="9216" actId="1035"/>
          <ac:grpSpMkLst>
            <pc:docMk/>
            <pc:sldMk cId="150511133" sldId="1739"/>
            <ac:grpSpMk id="19" creationId="{85390AD9-32A9-47FE-4EA1-1BF6EA066415}"/>
          </ac:grpSpMkLst>
        </pc:grpChg>
        <pc:grpChg chg="add mod">
          <ac:chgData name="Ganose, Alexander M" userId="8fc7f4ca-5b95-489f-8cd5-e908667d36e9" providerId="ADAL" clId="{20B71690-6088-6043-B1BC-87BD440CDF4C}" dt="2023-09-15T14:31:55.002" v="9216" actId="1035"/>
          <ac:grpSpMkLst>
            <pc:docMk/>
            <pc:sldMk cId="150511133" sldId="1739"/>
            <ac:grpSpMk id="31" creationId="{2643237F-DB73-0866-7CC9-F90C389DF882}"/>
          </ac:grpSpMkLst>
        </pc:grpChg>
        <pc:cxnChg chg="mod">
          <ac:chgData name="Ganose, Alexander M" userId="8fc7f4ca-5b95-489f-8cd5-e908667d36e9" providerId="ADAL" clId="{20B71690-6088-6043-B1BC-87BD440CDF4C}" dt="2023-09-15T13:35:09.279" v="8616"/>
          <ac:cxnSpMkLst>
            <pc:docMk/>
            <pc:sldMk cId="150511133" sldId="1739"/>
            <ac:cxnSpMk id="4" creationId="{30890134-FB4D-3DD1-EB38-847781275FCD}"/>
          </ac:cxnSpMkLst>
        </pc:cxnChg>
        <pc:cxnChg chg="mod">
          <ac:chgData name="Ganose, Alexander M" userId="8fc7f4ca-5b95-489f-8cd5-e908667d36e9" providerId="ADAL" clId="{20B71690-6088-6043-B1BC-87BD440CDF4C}" dt="2023-09-15T13:35:09.279" v="8616"/>
          <ac:cxnSpMkLst>
            <pc:docMk/>
            <pc:sldMk cId="150511133" sldId="1739"/>
            <ac:cxnSpMk id="5" creationId="{838882B8-50F5-741A-177A-5D0803DD08D3}"/>
          </ac:cxnSpMkLst>
        </pc:cxnChg>
        <pc:cxnChg chg="mod">
          <ac:chgData name="Ganose, Alexander M" userId="8fc7f4ca-5b95-489f-8cd5-e908667d36e9" providerId="ADAL" clId="{20B71690-6088-6043-B1BC-87BD440CDF4C}" dt="2023-09-15T13:35:09.279" v="8616"/>
          <ac:cxnSpMkLst>
            <pc:docMk/>
            <pc:sldMk cId="150511133" sldId="1739"/>
            <ac:cxnSpMk id="6" creationId="{B777451A-1BBA-1A50-0CD2-8E709961E1F3}"/>
          </ac:cxnSpMkLst>
        </pc:cxnChg>
        <pc:cxnChg chg="mod">
          <ac:chgData name="Ganose, Alexander M" userId="8fc7f4ca-5b95-489f-8cd5-e908667d36e9" providerId="ADAL" clId="{20B71690-6088-6043-B1BC-87BD440CDF4C}" dt="2023-09-15T13:35:09.279" v="8616"/>
          <ac:cxnSpMkLst>
            <pc:docMk/>
            <pc:sldMk cId="150511133" sldId="1739"/>
            <ac:cxnSpMk id="7" creationId="{2B632903-7EF9-E519-EE2F-E4BF2AB9228C}"/>
          </ac:cxnSpMkLst>
        </pc:cxnChg>
        <pc:cxnChg chg="del mod">
          <ac:chgData name="Ganose, Alexander M" userId="8fc7f4ca-5b95-489f-8cd5-e908667d36e9" providerId="ADAL" clId="{20B71690-6088-6043-B1BC-87BD440CDF4C}" dt="2023-09-15T13:35:14.703" v="8619" actId="478"/>
          <ac:cxnSpMkLst>
            <pc:docMk/>
            <pc:sldMk cId="150511133" sldId="1739"/>
            <ac:cxnSpMk id="8" creationId="{C66F0535-BFB0-4EDB-4136-68CC407FF802}"/>
          </ac:cxnSpMkLst>
        </pc:cxnChg>
        <pc:cxnChg chg="mod">
          <ac:chgData name="Ganose, Alexander M" userId="8fc7f4ca-5b95-489f-8cd5-e908667d36e9" providerId="ADAL" clId="{20B71690-6088-6043-B1BC-87BD440CDF4C}" dt="2023-09-15T13:38:09.223" v="8653" actId="208"/>
          <ac:cxnSpMkLst>
            <pc:docMk/>
            <pc:sldMk cId="150511133" sldId="1739"/>
            <ac:cxnSpMk id="21" creationId="{437065B4-0BE5-EF7A-2D8F-0113E3ACEAEB}"/>
          </ac:cxnSpMkLst>
        </pc:cxnChg>
        <pc:cxnChg chg="mod">
          <ac:chgData name="Ganose, Alexander M" userId="8fc7f4ca-5b95-489f-8cd5-e908667d36e9" providerId="ADAL" clId="{20B71690-6088-6043-B1BC-87BD440CDF4C}" dt="2023-09-15T13:38:09.223" v="8653" actId="208"/>
          <ac:cxnSpMkLst>
            <pc:docMk/>
            <pc:sldMk cId="150511133" sldId="1739"/>
            <ac:cxnSpMk id="22" creationId="{7EB46654-2755-9DC4-DA49-EF36A43CFFFA}"/>
          </ac:cxnSpMkLst>
        </pc:cxnChg>
        <pc:cxnChg chg="mod">
          <ac:chgData name="Ganose, Alexander M" userId="8fc7f4ca-5b95-489f-8cd5-e908667d36e9" providerId="ADAL" clId="{20B71690-6088-6043-B1BC-87BD440CDF4C}" dt="2023-09-15T13:38:09.223" v="8653" actId="208"/>
          <ac:cxnSpMkLst>
            <pc:docMk/>
            <pc:sldMk cId="150511133" sldId="1739"/>
            <ac:cxnSpMk id="23" creationId="{3E616FB6-AB09-0A7E-DAA0-D052EEFFC16C}"/>
          </ac:cxnSpMkLst>
        </pc:cxnChg>
        <pc:cxnChg chg="mod">
          <ac:chgData name="Ganose, Alexander M" userId="8fc7f4ca-5b95-489f-8cd5-e908667d36e9" providerId="ADAL" clId="{20B71690-6088-6043-B1BC-87BD440CDF4C}" dt="2023-09-15T13:38:09.223" v="8653" actId="208"/>
          <ac:cxnSpMkLst>
            <pc:docMk/>
            <pc:sldMk cId="150511133" sldId="1739"/>
            <ac:cxnSpMk id="26" creationId="{8E3C0417-BB42-732F-45C4-8440EC1263C1}"/>
          </ac:cxnSpMkLst>
        </pc:cxnChg>
        <pc:cxnChg chg="mod">
          <ac:chgData name="Ganose, Alexander M" userId="8fc7f4ca-5b95-489f-8cd5-e908667d36e9" providerId="ADAL" clId="{20B71690-6088-6043-B1BC-87BD440CDF4C}" dt="2023-09-15T13:38:09.223" v="8653" actId="208"/>
          <ac:cxnSpMkLst>
            <pc:docMk/>
            <pc:sldMk cId="150511133" sldId="1739"/>
            <ac:cxnSpMk id="27" creationId="{4E892229-1998-45A2-B1AD-9AB19A2569E0}"/>
          </ac:cxnSpMkLst>
        </pc:cxnChg>
        <pc:cxnChg chg="mod">
          <ac:chgData name="Ganose, Alexander M" userId="8fc7f4ca-5b95-489f-8cd5-e908667d36e9" providerId="ADAL" clId="{20B71690-6088-6043-B1BC-87BD440CDF4C}" dt="2023-09-15T13:38:09.223" v="8653" actId="208"/>
          <ac:cxnSpMkLst>
            <pc:docMk/>
            <pc:sldMk cId="150511133" sldId="1739"/>
            <ac:cxnSpMk id="28" creationId="{1AE3A613-EA64-969C-FE42-04D6F8D9E018}"/>
          </ac:cxnSpMkLst>
        </pc:cxnChg>
        <pc:cxnChg chg="mod">
          <ac:chgData name="Ganose, Alexander M" userId="8fc7f4ca-5b95-489f-8cd5-e908667d36e9" providerId="ADAL" clId="{20B71690-6088-6043-B1BC-87BD440CDF4C}" dt="2023-09-15T14:30:05.799" v="9152" actId="208"/>
          <ac:cxnSpMkLst>
            <pc:docMk/>
            <pc:sldMk cId="150511133" sldId="1739"/>
            <ac:cxnSpMk id="33" creationId="{314BE0CE-9E08-1A61-0F82-909DE38A734D}"/>
          </ac:cxnSpMkLst>
        </pc:cxnChg>
        <pc:cxnChg chg="mod">
          <ac:chgData name="Ganose, Alexander M" userId="8fc7f4ca-5b95-489f-8cd5-e908667d36e9" providerId="ADAL" clId="{20B71690-6088-6043-B1BC-87BD440CDF4C}" dt="2023-09-15T14:30:05.799" v="9152" actId="208"/>
          <ac:cxnSpMkLst>
            <pc:docMk/>
            <pc:sldMk cId="150511133" sldId="1739"/>
            <ac:cxnSpMk id="34" creationId="{03CF1A6D-7886-2B06-10A4-E976F02E7CF6}"/>
          </ac:cxnSpMkLst>
        </pc:cxnChg>
        <pc:cxnChg chg="mod">
          <ac:chgData name="Ganose, Alexander M" userId="8fc7f4ca-5b95-489f-8cd5-e908667d36e9" providerId="ADAL" clId="{20B71690-6088-6043-B1BC-87BD440CDF4C}" dt="2023-09-15T14:30:05.799" v="9152" actId="208"/>
          <ac:cxnSpMkLst>
            <pc:docMk/>
            <pc:sldMk cId="150511133" sldId="1739"/>
            <ac:cxnSpMk id="35" creationId="{46F8AAEF-4DC4-E55D-F53D-9B9BBBB82719}"/>
          </ac:cxnSpMkLst>
        </pc:cxnChg>
        <pc:cxnChg chg="mod">
          <ac:chgData name="Ganose, Alexander M" userId="8fc7f4ca-5b95-489f-8cd5-e908667d36e9" providerId="ADAL" clId="{20B71690-6088-6043-B1BC-87BD440CDF4C}" dt="2023-09-15T14:30:05.799" v="9152" actId="208"/>
          <ac:cxnSpMkLst>
            <pc:docMk/>
            <pc:sldMk cId="150511133" sldId="1739"/>
            <ac:cxnSpMk id="36" creationId="{D478F272-2C28-6606-158F-C5ED5553DCE9}"/>
          </ac:cxnSpMkLst>
        </pc:cxnChg>
        <pc:cxnChg chg="mod">
          <ac:chgData name="Ganose, Alexander M" userId="8fc7f4ca-5b95-489f-8cd5-e908667d36e9" providerId="ADAL" clId="{20B71690-6088-6043-B1BC-87BD440CDF4C}" dt="2023-09-15T14:30:05.799" v="9152" actId="208"/>
          <ac:cxnSpMkLst>
            <pc:docMk/>
            <pc:sldMk cId="150511133" sldId="1739"/>
            <ac:cxnSpMk id="37" creationId="{1C4C2FB9-DFCC-F3AA-EC43-240473A96A38}"/>
          </ac:cxnSpMkLst>
        </pc:cxnChg>
        <pc:cxnChg chg="mod">
          <ac:chgData name="Ganose, Alexander M" userId="8fc7f4ca-5b95-489f-8cd5-e908667d36e9" providerId="ADAL" clId="{20B71690-6088-6043-B1BC-87BD440CDF4C}" dt="2023-09-15T14:30:05.799" v="9152" actId="208"/>
          <ac:cxnSpMkLst>
            <pc:docMk/>
            <pc:sldMk cId="150511133" sldId="1739"/>
            <ac:cxnSpMk id="38" creationId="{A58FB2A3-AC99-5B4D-8446-DC4854A59252}"/>
          </ac:cxnSpMkLst>
        </pc:cxnChg>
      </pc:sldChg>
      <pc:sldChg chg="addSp delSp modSp add mod">
        <pc:chgData name="Ganose, Alexander M" userId="8fc7f4ca-5b95-489f-8cd5-e908667d36e9" providerId="ADAL" clId="{20B71690-6088-6043-B1BC-87BD440CDF4C}" dt="2023-09-15T15:30:51.508" v="10903" actId="1036"/>
        <pc:sldMkLst>
          <pc:docMk/>
          <pc:sldMk cId="1332707530" sldId="1740"/>
        </pc:sldMkLst>
        <pc:spChg chg="del mod">
          <ac:chgData name="Ganose, Alexander M" userId="8fc7f4ca-5b95-489f-8cd5-e908667d36e9" providerId="ADAL" clId="{20B71690-6088-6043-B1BC-87BD440CDF4C}" dt="2023-09-15T15:08:26.839" v="10192" actId="478"/>
          <ac:spMkLst>
            <pc:docMk/>
            <pc:sldMk cId="1332707530" sldId="1740"/>
            <ac:spMk id="2" creationId="{274AD55F-4337-8B24-ED64-FA1F7BA47BB1}"/>
          </ac:spMkLst>
        </pc:spChg>
        <pc:spChg chg="mod topLvl">
          <ac:chgData name="Ganose, Alexander M" userId="8fc7f4ca-5b95-489f-8cd5-e908667d36e9" providerId="ADAL" clId="{20B71690-6088-6043-B1BC-87BD440CDF4C}" dt="2023-09-15T14:59:39.010" v="9962" actId="1076"/>
          <ac:spMkLst>
            <pc:docMk/>
            <pc:sldMk cId="1332707530" sldId="1740"/>
            <ac:spMk id="8" creationId="{87EFC40B-61A9-2C2E-B5A8-A581934622E4}"/>
          </ac:spMkLst>
        </pc:spChg>
        <pc:spChg chg="mod topLvl">
          <ac:chgData name="Ganose, Alexander M" userId="8fc7f4ca-5b95-489f-8cd5-e908667d36e9" providerId="ADAL" clId="{20B71690-6088-6043-B1BC-87BD440CDF4C}" dt="2023-09-15T14:59:39.010" v="9962" actId="1076"/>
          <ac:spMkLst>
            <pc:docMk/>
            <pc:sldMk cId="1332707530" sldId="1740"/>
            <ac:spMk id="9" creationId="{6B056C8B-556C-3C14-8A76-7BAAD3865D41}"/>
          </ac:spMkLst>
        </pc:spChg>
        <pc:spChg chg="mod topLvl">
          <ac:chgData name="Ganose, Alexander M" userId="8fc7f4ca-5b95-489f-8cd5-e908667d36e9" providerId="ADAL" clId="{20B71690-6088-6043-B1BC-87BD440CDF4C}" dt="2023-09-15T14:59:39.010" v="9962" actId="1076"/>
          <ac:spMkLst>
            <pc:docMk/>
            <pc:sldMk cId="1332707530" sldId="1740"/>
            <ac:spMk id="10" creationId="{82BF4E33-B701-7579-11CD-421F268B515D}"/>
          </ac:spMkLst>
        </pc:spChg>
        <pc:spChg chg="mod topLvl">
          <ac:chgData name="Ganose, Alexander M" userId="8fc7f4ca-5b95-489f-8cd5-e908667d36e9" providerId="ADAL" clId="{20B71690-6088-6043-B1BC-87BD440CDF4C}" dt="2023-09-15T14:59:39.010" v="9962" actId="1076"/>
          <ac:spMkLst>
            <pc:docMk/>
            <pc:sldMk cId="1332707530" sldId="1740"/>
            <ac:spMk id="11" creationId="{ED488FE2-F330-0B79-B339-075F07F2C728}"/>
          </ac:spMkLst>
        </pc:spChg>
        <pc:spChg chg="del mod">
          <ac:chgData name="Ganose, Alexander M" userId="8fc7f4ca-5b95-489f-8cd5-e908667d36e9" providerId="ADAL" clId="{20B71690-6088-6043-B1BC-87BD440CDF4C}" dt="2023-09-15T15:11:28.833" v="10336" actId="478"/>
          <ac:spMkLst>
            <pc:docMk/>
            <pc:sldMk cId="1332707530" sldId="1740"/>
            <ac:spMk id="12" creationId="{F202A375-904F-A648-A320-ED65D87EAD7F}"/>
          </ac:spMkLst>
        </pc:spChg>
        <pc:spChg chg="mod topLvl">
          <ac:chgData name="Ganose, Alexander M" userId="8fc7f4ca-5b95-489f-8cd5-e908667d36e9" providerId="ADAL" clId="{20B71690-6088-6043-B1BC-87BD440CDF4C}" dt="2023-09-15T14:59:39.010" v="9962" actId="1076"/>
          <ac:spMkLst>
            <pc:docMk/>
            <pc:sldMk cId="1332707530" sldId="1740"/>
            <ac:spMk id="13" creationId="{03A2DC49-3F6A-F2F7-BFE1-AE924B603F6B}"/>
          </ac:spMkLst>
        </pc:spChg>
        <pc:spChg chg="add del mod">
          <ac:chgData name="Ganose, Alexander M" userId="8fc7f4ca-5b95-489f-8cd5-e908667d36e9" providerId="ADAL" clId="{20B71690-6088-6043-B1BC-87BD440CDF4C}" dt="2023-09-15T14:59:02.713" v="9954" actId="478"/>
          <ac:spMkLst>
            <pc:docMk/>
            <pc:sldMk cId="1332707530" sldId="1740"/>
            <ac:spMk id="14" creationId="{511E2F98-D51B-B16D-1602-5F01A764FB89}"/>
          </ac:spMkLst>
        </pc:spChg>
        <pc:spChg chg="add del mod topLvl">
          <ac:chgData name="Ganose, Alexander M" userId="8fc7f4ca-5b95-489f-8cd5-e908667d36e9" providerId="ADAL" clId="{20B71690-6088-6043-B1BC-87BD440CDF4C}" dt="2023-09-15T14:59:19.206" v="9958" actId="478"/>
          <ac:spMkLst>
            <pc:docMk/>
            <pc:sldMk cId="1332707530" sldId="1740"/>
            <ac:spMk id="15" creationId="{4E992F9E-6004-CA1D-5EF2-8388F542D0D8}"/>
          </ac:spMkLst>
        </pc:spChg>
        <pc:spChg chg="mod">
          <ac:chgData name="Ganose, Alexander M" userId="8fc7f4ca-5b95-489f-8cd5-e908667d36e9" providerId="ADAL" clId="{20B71690-6088-6043-B1BC-87BD440CDF4C}" dt="2023-09-15T14:59:13.882" v="9956" actId="165"/>
          <ac:spMkLst>
            <pc:docMk/>
            <pc:sldMk cId="1332707530" sldId="1740"/>
            <ac:spMk id="17" creationId="{9AD4DAF8-FED4-10D7-E137-0368F5626B3B}"/>
          </ac:spMkLst>
        </pc:spChg>
        <pc:spChg chg="mod">
          <ac:chgData name="Ganose, Alexander M" userId="8fc7f4ca-5b95-489f-8cd5-e908667d36e9" providerId="ADAL" clId="{20B71690-6088-6043-B1BC-87BD440CDF4C}" dt="2023-09-15T15:09:18.157" v="10268" actId="313"/>
          <ac:spMkLst>
            <pc:docMk/>
            <pc:sldMk cId="1332707530" sldId="1740"/>
            <ac:spMk id="18" creationId="{DEDEDFDA-D8D7-7F4B-83A1-E08A889531D3}"/>
          </ac:spMkLst>
        </pc:spChg>
        <pc:spChg chg="del mod">
          <ac:chgData name="Ganose, Alexander M" userId="8fc7f4ca-5b95-489f-8cd5-e908667d36e9" providerId="ADAL" clId="{20B71690-6088-6043-B1BC-87BD440CDF4C}" dt="2023-09-15T15:08:26.839" v="10192" actId="478"/>
          <ac:spMkLst>
            <pc:docMk/>
            <pc:sldMk cId="1332707530" sldId="1740"/>
            <ac:spMk id="24" creationId="{339443B9-83A7-1698-22B0-CB76B81E9387}"/>
          </ac:spMkLst>
        </pc:spChg>
        <pc:spChg chg="del mod">
          <ac:chgData name="Ganose, Alexander M" userId="8fc7f4ca-5b95-489f-8cd5-e908667d36e9" providerId="ADAL" clId="{20B71690-6088-6043-B1BC-87BD440CDF4C}" dt="2023-09-15T15:08:26.839" v="10192" actId="478"/>
          <ac:spMkLst>
            <pc:docMk/>
            <pc:sldMk cId="1332707530" sldId="1740"/>
            <ac:spMk id="25" creationId="{A19F2D75-D18A-5B9D-58CE-CC5E57C610E2}"/>
          </ac:spMkLst>
        </pc:spChg>
        <pc:spChg chg="add mod topLvl">
          <ac:chgData name="Ganose, Alexander M" userId="8fc7f4ca-5b95-489f-8cd5-e908667d36e9" providerId="ADAL" clId="{20B71690-6088-6043-B1BC-87BD440CDF4C}" dt="2023-09-15T15:04:56.457" v="10091" actId="1076"/>
          <ac:spMkLst>
            <pc:docMk/>
            <pc:sldMk cId="1332707530" sldId="1740"/>
            <ac:spMk id="27" creationId="{1B216FAF-4876-3D94-7A88-F4038375AEBF}"/>
          </ac:spMkLst>
        </pc:spChg>
        <pc:spChg chg="mod">
          <ac:chgData name="Ganose, Alexander M" userId="8fc7f4ca-5b95-489f-8cd5-e908667d36e9" providerId="ADAL" clId="{20B71690-6088-6043-B1BC-87BD440CDF4C}" dt="2023-09-15T14:59:13.882" v="9956" actId="165"/>
          <ac:spMkLst>
            <pc:docMk/>
            <pc:sldMk cId="1332707530" sldId="1740"/>
            <ac:spMk id="29" creationId="{DB6CF8DE-1288-72C6-E7A8-5D48DDDEA653}"/>
          </ac:spMkLst>
        </pc:spChg>
        <pc:spChg chg="add del mod topLvl">
          <ac:chgData name="Ganose, Alexander M" userId="8fc7f4ca-5b95-489f-8cd5-e908667d36e9" providerId="ADAL" clId="{20B71690-6088-6043-B1BC-87BD440CDF4C}" dt="2023-09-15T15:05:16.709" v="10096" actId="478"/>
          <ac:spMkLst>
            <pc:docMk/>
            <pc:sldMk cId="1332707530" sldId="1740"/>
            <ac:spMk id="36" creationId="{47AAE119-D7DD-024C-B779-7DEDD46B957F}"/>
          </ac:spMkLst>
        </pc:spChg>
        <pc:spChg chg="mod">
          <ac:chgData name="Ganose, Alexander M" userId="8fc7f4ca-5b95-489f-8cd5-e908667d36e9" providerId="ADAL" clId="{20B71690-6088-6043-B1BC-87BD440CDF4C}" dt="2023-09-15T14:59:52.261" v="9966" actId="571"/>
          <ac:spMkLst>
            <pc:docMk/>
            <pc:sldMk cId="1332707530" sldId="1740"/>
            <ac:spMk id="39" creationId="{E750D5E0-B2AD-EAEA-6CAB-40347FAE890E}"/>
          </ac:spMkLst>
        </pc:spChg>
        <pc:spChg chg="mod">
          <ac:chgData name="Ganose, Alexander M" userId="8fc7f4ca-5b95-489f-8cd5-e908667d36e9" providerId="ADAL" clId="{20B71690-6088-6043-B1BC-87BD440CDF4C}" dt="2023-09-15T14:59:54.344" v="9967" actId="571"/>
          <ac:spMkLst>
            <pc:docMk/>
            <pc:sldMk cId="1332707530" sldId="1740"/>
            <ac:spMk id="47" creationId="{520A397E-D7B7-F68C-765B-2E7643609A16}"/>
          </ac:spMkLst>
        </pc:spChg>
        <pc:spChg chg="mod">
          <ac:chgData name="Ganose, Alexander M" userId="8fc7f4ca-5b95-489f-8cd5-e908667d36e9" providerId="ADAL" clId="{20B71690-6088-6043-B1BC-87BD440CDF4C}" dt="2023-09-15T14:59:56.807" v="9968" actId="571"/>
          <ac:spMkLst>
            <pc:docMk/>
            <pc:sldMk cId="1332707530" sldId="1740"/>
            <ac:spMk id="55" creationId="{059A5566-6C98-827B-9059-FCD9B822439E}"/>
          </ac:spMkLst>
        </pc:spChg>
        <pc:spChg chg="add del mod">
          <ac:chgData name="Ganose, Alexander M" userId="8fc7f4ca-5b95-489f-8cd5-e908667d36e9" providerId="ADAL" clId="{20B71690-6088-6043-B1BC-87BD440CDF4C}" dt="2023-09-15T15:00:20.381" v="9979" actId="478"/>
          <ac:spMkLst>
            <pc:docMk/>
            <pc:sldMk cId="1332707530" sldId="1740"/>
            <ac:spMk id="62" creationId="{505A992A-0C31-66A6-8FF1-BAF310688BE0}"/>
          </ac:spMkLst>
        </pc:spChg>
        <pc:spChg chg="add mod">
          <ac:chgData name="Ganose, Alexander M" userId="8fc7f4ca-5b95-489f-8cd5-e908667d36e9" providerId="ADAL" clId="{20B71690-6088-6043-B1BC-87BD440CDF4C}" dt="2023-09-15T15:05:36.026" v="10103" actId="1076"/>
          <ac:spMkLst>
            <pc:docMk/>
            <pc:sldMk cId="1332707530" sldId="1740"/>
            <ac:spMk id="63" creationId="{505302C2-2389-ACF3-212C-26335327E5D0}"/>
          </ac:spMkLst>
        </pc:spChg>
        <pc:spChg chg="add mod">
          <ac:chgData name="Ganose, Alexander M" userId="8fc7f4ca-5b95-489f-8cd5-e908667d36e9" providerId="ADAL" clId="{20B71690-6088-6043-B1BC-87BD440CDF4C}" dt="2023-09-15T15:05:01.559" v="10093" actId="1076"/>
          <ac:spMkLst>
            <pc:docMk/>
            <pc:sldMk cId="1332707530" sldId="1740"/>
            <ac:spMk id="64" creationId="{6B41D65C-4415-248F-1300-2AF157156AF3}"/>
          </ac:spMkLst>
        </pc:spChg>
        <pc:spChg chg="add mod">
          <ac:chgData name="Ganose, Alexander M" userId="8fc7f4ca-5b95-489f-8cd5-e908667d36e9" providerId="ADAL" clId="{20B71690-6088-6043-B1BC-87BD440CDF4C}" dt="2023-09-15T15:05:05.893" v="10094" actId="571"/>
          <ac:spMkLst>
            <pc:docMk/>
            <pc:sldMk cId="1332707530" sldId="1740"/>
            <ac:spMk id="65" creationId="{BD29D5AA-2CE4-1E49-1371-7506695C68E7}"/>
          </ac:spMkLst>
        </pc:spChg>
        <pc:spChg chg="add mod">
          <ac:chgData name="Ganose, Alexander M" userId="8fc7f4ca-5b95-489f-8cd5-e908667d36e9" providerId="ADAL" clId="{20B71690-6088-6043-B1BC-87BD440CDF4C}" dt="2023-09-15T15:05:08.357" v="10095" actId="571"/>
          <ac:spMkLst>
            <pc:docMk/>
            <pc:sldMk cId="1332707530" sldId="1740"/>
            <ac:spMk id="66" creationId="{D79AAFC9-49B5-0F7F-1C95-372D2DC9378A}"/>
          </ac:spMkLst>
        </pc:spChg>
        <pc:spChg chg="add mod">
          <ac:chgData name="Ganose, Alexander M" userId="8fc7f4ca-5b95-489f-8cd5-e908667d36e9" providerId="ADAL" clId="{20B71690-6088-6043-B1BC-87BD440CDF4C}" dt="2023-09-15T15:30:51.508" v="10903" actId="1036"/>
          <ac:spMkLst>
            <pc:docMk/>
            <pc:sldMk cId="1332707530" sldId="1740"/>
            <ac:spMk id="67" creationId="{EF7EEDA1-C9DB-AEC6-2557-542FD0775B57}"/>
          </ac:spMkLst>
        </pc:spChg>
        <pc:grpChg chg="add del mod topLvl">
          <ac:chgData name="Ganose, Alexander M" userId="8fc7f4ca-5b95-489f-8cd5-e908667d36e9" providerId="ADAL" clId="{20B71690-6088-6043-B1BC-87BD440CDF4C}" dt="2023-09-15T14:59:22.808" v="9959" actId="165"/>
          <ac:grpSpMkLst>
            <pc:docMk/>
            <pc:sldMk cId="1332707530" sldId="1740"/>
            <ac:grpSpMk id="3" creationId="{156F285D-D8E9-D2E0-B5F7-307D178B5B9F}"/>
          </ac:grpSpMkLst>
        </pc:grpChg>
        <pc:grpChg chg="add mod topLvl">
          <ac:chgData name="Ganose, Alexander M" userId="8fc7f4ca-5b95-489f-8cd5-e908667d36e9" providerId="ADAL" clId="{20B71690-6088-6043-B1BC-87BD440CDF4C}" dt="2023-09-15T14:59:48.911" v="9965" actId="1076"/>
          <ac:grpSpMkLst>
            <pc:docMk/>
            <pc:sldMk cId="1332707530" sldId="1740"/>
            <ac:grpSpMk id="16" creationId="{CF621889-A50C-5FBA-E5AB-1CC6861B2317}"/>
          </ac:grpSpMkLst>
        </pc:grpChg>
        <pc:grpChg chg="add mod topLvl">
          <ac:chgData name="Ganose, Alexander M" userId="8fc7f4ca-5b95-489f-8cd5-e908667d36e9" providerId="ADAL" clId="{20B71690-6088-6043-B1BC-87BD440CDF4C}" dt="2023-09-15T15:00:05.129" v="9975" actId="1038"/>
          <ac:grpSpMkLst>
            <pc:docMk/>
            <pc:sldMk cId="1332707530" sldId="1740"/>
            <ac:grpSpMk id="28" creationId="{A9FF59C4-3A71-16B2-F6EE-334601B82A0F}"/>
          </ac:grpSpMkLst>
        </pc:grpChg>
        <pc:grpChg chg="add del mod">
          <ac:chgData name="Ganose, Alexander M" userId="8fc7f4ca-5b95-489f-8cd5-e908667d36e9" providerId="ADAL" clId="{20B71690-6088-6043-B1BC-87BD440CDF4C}" dt="2023-09-15T14:59:13.882" v="9956" actId="165"/>
          <ac:grpSpMkLst>
            <pc:docMk/>
            <pc:sldMk cId="1332707530" sldId="1740"/>
            <ac:grpSpMk id="37" creationId="{0AB8AD03-EF25-73B4-BAC3-A73278D7EC00}"/>
          </ac:grpSpMkLst>
        </pc:grpChg>
        <pc:grpChg chg="add mod">
          <ac:chgData name="Ganose, Alexander M" userId="8fc7f4ca-5b95-489f-8cd5-e908667d36e9" providerId="ADAL" clId="{20B71690-6088-6043-B1BC-87BD440CDF4C}" dt="2023-09-15T14:59:52.261" v="9966" actId="571"/>
          <ac:grpSpMkLst>
            <pc:docMk/>
            <pc:sldMk cId="1332707530" sldId="1740"/>
            <ac:grpSpMk id="38" creationId="{93939902-C40D-CEA4-714D-F1FA94F2BB22}"/>
          </ac:grpSpMkLst>
        </pc:grpChg>
        <pc:grpChg chg="add mod">
          <ac:chgData name="Ganose, Alexander M" userId="8fc7f4ca-5b95-489f-8cd5-e908667d36e9" providerId="ADAL" clId="{20B71690-6088-6043-B1BC-87BD440CDF4C}" dt="2023-09-15T14:59:54.344" v="9967" actId="571"/>
          <ac:grpSpMkLst>
            <pc:docMk/>
            <pc:sldMk cId="1332707530" sldId="1740"/>
            <ac:grpSpMk id="46" creationId="{531547A1-EA38-3988-23BD-80FAE94E16D7}"/>
          </ac:grpSpMkLst>
        </pc:grpChg>
        <pc:grpChg chg="add mod">
          <ac:chgData name="Ganose, Alexander M" userId="8fc7f4ca-5b95-489f-8cd5-e908667d36e9" providerId="ADAL" clId="{20B71690-6088-6043-B1BC-87BD440CDF4C}" dt="2023-09-15T14:59:56.807" v="9968" actId="571"/>
          <ac:grpSpMkLst>
            <pc:docMk/>
            <pc:sldMk cId="1332707530" sldId="1740"/>
            <ac:grpSpMk id="54" creationId="{A0453AAF-D3CA-7B51-EEA4-84E272C4460D}"/>
          </ac:grpSpMkLst>
        </pc:grpChg>
        <pc:cxnChg chg="mod topLvl">
          <ac:chgData name="Ganose, Alexander M" userId="8fc7f4ca-5b95-489f-8cd5-e908667d36e9" providerId="ADAL" clId="{20B71690-6088-6043-B1BC-87BD440CDF4C}" dt="2023-09-15T14:59:39.010" v="9962" actId="1076"/>
          <ac:cxnSpMkLst>
            <pc:docMk/>
            <pc:sldMk cId="1332707530" sldId="1740"/>
            <ac:cxnSpMk id="4" creationId="{51C871D3-8600-FE00-56D4-8DBC553A1154}"/>
          </ac:cxnSpMkLst>
        </pc:cxnChg>
        <pc:cxnChg chg="mod topLvl">
          <ac:chgData name="Ganose, Alexander M" userId="8fc7f4ca-5b95-489f-8cd5-e908667d36e9" providerId="ADAL" clId="{20B71690-6088-6043-B1BC-87BD440CDF4C}" dt="2023-09-15T14:59:39.010" v="9962" actId="1076"/>
          <ac:cxnSpMkLst>
            <pc:docMk/>
            <pc:sldMk cId="1332707530" sldId="1740"/>
            <ac:cxnSpMk id="5" creationId="{ADA81AE7-BCA5-5186-3B37-8EBCBAD9A1F3}"/>
          </ac:cxnSpMkLst>
        </pc:cxnChg>
        <pc:cxnChg chg="mod topLvl">
          <ac:chgData name="Ganose, Alexander M" userId="8fc7f4ca-5b95-489f-8cd5-e908667d36e9" providerId="ADAL" clId="{20B71690-6088-6043-B1BC-87BD440CDF4C}" dt="2023-09-15T14:59:39.010" v="9962" actId="1076"/>
          <ac:cxnSpMkLst>
            <pc:docMk/>
            <pc:sldMk cId="1332707530" sldId="1740"/>
            <ac:cxnSpMk id="6" creationId="{3F0B81F4-86DD-6F1F-12FD-16E27C2CC498}"/>
          </ac:cxnSpMkLst>
        </pc:cxnChg>
        <pc:cxnChg chg="mod topLvl">
          <ac:chgData name="Ganose, Alexander M" userId="8fc7f4ca-5b95-489f-8cd5-e908667d36e9" providerId="ADAL" clId="{20B71690-6088-6043-B1BC-87BD440CDF4C}" dt="2023-09-15T14:59:39.010" v="9962" actId="1076"/>
          <ac:cxnSpMkLst>
            <pc:docMk/>
            <pc:sldMk cId="1332707530" sldId="1740"/>
            <ac:cxnSpMk id="7" creationId="{9E1C3B3C-91F7-B141-439A-98F259E163D3}"/>
          </ac:cxnSpMkLst>
        </pc:cxnChg>
        <pc:cxnChg chg="mod">
          <ac:chgData name="Ganose, Alexander M" userId="8fc7f4ca-5b95-489f-8cd5-e908667d36e9" providerId="ADAL" clId="{20B71690-6088-6043-B1BC-87BD440CDF4C}" dt="2023-09-15T14:59:13.882" v="9956" actId="165"/>
          <ac:cxnSpMkLst>
            <pc:docMk/>
            <pc:sldMk cId="1332707530" sldId="1740"/>
            <ac:cxnSpMk id="19" creationId="{634E4A71-C9E7-B426-228B-EE192C2CEFFD}"/>
          </ac:cxnSpMkLst>
        </pc:cxnChg>
        <pc:cxnChg chg="mod">
          <ac:chgData name="Ganose, Alexander M" userId="8fc7f4ca-5b95-489f-8cd5-e908667d36e9" providerId="ADAL" clId="{20B71690-6088-6043-B1BC-87BD440CDF4C}" dt="2023-09-15T14:59:13.882" v="9956" actId="165"/>
          <ac:cxnSpMkLst>
            <pc:docMk/>
            <pc:sldMk cId="1332707530" sldId="1740"/>
            <ac:cxnSpMk id="20" creationId="{AE8F5C99-59B2-38BA-C8C1-9249DE116873}"/>
          </ac:cxnSpMkLst>
        </pc:cxnChg>
        <pc:cxnChg chg="mod">
          <ac:chgData name="Ganose, Alexander M" userId="8fc7f4ca-5b95-489f-8cd5-e908667d36e9" providerId="ADAL" clId="{20B71690-6088-6043-B1BC-87BD440CDF4C}" dt="2023-09-15T14:59:13.882" v="9956" actId="165"/>
          <ac:cxnSpMkLst>
            <pc:docMk/>
            <pc:sldMk cId="1332707530" sldId="1740"/>
            <ac:cxnSpMk id="21" creationId="{7533CAF5-5690-441B-81E7-C2D944B0A93D}"/>
          </ac:cxnSpMkLst>
        </pc:cxnChg>
        <pc:cxnChg chg="mod">
          <ac:chgData name="Ganose, Alexander M" userId="8fc7f4ca-5b95-489f-8cd5-e908667d36e9" providerId="ADAL" clId="{20B71690-6088-6043-B1BC-87BD440CDF4C}" dt="2023-09-15T14:59:13.882" v="9956" actId="165"/>
          <ac:cxnSpMkLst>
            <pc:docMk/>
            <pc:sldMk cId="1332707530" sldId="1740"/>
            <ac:cxnSpMk id="22" creationId="{3EBAD334-3D75-CFB5-7E8E-20E14B036C54}"/>
          </ac:cxnSpMkLst>
        </pc:cxnChg>
        <pc:cxnChg chg="mod">
          <ac:chgData name="Ganose, Alexander M" userId="8fc7f4ca-5b95-489f-8cd5-e908667d36e9" providerId="ADAL" clId="{20B71690-6088-6043-B1BC-87BD440CDF4C}" dt="2023-09-15T14:59:13.882" v="9956" actId="165"/>
          <ac:cxnSpMkLst>
            <pc:docMk/>
            <pc:sldMk cId="1332707530" sldId="1740"/>
            <ac:cxnSpMk id="23" creationId="{72A1156E-E1B8-3F52-F170-F7F53353DE71}"/>
          </ac:cxnSpMkLst>
        </pc:cxnChg>
        <pc:cxnChg chg="mod">
          <ac:chgData name="Ganose, Alexander M" userId="8fc7f4ca-5b95-489f-8cd5-e908667d36e9" providerId="ADAL" clId="{20B71690-6088-6043-B1BC-87BD440CDF4C}" dt="2023-09-15T14:59:13.882" v="9956" actId="165"/>
          <ac:cxnSpMkLst>
            <pc:docMk/>
            <pc:sldMk cId="1332707530" sldId="1740"/>
            <ac:cxnSpMk id="26" creationId="{0A6C7BB9-0483-75DB-4C84-E0CC2AD015A3}"/>
          </ac:cxnSpMkLst>
        </pc:cxnChg>
        <pc:cxnChg chg="mod">
          <ac:chgData name="Ganose, Alexander M" userId="8fc7f4ca-5b95-489f-8cd5-e908667d36e9" providerId="ADAL" clId="{20B71690-6088-6043-B1BC-87BD440CDF4C}" dt="2023-09-15T14:59:13.882" v="9956" actId="165"/>
          <ac:cxnSpMkLst>
            <pc:docMk/>
            <pc:sldMk cId="1332707530" sldId="1740"/>
            <ac:cxnSpMk id="30" creationId="{EF5A1F7F-5512-D316-BEA0-4AA865C4BFAA}"/>
          </ac:cxnSpMkLst>
        </pc:cxnChg>
        <pc:cxnChg chg="mod">
          <ac:chgData name="Ganose, Alexander M" userId="8fc7f4ca-5b95-489f-8cd5-e908667d36e9" providerId="ADAL" clId="{20B71690-6088-6043-B1BC-87BD440CDF4C}" dt="2023-09-15T14:59:13.882" v="9956" actId="165"/>
          <ac:cxnSpMkLst>
            <pc:docMk/>
            <pc:sldMk cId="1332707530" sldId="1740"/>
            <ac:cxnSpMk id="31" creationId="{1E6C5CD5-A271-2A42-922C-3844D11E88CF}"/>
          </ac:cxnSpMkLst>
        </pc:cxnChg>
        <pc:cxnChg chg="mod">
          <ac:chgData name="Ganose, Alexander M" userId="8fc7f4ca-5b95-489f-8cd5-e908667d36e9" providerId="ADAL" clId="{20B71690-6088-6043-B1BC-87BD440CDF4C}" dt="2023-09-15T14:59:13.882" v="9956" actId="165"/>
          <ac:cxnSpMkLst>
            <pc:docMk/>
            <pc:sldMk cId="1332707530" sldId="1740"/>
            <ac:cxnSpMk id="32" creationId="{DE0C2BB0-2ED4-B5C3-B900-92F597619636}"/>
          </ac:cxnSpMkLst>
        </pc:cxnChg>
        <pc:cxnChg chg="mod">
          <ac:chgData name="Ganose, Alexander M" userId="8fc7f4ca-5b95-489f-8cd5-e908667d36e9" providerId="ADAL" clId="{20B71690-6088-6043-B1BC-87BD440CDF4C}" dt="2023-09-15T14:59:13.882" v="9956" actId="165"/>
          <ac:cxnSpMkLst>
            <pc:docMk/>
            <pc:sldMk cId="1332707530" sldId="1740"/>
            <ac:cxnSpMk id="33" creationId="{C41756E6-A761-A484-31AC-C769C1700A39}"/>
          </ac:cxnSpMkLst>
        </pc:cxnChg>
        <pc:cxnChg chg="mod">
          <ac:chgData name="Ganose, Alexander M" userId="8fc7f4ca-5b95-489f-8cd5-e908667d36e9" providerId="ADAL" clId="{20B71690-6088-6043-B1BC-87BD440CDF4C}" dt="2023-09-15T14:59:13.882" v="9956" actId="165"/>
          <ac:cxnSpMkLst>
            <pc:docMk/>
            <pc:sldMk cId="1332707530" sldId="1740"/>
            <ac:cxnSpMk id="34" creationId="{F3371229-BA09-DBB0-FBD1-D6D11CFA8F25}"/>
          </ac:cxnSpMkLst>
        </pc:cxnChg>
        <pc:cxnChg chg="mod">
          <ac:chgData name="Ganose, Alexander M" userId="8fc7f4ca-5b95-489f-8cd5-e908667d36e9" providerId="ADAL" clId="{20B71690-6088-6043-B1BC-87BD440CDF4C}" dt="2023-09-15T14:59:13.882" v="9956" actId="165"/>
          <ac:cxnSpMkLst>
            <pc:docMk/>
            <pc:sldMk cId="1332707530" sldId="1740"/>
            <ac:cxnSpMk id="35" creationId="{EBC59CB4-509F-E515-76B2-6A9AD1FFBD67}"/>
          </ac:cxnSpMkLst>
        </pc:cxnChg>
        <pc:cxnChg chg="mod">
          <ac:chgData name="Ganose, Alexander M" userId="8fc7f4ca-5b95-489f-8cd5-e908667d36e9" providerId="ADAL" clId="{20B71690-6088-6043-B1BC-87BD440CDF4C}" dt="2023-09-15T14:59:52.261" v="9966" actId="571"/>
          <ac:cxnSpMkLst>
            <pc:docMk/>
            <pc:sldMk cId="1332707530" sldId="1740"/>
            <ac:cxnSpMk id="40" creationId="{DAE5F0F2-BB6E-8542-5D64-954D0300C65C}"/>
          </ac:cxnSpMkLst>
        </pc:cxnChg>
        <pc:cxnChg chg="mod">
          <ac:chgData name="Ganose, Alexander M" userId="8fc7f4ca-5b95-489f-8cd5-e908667d36e9" providerId="ADAL" clId="{20B71690-6088-6043-B1BC-87BD440CDF4C}" dt="2023-09-15T14:59:52.261" v="9966" actId="571"/>
          <ac:cxnSpMkLst>
            <pc:docMk/>
            <pc:sldMk cId="1332707530" sldId="1740"/>
            <ac:cxnSpMk id="41" creationId="{66338BDB-434C-DD85-2752-C4CC5FB3C3C9}"/>
          </ac:cxnSpMkLst>
        </pc:cxnChg>
        <pc:cxnChg chg="mod">
          <ac:chgData name="Ganose, Alexander M" userId="8fc7f4ca-5b95-489f-8cd5-e908667d36e9" providerId="ADAL" clId="{20B71690-6088-6043-B1BC-87BD440CDF4C}" dt="2023-09-15T14:59:52.261" v="9966" actId="571"/>
          <ac:cxnSpMkLst>
            <pc:docMk/>
            <pc:sldMk cId="1332707530" sldId="1740"/>
            <ac:cxnSpMk id="42" creationId="{C9104C00-4841-06BA-F190-CD26D52BFBA6}"/>
          </ac:cxnSpMkLst>
        </pc:cxnChg>
        <pc:cxnChg chg="mod">
          <ac:chgData name="Ganose, Alexander M" userId="8fc7f4ca-5b95-489f-8cd5-e908667d36e9" providerId="ADAL" clId="{20B71690-6088-6043-B1BC-87BD440CDF4C}" dt="2023-09-15T14:59:52.261" v="9966" actId="571"/>
          <ac:cxnSpMkLst>
            <pc:docMk/>
            <pc:sldMk cId="1332707530" sldId="1740"/>
            <ac:cxnSpMk id="43" creationId="{4A6D85FF-0D4B-F97F-89AE-3F37C4CA3AA0}"/>
          </ac:cxnSpMkLst>
        </pc:cxnChg>
        <pc:cxnChg chg="mod">
          <ac:chgData name="Ganose, Alexander M" userId="8fc7f4ca-5b95-489f-8cd5-e908667d36e9" providerId="ADAL" clId="{20B71690-6088-6043-B1BC-87BD440CDF4C}" dt="2023-09-15T14:59:52.261" v="9966" actId="571"/>
          <ac:cxnSpMkLst>
            <pc:docMk/>
            <pc:sldMk cId="1332707530" sldId="1740"/>
            <ac:cxnSpMk id="44" creationId="{E696B247-B416-8989-1BA6-A276AD57EE8A}"/>
          </ac:cxnSpMkLst>
        </pc:cxnChg>
        <pc:cxnChg chg="mod">
          <ac:chgData name="Ganose, Alexander M" userId="8fc7f4ca-5b95-489f-8cd5-e908667d36e9" providerId="ADAL" clId="{20B71690-6088-6043-B1BC-87BD440CDF4C}" dt="2023-09-15T14:59:52.261" v="9966" actId="571"/>
          <ac:cxnSpMkLst>
            <pc:docMk/>
            <pc:sldMk cId="1332707530" sldId="1740"/>
            <ac:cxnSpMk id="45" creationId="{F01982F8-4FEB-80D6-5842-7F6F422EDD22}"/>
          </ac:cxnSpMkLst>
        </pc:cxnChg>
        <pc:cxnChg chg="mod">
          <ac:chgData name="Ganose, Alexander M" userId="8fc7f4ca-5b95-489f-8cd5-e908667d36e9" providerId="ADAL" clId="{20B71690-6088-6043-B1BC-87BD440CDF4C}" dt="2023-09-15T14:59:54.344" v="9967" actId="571"/>
          <ac:cxnSpMkLst>
            <pc:docMk/>
            <pc:sldMk cId="1332707530" sldId="1740"/>
            <ac:cxnSpMk id="48" creationId="{3943B49D-8EC5-26D5-98D9-12A5F4BCB763}"/>
          </ac:cxnSpMkLst>
        </pc:cxnChg>
        <pc:cxnChg chg="mod">
          <ac:chgData name="Ganose, Alexander M" userId="8fc7f4ca-5b95-489f-8cd5-e908667d36e9" providerId="ADAL" clId="{20B71690-6088-6043-B1BC-87BD440CDF4C}" dt="2023-09-15T14:59:54.344" v="9967" actId="571"/>
          <ac:cxnSpMkLst>
            <pc:docMk/>
            <pc:sldMk cId="1332707530" sldId="1740"/>
            <ac:cxnSpMk id="49" creationId="{45BEB9EE-F48B-2AE9-714E-67F53F356A97}"/>
          </ac:cxnSpMkLst>
        </pc:cxnChg>
        <pc:cxnChg chg="mod">
          <ac:chgData name="Ganose, Alexander M" userId="8fc7f4ca-5b95-489f-8cd5-e908667d36e9" providerId="ADAL" clId="{20B71690-6088-6043-B1BC-87BD440CDF4C}" dt="2023-09-15T14:59:54.344" v="9967" actId="571"/>
          <ac:cxnSpMkLst>
            <pc:docMk/>
            <pc:sldMk cId="1332707530" sldId="1740"/>
            <ac:cxnSpMk id="50" creationId="{91A32E49-D181-2B59-E944-9304E2CD42B9}"/>
          </ac:cxnSpMkLst>
        </pc:cxnChg>
        <pc:cxnChg chg="mod">
          <ac:chgData name="Ganose, Alexander M" userId="8fc7f4ca-5b95-489f-8cd5-e908667d36e9" providerId="ADAL" clId="{20B71690-6088-6043-B1BC-87BD440CDF4C}" dt="2023-09-15T14:59:54.344" v="9967" actId="571"/>
          <ac:cxnSpMkLst>
            <pc:docMk/>
            <pc:sldMk cId="1332707530" sldId="1740"/>
            <ac:cxnSpMk id="51" creationId="{1F3672EF-778B-E8E5-D922-6311CAF75769}"/>
          </ac:cxnSpMkLst>
        </pc:cxnChg>
        <pc:cxnChg chg="mod">
          <ac:chgData name="Ganose, Alexander M" userId="8fc7f4ca-5b95-489f-8cd5-e908667d36e9" providerId="ADAL" clId="{20B71690-6088-6043-B1BC-87BD440CDF4C}" dt="2023-09-15T14:59:54.344" v="9967" actId="571"/>
          <ac:cxnSpMkLst>
            <pc:docMk/>
            <pc:sldMk cId="1332707530" sldId="1740"/>
            <ac:cxnSpMk id="52" creationId="{E0439696-D35F-E847-1660-AB5AC8894C2F}"/>
          </ac:cxnSpMkLst>
        </pc:cxnChg>
        <pc:cxnChg chg="mod">
          <ac:chgData name="Ganose, Alexander M" userId="8fc7f4ca-5b95-489f-8cd5-e908667d36e9" providerId="ADAL" clId="{20B71690-6088-6043-B1BC-87BD440CDF4C}" dt="2023-09-15T14:59:54.344" v="9967" actId="571"/>
          <ac:cxnSpMkLst>
            <pc:docMk/>
            <pc:sldMk cId="1332707530" sldId="1740"/>
            <ac:cxnSpMk id="53" creationId="{8E10A7AE-3E2A-E5F0-980E-2360FFDEF8F5}"/>
          </ac:cxnSpMkLst>
        </pc:cxnChg>
        <pc:cxnChg chg="mod">
          <ac:chgData name="Ganose, Alexander M" userId="8fc7f4ca-5b95-489f-8cd5-e908667d36e9" providerId="ADAL" clId="{20B71690-6088-6043-B1BC-87BD440CDF4C}" dt="2023-09-15T14:59:56.807" v="9968" actId="571"/>
          <ac:cxnSpMkLst>
            <pc:docMk/>
            <pc:sldMk cId="1332707530" sldId="1740"/>
            <ac:cxnSpMk id="56" creationId="{FCD8EE37-F8CB-4F0C-2A5B-887FB2DEFAD4}"/>
          </ac:cxnSpMkLst>
        </pc:cxnChg>
        <pc:cxnChg chg="mod">
          <ac:chgData name="Ganose, Alexander M" userId="8fc7f4ca-5b95-489f-8cd5-e908667d36e9" providerId="ADAL" clId="{20B71690-6088-6043-B1BC-87BD440CDF4C}" dt="2023-09-15T14:59:56.807" v="9968" actId="571"/>
          <ac:cxnSpMkLst>
            <pc:docMk/>
            <pc:sldMk cId="1332707530" sldId="1740"/>
            <ac:cxnSpMk id="57" creationId="{D5055E73-F49B-67C7-190F-110CC26580CE}"/>
          </ac:cxnSpMkLst>
        </pc:cxnChg>
        <pc:cxnChg chg="mod">
          <ac:chgData name="Ganose, Alexander M" userId="8fc7f4ca-5b95-489f-8cd5-e908667d36e9" providerId="ADAL" clId="{20B71690-6088-6043-B1BC-87BD440CDF4C}" dt="2023-09-15T14:59:56.807" v="9968" actId="571"/>
          <ac:cxnSpMkLst>
            <pc:docMk/>
            <pc:sldMk cId="1332707530" sldId="1740"/>
            <ac:cxnSpMk id="58" creationId="{28D56A8A-88E1-3741-6AD6-30BFAEBCFAD4}"/>
          </ac:cxnSpMkLst>
        </pc:cxnChg>
        <pc:cxnChg chg="mod">
          <ac:chgData name="Ganose, Alexander M" userId="8fc7f4ca-5b95-489f-8cd5-e908667d36e9" providerId="ADAL" clId="{20B71690-6088-6043-B1BC-87BD440CDF4C}" dt="2023-09-15T14:59:56.807" v="9968" actId="571"/>
          <ac:cxnSpMkLst>
            <pc:docMk/>
            <pc:sldMk cId="1332707530" sldId="1740"/>
            <ac:cxnSpMk id="59" creationId="{E536490F-9026-7648-377D-1D20ED535EEB}"/>
          </ac:cxnSpMkLst>
        </pc:cxnChg>
        <pc:cxnChg chg="mod">
          <ac:chgData name="Ganose, Alexander M" userId="8fc7f4ca-5b95-489f-8cd5-e908667d36e9" providerId="ADAL" clId="{20B71690-6088-6043-B1BC-87BD440CDF4C}" dt="2023-09-15T14:59:56.807" v="9968" actId="571"/>
          <ac:cxnSpMkLst>
            <pc:docMk/>
            <pc:sldMk cId="1332707530" sldId="1740"/>
            <ac:cxnSpMk id="60" creationId="{B5C234E6-2EA1-E895-0A1B-A2E43A29F466}"/>
          </ac:cxnSpMkLst>
        </pc:cxnChg>
        <pc:cxnChg chg="mod">
          <ac:chgData name="Ganose, Alexander M" userId="8fc7f4ca-5b95-489f-8cd5-e908667d36e9" providerId="ADAL" clId="{20B71690-6088-6043-B1BC-87BD440CDF4C}" dt="2023-09-15T14:59:56.807" v="9968" actId="571"/>
          <ac:cxnSpMkLst>
            <pc:docMk/>
            <pc:sldMk cId="1332707530" sldId="1740"/>
            <ac:cxnSpMk id="61" creationId="{7BBB65BD-1194-176A-3AAC-6735E8B183AD}"/>
          </ac:cxnSpMkLst>
        </pc:cxnChg>
      </pc:sldChg>
      <pc:sldChg chg="delSp modSp add mod">
        <pc:chgData name="Ganose, Alexander M" userId="8fc7f4ca-5b95-489f-8cd5-e908667d36e9" providerId="ADAL" clId="{20B71690-6088-6043-B1BC-87BD440CDF4C}" dt="2023-09-15T16:22:26.535" v="12371" actId="1076"/>
        <pc:sldMkLst>
          <pc:docMk/>
          <pc:sldMk cId="1025716858" sldId="1741"/>
        </pc:sldMkLst>
        <pc:spChg chg="del">
          <ac:chgData name="Ganose, Alexander M" userId="8fc7f4ca-5b95-489f-8cd5-e908667d36e9" providerId="ADAL" clId="{20B71690-6088-6043-B1BC-87BD440CDF4C}" dt="2023-09-15T12:01:02.506" v="8166" actId="478"/>
          <ac:spMkLst>
            <pc:docMk/>
            <pc:sldMk cId="1025716858" sldId="1741"/>
            <ac:spMk id="2" creationId="{274AD55F-4337-8B24-ED64-FA1F7BA47BB1}"/>
          </ac:spMkLst>
        </pc:spChg>
        <pc:spChg chg="mod">
          <ac:chgData name="Ganose, Alexander M" userId="8fc7f4ca-5b95-489f-8cd5-e908667d36e9" providerId="ADAL" clId="{20B71690-6088-6043-B1BC-87BD440CDF4C}" dt="2023-09-15T16:22:26.535" v="12371" actId="1076"/>
          <ac:spMkLst>
            <pc:docMk/>
            <pc:sldMk cId="1025716858" sldId="1741"/>
            <ac:spMk id="12" creationId="{F202A375-904F-A648-A320-ED65D87EAD7F}"/>
          </ac:spMkLst>
        </pc:spChg>
        <pc:spChg chg="mod">
          <ac:chgData name="Ganose, Alexander M" userId="8fc7f4ca-5b95-489f-8cd5-e908667d36e9" providerId="ADAL" clId="{20B71690-6088-6043-B1BC-87BD440CDF4C}" dt="2023-09-15T16:20:18.595" v="12335" actId="20577"/>
          <ac:spMkLst>
            <pc:docMk/>
            <pc:sldMk cId="1025716858" sldId="1741"/>
            <ac:spMk id="18" creationId="{DEDEDFDA-D8D7-7F4B-83A1-E08A889531D3}"/>
          </ac:spMkLst>
        </pc:spChg>
        <pc:spChg chg="del">
          <ac:chgData name="Ganose, Alexander M" userId="8fc7f4ca-5b95-489f-8cd5-e908667d36e9" providerId="ADAL" clId="{20B71690-6088-6043-B1BC-87BD440CDF4C}" dt="2023-09-15T12:01:02.506" v="8166" actId="478"/>
          <ac:spMkLst>
            <pc:docMk/>
            <pc:sldMk cId="1025716858" sldId="1741"/>
            <ac:spMk id="24" creationId="{339443B9-83A7-1698-22B0-CB76B81E9387}"/>
          </ac:spMkLst>
        </pc:spChg>
        <pc:spChg chg="del">
          <ac:chgData name="Ganose, Alexander M" userId="8fc7f4ca-5b95-489f-8cd5-e908667d36e9" providerId="ADAL" clId="{20B71690-6088-6043-B1BC-87BD440CDF4C}" dt="2023-09-15T12:01:02.506" v="8166" actId="478"/>
          <ac:spMkLst>
            <pc:docMk/>
            <pc:sldMk cId="1025716858" sldId="1741"/>
            <ac:spMk id="25" creationId="{A19F2D75-D18A-5B9D-58CE-CC5E57C610E2}"/>
          </ac:spMkLst>
        </pc:spChg>
      </pc:sldChg>
      <pc:sldChg chg="modSp add del mod">
        <pc:chgData name="Ganose, Alexander M" userId="8fc7f4ca-5b95-489f-8cd5-e908667d36e9" providerId="ADAL" clId="{20B71690-6088-6043-B1BC-87BD440CDF4C}" dt="2023-09-15T14:51:55.726" v="9659" actId="2696"/>
        <pc:sldMkLst>
          <pc:docMk/>
          <pc:sldMk cId="4258624960" sldId="1742"/>
        </pc:sldMkLst>
        <pc:spChg chg="mod">
          <ac:chgData name="Ganose, Alexander M" userId="8fc7f4ca-5b95-489f-8cd5-e908667d36e9" providerId="ADAL" clId="{20B71690-6088-6043-B1BC-87BD440CDF4C}" dt="2023-09-15T12:03:29.941" v="8511" actId="20577"/>
          <ac:spMkLst>
            <pc:docMk/>
            <pc:sldMk cId="4258624960" sldId="1742"/>
            <ac:spMk id="18" creationId="{DEDEDFDA-D8D7-7F4B-83A1-E08A889531D3}"/>
          </ac:spMkLst>
        </pc:spChg>
      </pc:sldChg>
      <pc:sldChg chg="addSp delSp modSp add mod">
        <pc:chgData name="Ganose, Alexander M" userId="8fc7f4ca-5b95-489f-8cd5-e908667d36e9" providerId="ADAL" clId="{20B71690-6088-6043-B1BC-87BD440CDF4C}" dt="2023-09-15T16:54:04.617" v="13509" actId="1036"/>
        <pc:sldMkLst>
          <pc:docMk/>
          <pc:sldMk cId="747790179" sldId="1743"/>
        </pc:sldMkLst>
        <pc:spChg chg="del">
          <ac:chgData name="Ganose, Alexander M" userId="8fc7f4ca-5b95-489f-8cd5-e908667d36e9" providerId="ADAL" clId="{20B71690-6088-6043-B1BC-87BD440CDF4C}" dt="2023-09-15T12:04:21.982" v="8568" actId="478"/>
          <ac:spMkLst>
            <pc:docMk/>
            <pc:sldMk cId="747790179" sldId="1743"/>
            <ac:spMk id="2" creationId="{274AD55F-4337-8B24-ED64-FA1F7BA47BB1}"/>
          </ac:spMkLst>
        </pc:spChg>
        <pc:spChg chg="add del mod">
          <ac:chgData name="Ganose, Alexander M" userId="8fc7f4ca-5b95-489f-8cd5-e908667d36e9" providerId="ADAL" clId="{20B71690-6088-6043-B1BC-87BD440CDF4C}" dt="2023-09-15T15:32:00.970" v="10944" actId="478"/>
          <ac:spMkLst>
            <pc:docMk/>
            <pc:sldMk cId="747790179" sldId="1743"/>
            <ac:spMk id="3" creationId="{671B5806-48BD-EC3E-B012-770EC23685B7}"/>
          </ac:spMkLst>
        </pc:spChg>
        <pc:spChg chg="add mod">
          <ac:chgData name="Ganose, Alexander M" userId="8fc7f4ca-5b95-489f-8cd5-e908667d36e9" providerId="ADAL" clId="{20B71690-6088-6043-B1BC-87BD440CDF4C}" dt="2023-09-15T16:54:04.617" v="13509" actId="1036"/>
          <ac:spMkLst>
            <pc:docMk/>
            <pc:sldMk cId="747790179" sldId="1743"/>
            <ac:spMk id="4" creationId="{1E7D291E-CD1C-46CC-56B8-51F4C15F9946}"/>
          </ac:spMkLst>
        </pc:spChg>
        <pc:spChg chg="add del mod">
          <ac:chgData name="Ganose, Alexander M" userId="8fc7f4ca-5b95-489f-8cd5-e908667d36e9" providerId="ADAL" clId="{20B71690-6088-6043-B1BC-87BD440CDF4C}" dt="2023-09-15T15:32:31.053" v="10953" actId="478"/>
          <ac:spMkLst>
            <pc:docMk/>
            <pc:sldMk cId="747790179" sldId="1743"/>
            <ac:spMk id="5" creationId="{071D3AD9-CBD3-E024-FCF0-D8BE749B88EA}"/>
          </ac:spMkLst>
        </pc:spChg>
        <pc:spChg chg="add mod">
          <ac:chgData name="Ganose, Alexander M" userId="8fc7f4ca-5b95-489f-8cd5-e908667d36e9" providerId="ADAL" clId="{20B71690-6088-6043-B1BC-87BD440CDF4C}" dt="2023-09-15T16:28:58.612" v="12627" actId="12788"/>
          <ac:spMkLst>
            <pc:docMk/>
            <pc:sldMk cId="747790179" sldId="1743"/>
            <ac:spMk id="6" creationId="{693A0EC7-806B-6760-F161-F18458AFA41D}"/>
          </ac:spMkLst>
        </pc:spChg>
        <pc:spChg chg="add del mod">
          <ac:chgData name="Ganose, Alexander M" userId="8fc7f4ca-5b95-489f-8cd5-e908667d36e9" providerId="ADAL" clId="{20B71690-6088-6043-B1BC-87BD440CDF4C}" dt="2023-09-15T15:35:39.714" v="11341" actId="21"/>
          <ac:spMkLst>
            <pc:docMk/>
            <pc:sldMk cId="747790179" sldId="1743"/>
            <ac:spMk id="7" creationId="{76E02785-E447-F54E-CFDD-71BAE35906C8}"/>
          </ac:spMkLst>
        </pc:spChg>
        <pc:spChg chg="add del mod">
          <ac:chgData name="Ganose, Alexander M" userId="8fc7f4ca-5b95-489f-8cd5-e908667d36e9" providerId="ADAL" clId="{20B71690-6088-6043-B1BC-87BD440CDF4C}" dt="2023-09-15T15:36:34.952" v="11349" actId="478"/>
          <ac:spMkLst>
            <pc:docMk/>
            <pc:sldMk cId="747790179" sldId="1743"/>
            <ac:spMk id="8" creationId="{EC495CA2-A308-3811-03F6-70F125816B5D}"/>
          </ac:spMkLst>
        </pc:spChg>
        <pc:spChg chg="add del mod">
          <ac:chgData name="Ganose, Alexander M" userId="8fc7f4ca-5b95-489f-8cd5-e908667d36e9" providerId="ADAL" clId="{20B71690-6088-6043-B1BC-87BD440CDF4C}" dt="2023-09-15T15:36:35.899" v="11350" actId="478"/>
          <ac:spMkLst>
            <pc:docMk/>
            <pc:sldMk cId="747790179" sldId="1743"/>
            <ac:spMk id="9" creationId="{996EB1B2-CB93-E141-9A78-36D4F12BA882}"/>
          </ac:spMkLst>
        </pc:spChg>
        <pc:spChg chg="del">
          <ac:chgData name="Ganose, Alexander M" userId="8fc7f4ca-5b95-489f-8cd5-e908667d36e9" providerId="ADAL" clId="{20B71690-6088-6043-B1BC-87BD440CDF4C}" dt="2023-09-15T12:04:21.982" v="8568" actId="478"/>
          <ac:spMkLst>
            <pc:docMk/>
            <pc:sldMk cId="747790179" sldId="1743"/>
            <ac:spMk id="12" creationId="{F202A375-904F-A648-A320-ED65D87EAD7F}"/>
          </ac:spMkLst>
        </pc:spChg>
        <pc:spChg chg="mod">
          <ac:chgData name="Ganose, Alexander M" userId="8fc7f4ca-5b95-489f-8cd5-e908667d36e9" providerId="ADAL" clId="{20B71690-6088-6043-B1BC-87BD440CDF4C}" dt="2023-09-15T16:26:25.972" v="12574" actId="20577"/>
          <ac:spMkLst>
            <pc:docMk/>
            <pc:sldMk cId="747790179" sldId="1743"/>
            <ac:spMk id="18" creationId="{DEDEDFDA-D8D7-7F4B-83A1-E08A889531D3}"/>
          </ac:spMkLst>
        </pc:spChg>
        <pc:spChg chg="del">
          <ac:chgData name="Ganose, Alexander M" userId="8fc7f4ca-5b95-489f-8cd5-e908667d36e9" providerId="ADAL" clId="{20B71690-6088-6043-B1BC-87BD440CDF4C}" dt="2023-09-15T12:04:21.982" v="8568" actId="478"/>
          <ac:spMkLst>
            <pc:docMk/>
            <pc:sldMk cId="747790179" sldId="1743"/>
            <ac:spMk id="24" creationId="{339443B9-83A7-1698-22B0-CB76B81E9387}"/>
          </ac:spMkLst>
        </pc:spChg>
        <pc:spChg chg="del">
          <ac:chgData name="Ganose, Alexander M" userId="8fc7f4ca-5b95-489f-8cd5-e908667d36e9" providerId="ADAL" clId="{20B71690-6088-6043-B1BC-87BD440CDF4C}" dt="2023-09-15T12:04:21.982" v="8568" actId="478"/>
          <ac:spMkLst>
            <pc:docMk/>
            <pc:sldMk cId="747790179" sldId="1743"/>
            <ac:spMk id="25" creationId="{A19F2D75-D18A-5B9D-58CE-CC5E57C610E2}"/>
          </ac:spMkLst>
        </pc:spChg>
      </pc:sldChg>
      <pc:sldChg chg="addSp delSp modSp add mod">
        <pc:chgData name="Ganose, Alexander M" userId="8fc7f4ca-5b95-489f-8cd5-e908667d36e9" providerId="ADAL" clId="{20B71690-6088-6043-B1BC-87BD440CDF4C}" dt="2023-09-15T19:10:29.278" v="17675" actId="207"/>
        <pc:sldMkLst>
          <pc:docMk/>
          <pc:sldMk cId="750577395" sldId="1744"/>
        </pc:sldMkLst>
        <pc:spChg chg="add mod">
          <ac:chgData name="Ganose, Alexander M" userId="8fc7f4ca-5b95-489f-8cd5-e908667d36e9" providerId="ADAL" clId="{20B71690-6088-6043-B1BC-87BD440CDF4C}" dt="2023-09-15T16:39:46.034" v="13055" actId="20577"/>
          <ac:spMkLst>
            <pc:docMk/>
            <pc:sldMk cId="750577395" sldId="1744"/>
            <ac:spMk id="2" creationId="{AEBBE2F8-914C-0356-2C27-71F9034366AC}"/>
          </ac:spMkLst>
        </pc:spChg>
        <pc:spChg chg="add mod">
          <ac:chgData name="Ganose, Alexander M" userId="8fc7f4ca-5b95-489f-8cd5-e908667d36e9" providerId="ADAL" clId="{20B71690-6088-6043-B1BC-87BD440CDF4C}" dt="2023-09-15T19:10:29.278" v="17675" actId="207"/>
          <ac:spMkLst>
            <pc:docMk/>
            <pc:sldMk cId="750577395" sldId="1744"/>
            <ac:spMk id="3" creationId="{F66519F3-FD05-597C-553A-7F27DE201DC2}"/>
          </ac:spMkLst>
        </pc:spChg>
        <pc:spChg chg="add mod">
          <ac:chgData name="Ganose, Alexander M" userId="8fc7f4ca-5b95-489f-8cd5-e908667d36e9" providerId="ADAL" clId="{20B71690-6088-6043-B1BC-87BD440CDF4C}" dt="2023-09-15T16:35:29.397" v="12782" actId="1035"/>
          <ac:spMkLst>
            <pc:docMk/>
            <pc:sldMk cId="750577395" sldId="1744"/>
            <ac:spMk id="4" creationId="{5576EB7C-AE12-3D20-098D-27E1210380CF}"/>
          </ac:spMkLst>
        </pc:spChg>
        <pc:spChg chg="add mod">
          <ac:chgData name="Ganose, Alexander M" userId="8fc7f4ca-5b95-489f-8cd5-e908667d36e9" providerId="ADAL" clId="{20B71690-6088-6043-B1BC-87BD440CDF4C}" dt="2023-09-15T16:35:29.397" v="12782" actId="1035"/>
          <ac:spMkLst>
            <pc:docMk/>
            <pc:sldMk cId="750577395" sldId="1744"/>
            <ac:spMk id="9" creationId="{227069DC-0F9D-759C-D390-ED3A0C0E309B}"/>
          </ac:spMkLst>
        </pc:spChg>
        <pc:spChg chg="add mod">
          <ac:chgData name="Ganose, Alexander M" userId="8fc7f4ca-5b95-489f-8cd5-e908667d36e9" providerId="ADAL" clId="{20B71690-6088-6043-B1BC-87BD440CDF4C}" dt="2023-09-15T16:35:29.397" v="12782" actId="1035"/>
          <ac:spMkLst>
            <pc:docMk/>
            <pc:sldMk cId="750577395" sldId="1744"/>
            <ac:spMk id="11" creationId="{42453A59-9E04-EFEC-C4EC-CB5D2B1CBBB1}"/>
          </ac:spMkLst>
        </pc:spChg>
        <pc:spChg chg="del mod">
          <ac:chgData name="Ganose, Alexander M" userId="8fc7f4ca-5b95-489f-8cd5-e908667d36e9" providerId="ADAL" clId="{20B71690-6088-6043-B1BC-87BD440CDF4C}" dt="2023-09-15T16:53:48.847" v="13504" actId="478"/>
          <ac:spMkLst>
            <pc:docMk/>
            <pc:sldMk cId="750577395" sldId="1744"/>
            <ac:spMk id="12" creationId="{F202A375-904F-A648-A320-ED65D87EAD7F}"/>
          </ac:spMkLst>
        </pc:spChg>
        <pc:spChg chg="add mod">
          <ac:chgData name="Ganose, Alexander M" userId="8fc7f4ca-5b95-489f-8cd5-e908667d36e9" providerId="ADAL" clId="{20B71690-6088-6043-B1BC-87BD440CDF4C}" dt="2023-09-15T16:35:29.397" v="12782" actId="1035"/>
          <ac:spMkLst>
            <pc:docMk/>
            <pc:sldMk cId="750577395" sldId="1744"/>
            <ac:spMk id="13" creationId="{0CDCFA71-E422-3EF3-34D9-E0816A9EA5F8}"/>
          </ac:spMkLst>
        </pc:spChg>
        <pc:spChg chg="add mod">
          <ac:chgData name="Ganose, Alexander M" userId="8fc7f4ca-5b95-489f-8cd5-e908667d36e9" providerId="ADAL" clId="{20B71690-6088-6043-B1BC-87BD440CDF4C}" dt="2023-09-15T16:35:29.397" v="12782" actId="1035"/>
          <ac:spMkLst>
            <pc:docMk/>
            <pc:sldMk cId="750577395" sldId="1744"/>
            <ac:spMk id="15" creationId="{FC7698F4-DEB5-0BCC-0BEE-A2907BEC400D}"/>
          </ac:spMkLst>
        </pc:spChg>
        <pc:spChg chg="add mod">
          <ac:chgData name="Ganose, Alexander M" userId="8fc7f4ca-5b95-489f-8cd5-e908667d36e9" providerId="ADAL" clId="{20B71690-6088-6043-B1BC-87BD440CDF4C}" dt="2023-09-15T16:35:29.397" v="12782" actId="1035"/>
          <ac:spMkLst>
            <pc:docMk/>
            <pc:sldMk cId="750577395" sldId="1744"/>
            <ac:spMk id="16" creationId="{A0CD534B-34A9-026D-8CA5-E418CD609149}"/>
          </ac:spMkLst>
        </pc:spChg>
        <pc:spChg chg="add mod">
          <ac:chgData name="Ganose, Alexander M" userId="8fc7f4ca-5b95-489f-8cd5-e908667d36e9" providerId="ADAL" clId="{20B71690-6088-6043-B1BC-87BD440CDF4C}" dt="2023-09-15T16:35:38.491" v="12785" actId="1035"/>
          <ac:spMkLst>
            <pc:docMk/>
            <pc:sldMk cId="750577395" sldId="1744"/>
            <ac:spMk id="17" creationId="{B14E3B7E-CFA8-FADE-8198-D638B78D5804}"/>
          </ac:spMkLst>
        </pc:spChg>
        <pc:spChg chg="mod">
          <ac:chgData name="Ganose, Alexander M" userId="8fc7f4ca-5b95-489f-8cd5-e908667d36e9" providerId="ADAL" clId="{20B71690-6088-6043-B1BC-87BD440CDF4C}" dt="2023-09-15T16:26:09.820" v="12546" actId="20577"/>
          <ac:spMkLst>
            <pc:docMk/>
            <pc:sldMk cId="750577395" sldId="1744"/>
            <ac:spMk id="18" creationId="{DEDEDFDA-D8D7-7F4B-83A1-E08A889531D3}"/>
          </ac:spMkLst>
        </pc:spChg>
        <pc:spChg chg="add mod">
          <ac:chgData name="Ganose, Alexander M" userId="8fc7f4ca-5b95-489f-8cd5-e908667d36e9" providerId="ADAL" clId="{20B71690-6088-6043-B1BC-87BD440CDF4C}" dt="2023-09-15T19:10:13.636" v="17672" actId="1037"/>
          <ac:spMkLst>
            <pc:docMk/>
            <pc:sldMk cId="750577395" sldId="1744"/>
            <ac:spMk id="19" creationId="{AD94FDE6-D28B-3225-74C5-A2EC1242CFE8}"/>
          </ac:spMkLst>
        </pc:spChg>
        <pc:cxnChg chg="add mod">
          <ac:chgData name="Ganose, Alexander M" userId="8fc7f4ca-5b95-489f-8cd5-e908667d36e9" providerId="ADAL" clId="{20B71690-6088-6043-B1BC-87BD440CDF4C}" dt="2023-09-15T16:35:29.397" v="12782" actId="1035"/>
          <ac:cxnSpMkLst>
            <pc:docMk/>
            <pc:sldMk cId="750577395" sldId="1744"/>
            <ac:cxnSpMk id="5" creationId="{3D814BC7-252F-05B8-521B-8801FEEE3358}"/>
          </ac:cxnSpMkLst>
        </pc:cxnChg>
        <pc:cxnChg chg="add mod">
          <ac:chgData name="Ganose, Alexander M" userId="8fc7f4ca-5b95-489f-8cd5-e908667d36e9" providerId="ADAL" clId="{20B71690-6088-6043-B1BC-87BD440CDF4C}" dt="2023-09-15T16:35:29.397" v="12782" actId="1035"/>
          <ac:cxnSpMkLst>
            <pc:docMk/>
            <pc:sldMk cId="750577395" sldId="1744"/>
            <ac:cxnSpMk id="10" creationId="{F8EF7D0A-C306-256A-97E1-A140C32DF796}"/>
          </ac:cxnSpMkLst>
        </pc:cxnChg>
        <pc:cxnChg chg="add del mod">
          <ac:chgData name="Ganose, Alexander M" userId="8fc7f4ca-5b95-489f-8cd5-e908667d36e9" providerId="ADAL" clId="{20B71690-6088-6043-B1BC-87BD440CDF4C}" dt="2023-09-15T16:33:20.605" v="12698" actId="478"/>
          <ac:cxnSpMkLst>
            <pc:docMk/>
            <pc:sldMk cId="750577395" sldId="1744"/>
            <ac:cxnSpMk id="14" creationId="{E1EE9E45-9E59-FB92-1768-1699CF4ED734}"/>
          </ac:cxnSpMkLst>
        </pc:cxnChg>
      </pc:sldChg>
      <pc:sldChg chg="addSp delSp modSp add mod modNotesTx">
        <pc:chgData name="Ganose, Alexander M" userId="8fc7f4ca-5b95-489f-8cd5-e908667d36e9" providerId="ADAL" clId="{20B71690-6088-6043-B1BC-87BD440CDF4C}" dt="2023-09-15T17:17:12.983" v="13933" actId="6549"/>
        <pc:sldMkLst>
          <pc:docMk/>
          <pc:sldMk cId="1824273926" sldId="1745"/>
        </pc:sldMkLst>
        <pc:spChg chg="add del mod">
          <ac:chgData name="Ganose, Alexander M" userId="8fc7f4ca-5b95-489f-8cd5-e908667d36e9" providerId="ADAL" clId="{20B71690-6088-6043-B1BC-87BD440CDF4C}" dt="2023-09-15T16:49:34.930" v="13294" actId="478"/>
          <ac:spMkLst>
            <pc:docMk/>
            <pc:sldMk cId="1824273926" sldId="1745"/>
            <ac:spMk id="2" creationId="{504E19E0-1A61-A31C-A163-1604D4CE568B}"/>
          </ac:spMkLst>
        </pc:spChg>
        <pc:spChg chg="add mod">
          <ac:chgData name="Ganose, Alexander M" userId="8fc7f4ca-5b95-489f-8cd5-e908667d36e9" providerId="ADAL" clId="{20B71690-6088-6043-B1BC-87BD440CDF4C}" dt="2023-09-15T16:50:51.448" v="13470" actId="12788"/>
          <ac:spMkLst>
            <pc:docMk/>
            <pc:sldMk cId="1824273926" sldId="1745"/>
            <ac:spMk id="3" creationId="{6728E078-0017-B4B4-FDFF-F19CC22CBC19}"/>
          </ac:spMkLst>
        </pc:spChg>
        <pc:spChg chg="del mod">
          <ac:chgData name="Ganose, Alexander M" userId="8fc7f4ca-5b95-489f-8cd5-e908667d36e9" providerId="ADAL" clId="{20B71690-6088-6043-B1BC-87BD440CDF4C}" dt="2023-09-15T16:53:16.880" v="13502" actId="478"/>
          <ac:spMkLst>
            <pc:docMk/>
            <pc:sldMk cId="1824273926" sldId="1745"/>
            <ac:spMk id="12" creationId="{F202A375-904F-A648-A320-ED65D87EAD7F}"/>
          </ac:spMkLst>
        </pc:spChg>
        <pc:spChg chg="mod topLvl">
          <ac:chgData name="Ganose, Alexander M" userId="8fc7f4ca-5b95-489f-8cd5-e908667d36e9" providerId="ADAL" clId="{20B71690-6088-6043-B1BC-87BD440CDF4C}" dt="2023-09-15T16:56:28.863" v="13577" actId="165"/>
          <ac:spMkLst>
            <pc:docMk/>
            <pc:sldMk cId="1824273926" sldId="1745"/>
            <ac:spMk id="13" creationId="{405FDA80-AD77-E897-1E72-219C355A27A4}"/>
          </ac:spMkLst>
        </pc:spChg>
        <pc:spChg chg="mod topLvl">
          <ac:chgData name="Ganose, Alexander M" userId="8fc7f4ca-5b95-489f-8cd5-e908667d36e9" providerId="ADAL" clId="{20B71690-6088-6043-B1BC-87BD440CDF4C}" dt="2023-09-15T16:56:28.863" v="13577" actId="165"/>
          <ac:spMkLst>
            <pc:docMk/>
            <pc:sldMk cId="1824273926" sldId="1745"/>
            <ac:spMk id="14" creationId="{34332A88-6549-F86C-7FC9-51E08F33AA8E}"/>
          </ac:spMkLst>
        </pc:spChg>
        <pc:spChg chg="mod topLvl">
          <ac:chgData name="Ganose, Alexander M" userId="8fc7f4ca-5b95-489f-8cd5-e908667d36e9" providerId="ADAL" clId="{20B71690-6088-6043-B1BC-87BD440CDF4C}" dt="2023-09-15T16:56:28.863" v="13577" actId="165"/>
          <ac:spMkLst>
            <pc:docMk/>
            <pc:sldMk cId="1824273926" sldId="1745"/>
            <ac:spMk id="15" creationId="{CA9EB88F-16E7-0D56-2480-83296C26FCEA}"/>
          </ac:spMkLst>
        </pc:spChg>
        <pc:spChg chg="del mod topLvl">
          <ac:chgData name="Ganose, Alexander M" userId="8fc7f4ca-5b95-489f-8cd5-e908667d36e9" providerId="ADAL" clId="{20B71690-6088-6043-B1BC-87BD440CDF4C}" dt="2023-09-15T16:52:37.523" v="13494" actId="478"/>
          <ac:spMkLst>
            <pc:docMk/>
            <pc:sldMk cId="1824273926" sldId="1745"/>
            <ac:spMk id="16" creationId="{3CF128CF-53BD-5DC8-594D-F6505BF1F8AC}"/>
          </ac:spMkLst>
        </pc:spChg>
        <pc:spChg chg="mod topLvl">
          <ac:chgData name="Ganose, Alexander M" userId="8fc7f4ca-5b95-489f-8cd5-e908667d36e9" providerId="ADAL" clId="{20B71690-6088-6043-B1BC-87BD440CDF4C}" dt="2023-09-15T16:56:28.863" v="13577" actId="165"/>
          <ac:spMkLst>
            <pc:docMk/>
            <pc:sldMk cId="1824273926" sldId="1745"/>
            <ac:spMk id="17" creationId="{B2DD6C6C-B72D-9F12-E0C8-B2D56AD42657}"/>
          </ac:spMkLst>
        </pc:spChg>
        <pc:spChg chg="mod">
          <ac:chgData name="Ganose, Alexander M" userId="8fc7f4ca-5b95-489f-8cd5-e908667d36e9" providerId="ADAL" clId="{20B71690-6088-6043-B1BC-87BD440CDF4C}" dt="2023-09-15T16:49:15.655" v="13292" actId="20577"/>
          <ac:spMkLst>
            <pc:docMk/>
            <pc:sldMk cId="1824273926" sldId="1745"/>
            <ac:spMk id="18" creationId="{DEDEDFDA-D8D7-7F4B-83A1-E08A889531D3}"/>
          </ac:spMkLst>
        </pc:spChg>
        <pc:spChg chg="add mod">
          <ac:chgData name="Ganose, Alexander M" userId="8fc7f4ca-5b95-489f-8cd5-e908667d36e9" providerId="ADAL" clId="{20B71690-6088-6043-B1BC-87BD440CDF4C}" dt="2023-09-15T16:56:28.863" v="13577" actId="165"/>
          <ac:spMkLst>
            <pc:docMk/>
            <pc:sldMk cId="1824273926" sldId="1745"/>
            <ac:spMk id="21" creationId="{5AA3C434-8090-AABC-A356-1221D273F185}"/>
          </ac:spMkLst>
        </pc:spChg>
        <pc:spChg chg="add mod">
          <ac:chgData name="Ganose, Alexander M" userId="8fc7f4ca-5b95-489f-8cd5-e908667d36e9" providerId="ADAL" clId="{20B71690-6088-6043-B1BC-87BD440CDF4C}" dt="2023-09-15T16:56:28.863" v="13577" actId="165"/>
          <ac:spMkLst>
            <pc:docMk/>
            <pc:sldMk cId="1824273926" sldId="1745"/>
            <ac:spMk id="26" creationId="{09767EBE-8BB8-F520-3545-7C4685982AC7}"/>
          </ac:spMkLst>
        </pc:spChg>
        <pc:spChg chg="mod">
          <ac:chgData name="Ganose, Alexander M" userId="8fc7f4ca-5b95-489f-8cd5-e908667d36e9" providerId="ADAL" clId="{20B71690-6088-6043-B1BC-87BD440CDF4C}" dt="2023-09-15T16:55:41.246" v="13526" actId="571"/>
          <ac:spMkLst>
            <pc:docMk/>
            <pc:sldMk cId="1824273926" sldId="1745"/>
            <ac:spMk id="34" creationId="{0EA55AEB-A583-E517-5646-015A25072EA5}"/>
          </ac:spMkLst>
        </pc:spChg>
        <pc:spChg chg="mod">
          <ac:chgData name="Ganose, Alexander M" userId="8fc7f4ca-5b95-489f-8cd5-e908667d36e9" providerId="ADAL" clId="{20B71690-6088-6043-B1BC-87BD440CDF4C}" dt="2023-09-15T16:55:41.246" v="13526" actId="571"/>
          <ac:spMkLst>
            <pc:docMk/>
            <pc:sldMk cId="1824273926" sldId="1745"/>
            <ac:spMk id="35" creationId="{9335E180-E3EC-5AAD-9D69-24DDA965338B}"/>
          </ac:spMkLst>
        </pc:spChg>
        <pc:spChg chg="mod">
          <ac:chgData name="Ganose, Alexander M" userId="8fc7f4ca-5b95-489f-8cd5-e908667d36e9" providerId="ADAL" clId="{20B71690-6088-6043-B1BC-87BD440CDF4C}" dt="2023-09-15T16:55:41.246" v="13526" actId="571"/>
          <ac:spMkLst>
            <pc:docMk/>
            <pc:sldMk cId="1824273926" sldId="1745"/>
            <ac:spMk id="36" creationId="{09D0F246-B6EA-3BD0-B785-C55156827A72}"/>
          </ac:spMkLst>
        </pc:spChg>
        <pc:spChg chg="mod">
          <ac:chgData name="Ganose, Alexander M" userId="8fc7f4ca-5b95-489f-8cd5-e908667d36e9" providerId="ADAL" clId="{20B71690-6088-6043-B1BC-87BD440CDF4C}" dt="2023-09-15T16:55:41.246" v="13526" actId="571"/>
          <ac:spMkLst>
            <pc:docMk/>
            <pc:sldMk cId="1824273926" sldId="1745"/>
            <ac:spMk id="37" creationId="{2AF847BF-86D0-A2F4-0955-3B1B5AB4A391}"/>
          </ac:spMkLst>
        </pc:spChg>
        <pc:spChg chg="mod">
          <ac:chgData name="Ganose, Alexander M" userId="8fc7f4ca-5b95-489f-8cd5-e908667d36e9" providerId="ADAL" clId="{20B71690-6088-6043-B1BC-87BD440CDF4C}" dt="2023-09-15T16:55:41.246" v="13526" actId="571"/>
          <ac:spMkLst>
            <pc:docMk/>
            <pc:sldMk cId="1824273926" sldId="1745"/>
            <ac:spMk id="38" creationId="{F5C5EBFA-3773-CAC9-CD4B-5FFDA9551FA2}"/>
          </ac:spMkLst>
        </pc:spChg>
        <pc:spChg chg="add mod">
          <ac:chgData name="Ganose, Alexander M" userId="8fc7f4ca-5b95-489f-8cd5-e908667d36e9" providerId="ADAL" clId="{20B71690-6088-6043-B1BC-87BD440CDF4C}" dt="2023-09-15T16:55:41.246" v="13526" actId="571"/>
          <ac:spMkLst>
            <pc:docMk/>
            <pc:sldMk cId="1824273926" sldId="1745"/>
            <ac:spMk id="39" creationId="{62FA66C8-3EF3-D5EE-9B69-5F42143064B7}"/>
          </ac:spMkLst>
        </pc:spChg>
        <pc:spChg chg="del mod topLvl">
          <ac:chgData name="Ganose, Alexander M" userId="8fc7f4ca-5b95-489f-8cd5-e908667d36e9" providerId="ADAL" clId="{20B71690-6088-6043-B1BC-87BD440CDF4C}" dt="2023-09-15T17:09:29.337" v="13585" actId="478"/>
          <ac:spMkLst>
            <pc:docMk/>
            <pc:sldMk cId="1824273926" sldId="1745"/>
            <ac:spMk id="43" creationId="{3D02A479-52FB-1ACE-1591-EC4628589700}"/>
          </ac:spMkLst>
        </pc:spChg>
        <pc:spChg chg="del mod topLvl">
          <ac:chgData name="Ganose, Alexander M" userId="8fc7f4ca-5b95-489f-8cd5-e908667d36e9" providerId="ADAL" clId="{20B71690-6088-6043-B1BC-87BD440CDF4C}" dt="2023-09-15T17:09:29.337" v="13585" actId="478"/>
          <ac:spMkLst>
            <pc:docMk/>
            <pc:sldMk cId="1824273926" sldId="1745"/>
            <ac:spMk id="49" creationId="{01EAEED7-6382-39F2-07A5-C9591FE81D11}"/>
          </ac:spMkLst>
        </pc:spChg>
        <pc:spChg chg="del mod topLvl">
          <ac:chgData name="Ganose, Alexander M" userId="8fc7f4ca-5b95-489f-8cd5-e908667d36e9" providerId="ADAL" clId="{20B71690-6088-6043-B1BC-87BD440CDF4C}" dt="2023-09-15T17:09:29.337" v="13585" actId="478"/>
          <ac:spMkLst>
            <pc:docMk/>
            <pc:sldMk cId="1824273926" sldId="1745"/>
            <ac:spMk id="50" creationId="{CD8D61F8-5422-311E-3210-34CECCA8723B}"/>
          </ac:spMkLst>
        </pc:spChg>
        <pc:spChg chg="del mod topLvl">
          <ac:chgData name="Ganose, Alexander M" userId="8fc7f4ca-5b95-489f-8cd5-e908667d36e9" providerId="ADAL" clId="{20B71690-6088-6043-B1BC-87BD440CDF4C}" dt="2023-09-15T17:09:29.337" v="13585" actId="478"/>
          <ac:spMkLst>
            <pc:docMk/>
            <pc:sldMk cId="1824273926" sldId="1745"/>
            <ac:spMk id="51" creationId="{EDBCC072-73C3-50C7-B128-B0A7538C70E6}"/>
          </ac:spMkLst>
        </pc:spChg>
        <pc:spChg chg="del mod topLvl">
          <ac:chgData name="Ganose, Alexander M" userId="8fc7f4ca-5b95-489f-8cd5-e908667d36e9" providerId="ADAL" clId="{20B71690-6088-6043-B1BC-87BD440CDF4C}" dt="2023-09-15T17:09:29.337" v="13585" actId="478"/>
          <ac:spMkLst>
            <pc:docMk/>
            <pc:sldMk cId="1824273926" sldId="1745"/>
            <ac:spMk id="52" creationId="{AF4FBA16-C43C-4DAA-B78B-B494C00187DC}"/>
          </ac:spMkLst>
        </pc:spChg>
        <pc:spChg chg="del mod topLvl">
          <ac:chgData name="Ganose, Alexander M" userId="8fc7f4ca-5b95-489f-8cd5-e908667d36e9" providerId="ADAL" clId="{20B71690-6088-6043-B1BC-87BD440CDF4C}" dt="2023-09-15T17:09:29.337" v="13585" actId="478"/>
          <ac:spMkLst>
            <pc:docMk/>
            <pc:sldMk cId="1824273926" sldId="1745"/>
            <ac:spMk id="53" creationId="{EA5980BC-991C-720D-8102-8DBD21C9D8BD}"/>
          </ac:spMkLst>
        </pc:spChg>
        <pc:spChg chg="del mod topLvl">
          <ac:chgData name="Ganose, Alexander M" userId="8fc7f4ca-5b95-489f-8cd5-e908667d36e9" providerId="ADAL" clId="{20B71690-6088-6043-B1BC-87BD440CDF4C}" dt="2023-09-15T17:09:29.337" v="13585" actId="478"/>
          <ac:spMkLst>
            <pc:docMk/>
            <pc:sldMk cId="1824273926" sldId="1745"/>
            <ac:spMk id="56" creationId="{C8C42087-F3F5-2D79-8E6B-325441AA72EF}"/>
          </ac:spMkLst>
        </pc:spChg>
        <pc:spChg chg="del mod topLvl">
          <ac:chgData name="Ganose, Alexander M" userId="8fc7f4ca-5b95-489f-8cd5-e908667d36e9" providerId="ADAL" clId="{20B71690-6088-6043-B1BC-87BD440CDF4C}" dt="2023-09-15T17:09:29.337" v="13585" actId="478"/>
          <ac:spMkLst>
            <pc:docMk/>
            <pc:sldMk cId="1824273926" sldId="1745"/>
            <ac:spMk id="62" creationId="{5A4F5CDC-6482-F69E-B53E-F7627C23B55C}"/>
          </ac:spMkLst>
        </pc:spChg>
        <pc:spChg chg="del mod topLvl">
          <ac:chgData name="Ganose, Alexander M" userId="8fc7f4ca-5b95-489f-8cd5-e908667d36e9" providerId="ADAL" clId="{20B71690-6088-6043-B1BC-87BD440CDF4C}" dt="2023-09-15T17:09:29.337" v="13585" actId="478"/>
          <ac:spMkLst>
            <pc:docMk/>
            <pc:sldMk cId="1824273926" sldId="1745"/>
            <ac:spMk id="63" creationId="{B0E8486C-F0B8-A26F-AAFB-845D35747EE1}"/>
          </ac:spMkLst>
        </pc:spChg>
        <pc:spChg chg="del mod topLvl">
          <ac:chgData name="Ganose, Alexander M" userId="8fc7f4ca-5b95-489f-8cd5-e908667d36e9" providerId="ADAL" clId="{20B71690-6088-6043-B1BC-87BD440CDF4C}" dt="2023-09-15T17:09:29.337" v="13585" actId="478"/>
          <ac:spMkLst>
            <pc:docMk/>
            <pc:sldMk cId="1824273926" sldId="1745"/>
            <ac:spMk id="64" creationId="{32B6AE2A-B3DD-A8C7-51CF-CD822A9620C1}"/>
          </ac:spMkLst>
        </pc:spChg>
        <pc:spChg chg="del mod topLvl">
          <ac:chgData name="Ganose, Alexander M" userId="8fc7f4ca-5b95-489f-8cd5-e908667d36e9" providerId="ADAL" clId="{20B71690-6088-6043-B1BC-87BD440CDF4C}" dt="2023-09-15T17:09:29.337" v="13585" actId="478"/>
          <ac:spMkLst>
            <pc:docMk/>
            <pc:sldMk cId="1824273926" sldId="1745"/>
            <ac:spMk id="65" creationId="{9D65748B-8D46-F065-EB94-0861ACF5C2CC}"/>
          </ac:spMkLst>
        </pc:spChg>
        <pc:spChg chg="del mod topLvl">
          <ac:chgData name="Ganose, Alexander M" userId="8fc7f4ca-5b95-489f-8cd5-e908667d36e9" providerId="ADAL" clId="{20B71690-6088-6043-B1BC-87BD440CDF4C}" dt="2023-09-15T17:09:29.337" v="13585" actId="478"/>
          <ac:spMkLst>
            <pc:docMk/>
            <pc:sldMk cId="1824273926" sldId="1745"/>
            <ac:spMk id="66" creationId="{C33C8176-2A09-D046-AE2C-C112FCCE8F3C}"/>
          </ac:spMkLst>
        </pc:spChg>
        <pc:spChg chg="del mod topLvl">
          <ac:chgData name="Ganose, Alexander M" userId="8fc7f4ca-5b95-489f-8cd5-e908667d36e9" providerId="ADAL" clId="{20B71690-6088-6043-B1BC-87BD440CDF4C}" dt="2023-09-15T17:09:29.337" v="13585" actId="478"/>
          <ac:spMkLst>
            <pc:docMk/>
            <pc:sldMk cId="1824273926" sldId="1745"/>
            <ac:spMk id="69" creationId="{CD39C91B-82EA-AD43-C553-33C75DB44CA2}"/>
          </ac:spMkLst>
        </pc:spChg>
        <pc:spChg chg="mod">
          <ac:chgData name="Ganose, Alexander M" userId="8fc7f4ca-5b95-489f-8cd5-e908667d36e9" providerId="ADAL" clId="{20B71690-6088-6043-B1BC-87BD440CDF4C}" dt="2023-09-15T16:58:51.513" v="13582" actId="165"/>
          <ac:spMkLst>
            <pc:docMk/>
            <pc:sldMk cId="1824273926" sldId="1745"/>
            <ac:spMk id="75" creationId="{4E4DEF50-6907-BC2A-FD8E-1F332D1B1030}"/>
          </ac:spMkLst>
        </pc:spChg>
        <pc:spChg chg="mod">
          <ac:chgData name="Ganose, Alexander M" userId="8fc7f4ca-5b95-489f-8cd5-e908667d36e9" providerId="ADAL" clId="{20B71690-6088-6043-B1BC-87BD440CDF4C}" dt="2023-09-15T16:58:51.513" v="13582" actId="165"/>
          <ac:spMkLst>
            <pc:docMk/>
            <pc:sldMk cId="1824273926" sldId="1745"/>
            <ac:spMk id="76" creationId="{C09DB48F-D3B1-4041-FAA1-5162D4991BFC}"/>
          </ac:spMkLst>
        </pc:spChg>
        <pc:spChg chg="mod">
          <ac:chgData name="Ganose, Alexander M" userId="8fc7f4ca-5b95-489f-8cd5-e908667d36e9" providerId="ADAL" clId="{20B71690-6088-6043-B1BC-87BD440CDF4C}" dt="2023-09-15T16:58:51.513" v="13582" actId="165"/>
          <ac:spMkLst>
            <pc:docMk/>
            <pc:sldMk cId="1824273926" sldId="1745"/>
            <ac:spMk id="77" creationId="{5820D86F-09AF-816C-2868-81DD7D0013F0}"/>
          </ac:spMkLst>
        </pc:spChg>
        <pc:spChg chg="mod">
          <ac:chgData name="Ganose, Alexander M" userId="8fc7f4ca-5b95-489f-8cd5-e908667d36e9" providerId="ADAL" clId="{20B71690-6088-6043-B1BC-87BD440CDF4C}" dt="2023-09-15T16:58:51.513" v="13582" actId="165"/>
          <ac:spMkLst>
            <pc:docMk/>
            <pc:sldMk cId="1824273926" sldId="1745"/>
            <ac:spMk id="78" creationId="{6D7E3275-EB64-62A4-9524-E12E053F640B}"/>
          </ac:spMkLst>
        </pc:spChg>
        <pc:spChg chg="mod">
          <ac:chgData name="Ganose, Alexander M" userId="8fc7f4ca-5b95-489f-8cd5-e908667d36e9" providerId="ADAL" clId="{20B71690-6088-6043-B1BC-87BD440CDF4C}" dt="2023-09-15T16:58:51.513" v="13582" actId="165"/>
          <ac:spMkLst>
            <pc:docMk/>
            <pc:sldMk cId="1824273926" sldId="1745"/>
            <ac:spMk id="79" creationId="{73699EDF-1E32-8880-3F22-98D461AB9073}"/>
          </ac:spMkLst>
        </pc:spChg>
        <pc:spChg chg="mod">
          <ac:chgData name="Ganose, Alexander M" userId="8fc7f4ca-5b95-489f-8cd5-e908667d36e9" providerId="ADAL" clId="{20B71690-6088-6043-B1BC-87BD440CDF4C}" dt="2023-09-15T17:09:30.769" v="13586"/>
          <ac:spMkLst>
            <pc:docMk/>
            <pc:sldMk cId="1824273926" sldId="1745"/>
            <ac:spMk id="83" creationId="{B020CF06-0527-5A6A-8308-B3B6EFE68E0B}"/>
          </ac:spMkLst>
        </pc:spChg>
        <pc:spChg chg="mod">
          <ac:chgData name="Ganose, Alexander M" userId="8fc7f4ca-5b95-489f-8cd5-e908667d36e9" providerId="ADAL" clId="{20B71690-6088-6043-B1BC-87BD440CDF4C}" dt="2023-09-15T17:09:30.769" v="13586"/>
          <ac:spMkLst>
            <pc:docMk/>
            <pc:sldMk cId="1824273926" sldId="1745"/>
            <ac:spMk id="89" creationId="{13BF8D63-95D4-11C3-C524-F390131B84D0}"/>
          </ac:spMkLst>
        </pc:spChg>
        <pc:spChg chg="mod">
          <ac:chgData name="Ganose, Alexander M" userId="8fc7f4ca-5b95-489f-8cd5-e908667d36e9" providerId="ADAL" clId="{20B71690-6088-6043-B1BC-87BD440CDF4C}" dt="2023-09-15T17:09:30.769" v="13586"/>
          <ac:spMkLst>
            <pc:docMk/>
            <pc:sldMk cId="1824273926" sldId="1745"/>
            <ac:spMk id="90" creationId="{F37EFD1F-75E1-15DC-FEA5-3E5D75EFF234}"/>
          </ac:spMkLst>
        </pc:spChg>
        <pc:spChg chg="mod">
          <ac:chgData name="Ganose, Alexander M" userId="8fc7f4ca-5b95-489f-8cd5-e908667d36e9" providerId="ADAL" clId="{20B71690-6088-6043-B1BC-87BD440CDF4C}" dt="2023-09-15T17:09:30.769" v="13586"/>
          <ac:spMkLst>
            <pc:docMk/>
            <pc:sldMk cId="1824273926" sldId="1745"/>
            <ac:spMk id="91" creationId="{AF40A788-8920-C336-F9F3-785EEEC995C9}"/>
          </ac:spMkLst>
        </pc:spChg>
        <pc:spChg chg="mod">
          <ac:chgData name="Ganose, Alexander M" userId="8fc7f4ca-5b95-489f-8cd5-e908667d36e9" providerId="ADAL" clId="{20B71690-6088-6043-B1BC-87BD440CDF4C}" dt="2023-09-15T17:09:30.769" v="13586"/>
          <ac:spMkLst>
            <pc:docMk/>
            <pc:sldMk cId="1824273926" sldId="1745"/>
            <ac:spMk id="92" creationId="{70415B50-55B1-FD95-31F6-5C4F046C1C35}"/>
          </ac:spMkLst>
        </pc:spChg>
        <pc:spChg chg="mod">
          <ac:chgData name="Ganose, Alexander M" userId="8fc7f4ca-5b95-489f-8cd5-e908667d36e9" providerId="ADAL" clId="{20B71690-6088-6043-B1BC-87BD440CDF4C}" dt="2023-09-15T17:09:30.769" v="13586"/>
          <ac:spMkLst>
            <pc:docMk/>
            <pc:sldMk cId="1824273926" sldId="1745"/>
            <ac:spMk id="93" creationId="{AE679C9E-C173-D2DC-F10C-3CC344B4A888}"/>
          </ac:spMkLst>
        </pc:spChg>
        <pc:spChg chg="add del mod">
          <ac:chgData name="Ganose, Alexander M" userId="8fc7f4ca-5b95-489f-8cd5-e908667d36e9" providerId="ADAL" clId="{20B71690-6088-6043-B1BC-87BD440CDF4C}" dt="2023-09-15T17:09:35.244" v="13587"/>
          <ac:spMkLst>
            <pc:docMk/>
            <pc:sldMk cId="1824273926" sldId="1745"/>
            <ac:spMk id="99" creationId="{46B23269-CE57-7357-49C1-824A5D415B02}"/>
          </ac:spMkLst>
        </pc:spChg>
        <pc:spChg chg="add del mod">
          <ac:chgData name="Ganose, Alexander M" userId="8fc7f4ca-5b95-489f-8cd5-e908667d36e9" providerId="ADAL" clId="{20B71690-6088-6043-B1BC-87BD440CDF4C}" dt="2023-09-15T17:09:35.244" v="13587"/>
          <ac:spMkLst>
            <pc:docMk/>
            <pc:sldMk cId="1824273926" sldId="1745"/>
            <ac:spMk id="100" creationId="{BB5469AF-D0A4-24DA-9CD6-D1FE4691262B}"/>
          </ac:spMkLst>
        </pc:spChg>
        <pc:spChg chg="add del mod">
          <ac:chgData name="Ganose, Alexander M" userId="8fc7f4ca-5b95-489f-8cd5-e908667d36e9" providerId="ADAL" clId="{20B71690-6088-6043-B1BC-87BD440CDF4C}" dt="2023-09-15T17:09:35.244" v="13587"/>
          <ac:spMkLst>
            <pc:docMk/>
            <pc:sldMk cId="1824273926" sldId="1745"/>
            <ac:spMk id="101" creationId="{07E0D79F-41C3-E63E-CFC0-8282D45514A2}"/>
          </ac:spMkLst>
        </pc:spChg>
        <pc:spChg chg="add del mod">
          <ac:chgData name="Ganose, Alexander M" userId="8fc7f4ca-5b95-489f-8cd5-e908667d36e9" providerId="ADAL" clId="{20B71690-6088-6043-B1BC-87BD440CDF4C}" dt="2023-09-15T17:09:35.244" v="13587"/>
          <ac:spMkLst>
            <pc:docMk/>
            <pc:sldMk cId="1824273926" sldId="1745"/>
            <ac:spMk id="102" creationId="{D9405A9E-9A2F-FBEC-3757-EE4DFE4C32D3}"/>
          </ac:spMkLst>
        </pc:spChg>
        <pc:spChg chg="add del mod">
          <ac:chgData name="Ganose, Alexander M" userId="8fc7f4ca-5b95-489f-8cd5-e908667d36e9" providerId="ADAL" clId="{20B71690-6088-6043-B1BC-87BD440CDF4C}" dt="2023-09-15T17:09:35.244" v="13587"/>
          <ac:spMkLst>
            <pc:docMk/>
            <pc:sldMk cId="1824273926" sldId="1745"/>
            <ac:spMk id="103" creationId="{83EE7DF5-C2D1-80DA-FA65-772B80CD46B6}"/>
          </ac:spMkLst>
        </pc:spChg>
        <pc:spChg chg="add del mod">
          <ac:chgData name="Ganose, Alexander M" userId="8fc7f4ca-5b95-489f-8cd5-e908667d36e9" providerId="ADAL" clId="{20B71690-6088-6043-B1BC-87BD440CDF4C}" dt="2023-09-15T17:09:35.244" v="13587"/>
          <ac:spMkLst>
            <pc:docMk/>
            <pc:sldMk cId="1824273926" sldId="1745"/>
            <ac:spMk id="104" creationId="{88566EBC-8B66-2C5F-2A8E-4015EE0AFC6D}"/>
          </ac:spMkLst>
        </pc:spChg>
        <pc:spChg chg="add del mod">
          <ac:chgData name="Ganose, Alexander M" userId="8fc7f4ca-5b95-489f-8cd5-e908667d36e9" providerId="ADAL" clId="{20B71690-6088-6043-B1BC-87BD440CDF4C}" dt="2023-09-15T17:09:35.244" v="13587"/>
          <ac:spMkLst>
            <pc:docMk/>
            <pc:sldMk cId="1824273926" sldId="1745"/>
            <ac:spMk id="110" creationId="{82E3A8A9-863B-2F3F-C3E9-55683EFDB404}"/>
          </ac:spMkLst>
        </pc:spChg>
        <pc:spChg chg="add del mod">
          <ac:chgData name="Ganose, Alexander M" userId="8fc7f4ca-5b95-489f-8cd5-e908667d36e9" providerId="ADAL" clId="{20B71690-6088-6043-B1BC-87BD440CDF4C}" dt="2023-09-15T17:09:35.244" v="13587"/>
          <ac:spMkLst>
            <pc:docMk/>
            <pc:sldMk cId="1824273926" sldId="1745"/>
            <ac:spMk id="111" creationId="{29F64334-9B24-3B8F-34EE-9A521C16B711}"/>
          </ac:spMkLst>
        </pc:spChg>
        <pc:spChg chg="add del mod">
          <ac:chgData name="Ganose, Alexander M" userId="8fc7f4ca-5b95-489f-8cd5-e908667d36e9" providerId="ADAL" clId="{20B71690-6088-6043-B1BC-87BD440CDF4C}" dt="2023-09-15T17:09:35.244" v="13587"/>
          <ac:spMkLst>
            <pc:docMk/>
            <pc:sldMk cId="1824273926" sldId="1745"/>
            <ac:spMk id="112" creationId="{D8A1B204-14DC-0B8C-B1E0-71DA413258CC}"/>
          </ac:spMkLst>
        </pc:spChg>
        <pc:spChg chg="add del mod">
          <ac:chgData name="Ganose, Alexander M" userId="8fc7f4ca-5b95-489f-8cd5-e908667d36e9" providerId="ADAL" clId="{20B71690-6088-6043-B1BC-87BD440CDF4C}" dt="2023-09-15T17:09:35.244" v="13587"/>
          <ac:spMkLst>
            <pc:docMk/>
            <pc:sldMk cId="1824273926" sldId="1745"/>
            <ac:spMk id="113" creationId="{94F1EAAE-38EC-6782-9D29-602DAC8D7391}"/>
          </ac:spMkLst>
        </pc:spChg>
        <pc:spChg chg="add del mod">
          <ac:chgData name="Ganose, Alexander M" userId="8fc7f4ca-5b95-489f-8cd5-e908667d36e9" providerId="ADAL" clId="{20B71690-6088-6043-B1BC-87BD440CDF4C}" dt="2023-09-15T17:09:35.244" v="13587"/>
          <ac:spMkLst>
            <pc:docMk/>
            <pc:sldMk cId="1824273926" sldId="1745"/>
            <ac:spMk id="114" creationId="{B954411E-620D-31A7-AB16-125A7D38346A}"/>
          </ac:spMkLst>
        </pc:spChg>
        <pc:spChg chg="add del mod">
          <ac:chgData name="Ganose, Alexander M" userId="8fc7f4ca-5b95-489f-8cd5-e908667d36e9" providerId="ADAL" clId="{20B71690-6088-6043-B1BC-87BD440CDF4C}" dt="2023-09-15T17:09:35.244" v="13587"/>
          <ac:spMkLst>
            <pc:docMk/>
            <pc:sldMk cId="1824273926" sldId="1745"/>
            <ac:spMk id="115" creationId="{C24713EB-B6DD-3161-0EFA-D60D748AD315}"/>
          </ac:spMkLst>
        </pc:spChg>
        <pc:spChg chg="add del mod">
          <ac:chgData name="Ganose, Alexander M" userId="8fc7f4ca-5b95-489f-8cd5-e908667d36e9" providerId="ADAL" clId="{20B71690-6088-6043-B1BC-87BD440CDF4C}" dt="2023-09-15T17:09:35.244" v="13587"/>
          <ac:spMkLst>
            <pc:docMk/>
            <pc:sldMk cId="1824273926" sldId="1745"/>
            <ac:spMk id="121" creationId="{5CA3296B-5A2D-9E86-E5E2-6104849D744B}"/>
          </ac:spMkLst>
        </pc:spChg>
        <pc:spChg chg="add del mod">
          <ac:chgData name="Ganose, Alexander M" userId="8fc7f4ca-5b95-489f-8cd5-e908667d36e9" providerId="ADAL" clId="{20B71690-6088-6043-B1BC-87BD440CDF4C}" dt="2023-09-15T17:09:35.244" v="13587"/>
          <ac:spMkLst>
            <pc:docMk/>
            <pc:sldMk cId="1824273926" sldId="1745"/>
            <ac:spMk id="122" creationId="{5487B4BE-3FE6-7E6F-5253-5FEA954F396A}"/>
          </ac:spMkLst>
        </pc:spChg>
        <pc:spChg chg="add del mod">
          <ac:chgData name="Ganose, Alexander M" userId="8fc7f4ca-5b95-489f-8cd5-e908667d36e9" providerId="ADAL" clId="{20B71690-6088-6043-B1BC-87BD440CDF4C}" dt="2023-09-15T17:09:35.244" v="13587"/>
          <ac:spMkLst>
            <pc:docMk/>
            <pc:sldMk cId="1824273926" sldId="1745"/>
            <ac:spMk id="123" creationId="{2CF5D0AF-9710-B6FD-5897-73EB1FFD94C3}"/>
          </ac:spMkLst>
        </pc:spChg>
        <pc:spChg chg="add del mod">
          <ac:chgData name="Ganose, Alexander M" userId="8fc7f4ca-5b95-489f-8cd5-e908667d36e9" providerId="ADAL" clId="{20B71690-6088-6043-B1BC-87BD440CDF4C}" dt="2023-09-15T17:09:35.244" v="13587"/>
          <ac:spMkLst>
            <pc:docMk/>
            <pc:sldMk cId="1824273926" sldId="1745"/>
            <ac:spMk id="124" creationId="{8B85DB03-02F1-CF5C-522F-F3D00FEA3B11}"/>
          </ac:spMkLst>
        </pc:spChg>
        <pc:spChg chg="add del mod">
          <ac:chgData name="Ganose, Alexander M" userId="8fc7f4ca-5b95-489f-8cd5-e908667d36e9" providerId="ADAL" clId="{20B71690-6088-6043-B1BC-87BD440CDF4C}" dt="2023-09-15T17:09:35.244" v="13587"/>
          <ac:spMkLst>
            <pc:docMk/>
            <pc:sldMk cId="1824273926" sldId="1745"/>
            <ac:spMk id="125" creationId="{1FDD40C6-600B-5A94-4935-5BDA940A1223}"/>
          </ac:spMkLst>
        </pc:spChg>
        <pc:spChg chg="add del mod">
          <ac:chgData name="Ganose, Alexander M" userId="8fc7f4ca-5b95-489f-8cd5-e908667d36e9" providerId="ADAL" clId="{20B71690-6088-6043-B1BC-87BD440CDF4C}" dt="2023-09-15T17:09:35.244" v="13587"/>
          <ac:spMkLst>
            <pc:docMk/>
            <pc:sldMk cId="1824273926" sldId="1745"/>
            <ac:spMk id="126" creationId="{1592F2E3-1555-FDDF-D228-08C885949592}"/>
          </ac:spMkLst>
        </pc:spChg>
        <pc:spChg chg="mod">
          <ac:chgData name="Ganose, Alexander M" userId="8fc7f4ca-5b95-489f-8cd5-e908667d36e9" providerId="ADAL" clId="{20B71690-6088-6043-B1BC-87BD440CDF4C}" dt="2023-09-15T17:09:35.264" v="13588"/>
          <ac:spMkLst>
            <pc:docMk/>
            <pc:sldMk cId="1824273926" sldId="1745"/>
            <ac:spMk id="129" creationId="{409E2E57-7AAA-7DAF-8452-91A8B65AB310}"/>
          </ac:spMkLst>
        </pc:spChg>
        <pc:spChg chg="mod">
          <ac:chgData name="Ganose, Alexander M" userId="8fc7f4ca-5b95-489f-8cd5-e908667d36e9" providerId="ADAL" clId="{20B71690-6088-6043-B1BC-87BD440CDF4C}" dt="2023-09-15T17:09:35.264" v="13588"/>
          <ac:spMkLst>
            <pc:docMk/>
            <pc:sldMk cId="1824273926" sldId="1745"/>
            <ac:spMk id="135" creationId="{77D2860C-2410-86D0-1833-ACB97CDB0393}"/>
          </ac:spMkLst>
        </pc:spChg>
        <pc:spChg chg="mod">
          <ac:chgData name="Ganose, Alexander M" userId="8fc7f4ca-5b95-489f-8cd5-e908667d36e9" providerId="ADAL" clId="{20B71690-6088-6043-B1BC-87BD440CDF4C}" dt="2023-09-15T17:09:35.264" v="13588"/>
          <ac:spMkLst>
            <pc:docMk/>
            <pc:sldMk cId="1824273926" sldId="1745"/>
            <ac:spMk id="136" creationId="{100B7316-2193-08BD-8FB3-D13C3A80EBCA}"/>
          </ac:spMkLst>
        </pc:spChg>
        <pc:spChg chg="mod">
          <ac:chgData name="Ganose, Alexander M" userId="8fc7f4ca-5b95-489f-8cd5-e908667d36e9" providerId="ADAL" clId="{20B71690-6088-6043-B1BC-87BD440CDF4C}" dt="2023-09-15T17:09:35.264" v="13588"/>
          <ac:spMkLst>
            <pc:docMk/>
            <pc:sldMk cId="1824273926" sldId="1745"/>
            <ac:spMk id="137" creationId="{DE771CFB-F168-0665-390D-85DFAA024B5B}"/>
          </ac:spMkLst>
        </pc:spChg>
        <pc:spChg chg="mod">
          <ac:chgData name="Ganose, Alexander M" userId="8fc7f4ca-5b95-489f-8cd5-e908667d36e9" providerId="ADAL" clId="{20B71690-6088-6043-B1BC-87BD440CDF4C}" dt="2023-09-15T17:09:35.264" v="13588"/>
          <ac:spMkLst>
            <pc:docMk/>
            <pc:sldMk cId="1824273926" sldId="1745"/>
            <ac:spMk id="138" creationId="{A12E3F67-90AB-7D4A-D2A0-0418F75B8816}"/>
          </ac:spMkLst>
        </pc:spChg>
        <pc:spChg chg="mod">
          <ac:chgData name="Ganose, Alexander M" userId="8fc7f4ca-5b95-489f-8cd5-e908667d36e9" providerId="ADAL" clId="{20B71690-6088-6043-B1BC-87BD440CDF4C}" dt="2023-09-15T17:09:35.264" v="13588"/>
          <ac:spMkLst>
            <pc:docMk/>
            <pc:sldMk cId="1824273926" sldId="1745"/>
            <ac:spMk id="139" creationId="{16EB0112-43D9-E94B-5F46-60754BABCF34}"/>
          </ac:spMkLst>
        </pc:spChg>
        <pc:spChg chg="add mod">
          <ac:chgData name="Ganose, Alexander M" userId="8fc7f4ca-5b95-489f-8cd5-e908667d36e9" providerId="ADAL" clId="{20B71690-6088-6043-B1BC-87BD440CDF4C}" dt="2023-09-15T17:09:35.264" v="13588"/>
          <ac:spMkLst>
            <pc:docMk/>
            <pc:sldMk cId="1824273926" sldId="1745"/>
            <ac:spMk id="145" creationId="{F77D2658-7A77-1CEA-B41D-C0698FAA26AB}"/>
          </ac:spMkLst>
        </pc:spChg>
        <pc:spChg chg="add mod">
          <ac:chgData name="Ganose, Alexander M" userId="8fc7f4ca-5b95-489f-8cd5-e908667d36e9" providerId="ADAL" clId="{20B71690-6088-6043-B1BC-87BD440CDF4C}" dt="2023-09-15T17:09:35.264" v="13588"/>
          <ac:spMkLst>
            <pc:docMk/>
            <pc:sldMk cId="1824273926" sldId="1745"/>
            <ac:spMk id="146" creationId="{0A58BA53-9DBE-345B-B8DA-5A4A8CD4A171}"/>
          </ac:spMkLst>
        </pc:spChg>
        <pc:spChg chg="add mod">
          <ac:chgData name="Ganose, Alexander M" userId="8fc7f4ca-5b95-489f-8cd5-e908667d36e9" providerId="ADAL" clId="{20B71690-6088-6043-B1BC-87BD440CDF4C}" dt="2023-09-15T17:09:35.264" v="13588"/>
          <ac:spMkLst>
            <pc:docMk/>
            <pc:sldMk cId="1824273926" sldId="1745"/>
            <ac:spMk id="147" creationId="{6EB32BCC-03BB-F07F-5BB2-54C6EE95509A}"/>
          </ac:spMkLst>
        </pc:spChg>
        <pc:spChg chg="add mod">
          <ac:chgData name="Ganose, Alexander M" userId="8fc7f4ca-5b95-489f-8cd5-e908667d36e9" providerId="ADAL" clId="{20B71690-6088-6043-B1BC-87BD440CDF4C}" dt="2023-09-15T17:09:35.264" v="13588"/>
          <ac:spMkLst>
            <pc:docMk/>
            <pc:sldMk cId="1824273926" sldId="1745"/>
            <ac:spMk id="148" creationId="{B7289006-E0DA-CF74-B81C-53FA6A372F58}"/>
          </ac:spMkLst>
        </pc:spChg>
        <pc:spChg chg="add mod">
          <ac:chgData name="Ganose, Alexander M" userId="8fc7f4ca-5b95-489f-8cd5-e908667d36e9" providerId="ADAL" clId="{20B71690-6088-6043-B1BC-87BD440CDF4C}" dt="2023-09-15T17:09:35.264" v="13588"/>
          <ac:spMkLst>
            <pc:docMk/>
            <pc:sldMk cId="1824273926" sldId="1745"/>
            <ac:spMk id="149" creationId="{E7FE0F14-2B8C-AEB0-8248-AAD35D48F895}"/>
          </ac:spMkLst>
        </pc:spChg>
        <pc:spChg chg="add mod">
          <ac:chgData name="Ganose, Alexander M" userId="8fc7f4ca-5b95-489f-8cd5-e908667d36e9" providerId="ADAL" clId="{20B71690-6088-6043-B1BC-87BD440CDF4C}" dt="2023-09-15T17:17:04.298" v="13928" actId="20577"/>
          <ac:spMkLst>
            <pc:docMk/>
            <pc:sldMk cId="1824273926" sldId="1745"/>
            <ac:spMk id="150" creationId="{CC85A350-EFA1-3E83-89BF-70212EF594CD}"/>
          </ac:spMkLst>
        </pc:spChg>
        <pc:spChg chg="add mod">
          <ac:chgData name="Ganose, Alexander M" userId="8fc7f4ca-5b95-489f-8cd5-e908667d36e9" providerId="ADAL" clId="{20B71690-6088-6043-B1BC-87BD440CDF4C}" dt="2023-09-15T17:09:35.264" v="13588"/>
          <ac:spMkLst>
            <pc:docMk/>
            <pc:sldMk cId="1824273926" sldId="1745"/>
            <ac:spMk id="156" creationId="{6E29FDB0-F42F-5D3D-890D-88EB0B0AA294}"/>
          </ac:spMkLst>
        </pc:spChg>
        <pc:spChg chg="add mod">
          <ac:chgData name="Ganose, Alexander M" userId="8fc7f4ca-5b95-489f-8cd5-e908667d36e9" providerId="ADAL" clId="{20B71690-6088-6043-B1BC-87BD440CDF4C}" dt="2023-09-15T17:09:35.264" v="13588"/>
          <ac:spMkLst>
            <pc:docMk/>
            <pc:sldMk cId="1824273926" sldId="1745"/>
            <ac:spMk id="157" creationId="{8E8D7A8D-5A6C-4B0A-36EF-56D778839D4D}"/>
          </ac:spMkLst>
        </pc:spChg>
        <pc:spChg chg="add mod">
          <ac:chgData name="Ganose, Alexander M" userId="8fc7f4ca-5b95-489f-8cd5-e908667d36e9" providerId="ADAL" clId="{20B71690-6088-6043-B1BC-87BD440CDF4C}" dt="2023-09-15T17:09:35.264" v="13588"/>
          <ac:spMkLst>
            <pc:docMk/>
            <pc:sldMk cId="1824273926" sldId="1745"/>
            <ac:spMk id="158" creationId="{AFB24AE5-CD97-A478-128A-1C83AB31D57A}"/>
          </ac:spMkLst>
        </pc:spChg>
        <pc:spChg chg="add mod">
          <ac:chgData name="Ganose, Alexander M" userId="8fc7f4ca-5b95-489f-8cd5-e908667d36e9" providerId="ADAL" clId="{20B71690-6088-6043-B1BC-87BD440CDF4C}" dt="2023-09-15T17:09:35.264" v="13588"/>
          <ac:spMkLst>
            <pc:docMk/>
            <pc:sldMk cId="1824273926" sldId="1745"/>
            <ac:spMk id="159" creationId="{79F39D66-CD27-2094-C140-B2190EF019E5}"/>
          </ac:spMkLst>
        </pc:spChg>
        <pc:spChg chg="add mod">
          <ac:chgData name="Ganose, Alexander M" userId="8fc7f4ca-5b95-489f-8cd5-e908667d36e9" providerId="ADAL" clId="{20B71690-6088-6043-B1BC-87BD440CDF4C}" dt="2023-09-15T17:09:35.264" v="13588"/>
          <ac:spMkLst>
            <pc:docMk/>
            <pc:sldMk cId="1824273926" sldId="1745"/>
            <ac:spMk id="160" creationId="{074026FE-5BB2-85A1-C0D1-E6961DD9FFAD}"/>
          </ac:spMkLst>
        </pc:spChg>
        <pc:spChg chg="add mod">
          <ac:chgData name="Ganose, Alexander M" userId="8fc7f4ca-5b95-489f-8cd5-e908667d36e9" providerId="ADAL" clId="{20B71690-6088-6043-B1BC-87BD440CDF4C}" dt="2023-09-15T17:17:10.847" v="13931" actId="20577"/>
          <ac:spMkLst>
            <pc:docMk/>
            <pc:sldMk cId="1824273926" sldId="1745"/>
            <ac:spMk id="161" creationId="{646D257A-B47E-FAB2-4EED-23E7DCA64E86}"/>
          </ac:spMkLst>
        </pc:spChg>
        <pc:spChg chg="add mod">
          <ac:chgData name="Ganose, Alexander M" userId="8fc7f4ca-5b95-489f-8cd5-e908667d36e9" providerId="ADAL" clId="{20B71690-6088-6043-B1BC-87BD440CDF4C}" dt="2023-09-15T17:09:35.264" v="13588"/>
          <ac:spMkLst>
            <pc:docMk/>
            <pc:sldMk cId="1824273926" sldId="1745"/>
            <ac:spMk id="167" creationId="{8A069C83-D7E7-D090-B208-52910B89126E}"/>
          </ac:spMkLst>
        </pc:spChg>
        <pc:spChg chg="add mod">
          <ac:chgData name="Ganose, Alexander M" userId="8fc7f4ca-5b95-489f-8cd5-e908667d36e9" providerId="ADAL" clId="{20B71690-6088-6043-B1BC-87BD440CDF4C}" dt="2023-09-15T17:09:35.264" v="13588"/>
          <ac:spMkLst>
            <pc:docMk/>
            <pc:sldMk cId="1824273926" sldId="1745"/>
            <ac:spMk id="168" creationId="{E50AEBBF-8518-9F0B-3728-CC819A9D238B}"/>
          </ac:spMkLst>
        </pc:spChg>
        <pc:spChg chg="add mod">
          <ac:chgData name="Ganose, Alexander M" userId="8fc7f4ca-5b95-489f-8cd5-e908667d36e9" providerId="ADAL" clId="{20B71690-6088-6043-B1BC-87BD440CDF4C}" dt="2023-09-15T17:09:35.264" v="13588"/>
          <ac:spMkLst>
            <pc:docMk/>
            <pc:sldMk cId="1824273926" sldId="1745"/>
            <ac:spMk id="169" creationId="{853912C1-7540-FFED-80B5-C144A84EA76D}"/>
          </ac:spMkLst>
        </pc:spChg>
        <pc:spChg chg="add mod">
          <ac:chgData name="Ganose, Alexander M" userId="8fc7f4ca-5b95-489f-8cd5-e908667d36e9" providerId="ADAL" clId="{20B71690-6088-6043-B1BC-87BD440CDF4C}" dt="2023-09-15T17:09:35.264" v="13588"/>
          <ac:spMkLst>
            <pc:docMk/>
            <pc:sldMk cId="1824273926" sldId="1745"/>
            <ac:spMk id="170" creationId="{BB9DB814-3EA7-BB0C-05BD-A4ADF86A8DBA}"/>
          </ac:spMkLst>
        </pc:spChg>
        <pc:spChg chg="add mod">
          <ac:chgData name="Ganose, Alexander M" userId="8fc7f4ca-5b95-489f-8cd5-e908667d36e9" providerId="ADAL" clId="{20B71690-6088-6043-B1BC-87BD440CDF4C}" dt="2023-09-15T17:09:35.264" v="13588"/>
          <ac:spMkLst>
            <pc:docMk/>
            <pc:sldMk cId="1824273926" sldId="1745"/>
            <ac:spMk id="171" creationId="{2D7B5C86-9400-B219-BD70-4BC186474BB0}"/>
          </ac:spMkLst>
        </pc:spChg>
        <pc:spChg chg="add mod">
          <ac:chgData name="Ganose, Alexander M" userId="8fc7f4ca-5b95-489f-8cd5-e908667d36e9" providerId="ADAL" clId="{20B71690-6088-6043-B1BC-87BD440CDF4C}" dt="2023-09-15T17:17:12.983" v="13933" actId="6549"/>
          <ac:spMkLst>
            <pc:docMk/>
            <pc:sldMk cId="1824273926" sldId="1745"/>
            <ac:spMk id="172" creationId="{A41DB1AE-8EEE-AF97-6063-7CCD6B7F5D23}"/>
          </ac:spMkLst>
        </pc:spChg>
        <pc:grpChg chg="add del mod">
          <ac:chgData name="Ganose, Alexander M" userId="8fc7f4ca-5b95-489f-8cd5-e908667d36e9" providerId="ADAL" clId="{20B71690-6088-6043-B1BC-87BD440CDF4C}" dt="2023-09-15T16:51:31.998" v="13473" actId="165"/>
          <ac:grpSpMkLst>
            <pc:docMk/>
            <pc:sldMk cId="1824273926" sldId="1745"/>
            <ac:grpSpMk id="4" creationId="{66BC86E2-9E29-95AC-40AF-EDD44F039CDD}"/>
          </ac:grpSpMkLst>
        </pc:grpChg>
        <pc:grpChg chg="add mod">
          <ac:chgData name="Ganose, Alexander M" userId="8fc7f4ca-5b95-489f-8cd5-e908667d36e9" providerId="ADAL" clId="{20B71690-6088-6043-B1BC-87BD440CDF4C}" dt="2023-09-15T16:56:28.863" v="13577" actId="165"/>
          <ac:grpSpMkLst>
            <pc:docMk/>
            <pc:sldMk cId="1824273926" sldId="1745"/>
            <ac:grpSpMk id="27" creationId="{796110F0-3C54-A4AE-9862-2413EBDD866F}"/>
          </ac:grpSpMkLst>
        </pc:grpChg>
        <pc:grpChg chg="add mod">
          <ac:chgData name="Ganose, Alexander M" userId="8fc7f4ca-5b95-489f-8cd5-e908667d36e9" providerId="ADAL" clId="{20B71690-6088-6043-B1BC-87BD440CDF4C}" dt="2023-09-15T16:55:41.246" v="13526" actId="571"/>
          <ac:grpSpMkLst>
            <pc:docMk/>
            <pc:sldMk cId="1824273926" sldId="1745"/>
            <ac:grpSpMk id="28" creationId="{62FCE824-5260-E5B8-5813-D36F8EE6DFF4}"/>
          </ac:grpSpMkLst>
        </pc:grpChg>
        <pc:grpChg chg="add del mod topLvl">
          <ac:chgData name="Ganose, Alexander M" userId="8fc7f4ca-5b95-489f-8cd5-e908667d36e9" providerId="ADAL" clId="{20B71690-6088-6043-B1BC-87BD440CDF4C}" dt="2023-09-15T17:09:29.337" v="13585" actId="478"/>
          <ac:grpSpMkLst>
            <pc:docMk/>
            <pc:sldMk cId="1824273926" sldId="1745"/>
            <ac:grpSpMk id="40" creationId="{5C143DF6-6485-3BE0-4BAA-EABA32209073}"/>
          </ac:grpSpMkLst>
        </pc:grpChg>
        <pc:grpChg chg="add del mod topLvl">
          <ac:chgData name="Ganose, Alexander M" userId="8fc7f4ca-5b95-489f-8cd5-e908667d36e9" providerId="ADAL" clId="{20B71690-6088-6043-B1BC-87BD440CDF4C}" dt="2023-09-15T16:58:33.050" v="13579" actId="165"/>
          <ac:grpSpMkLst>
            <pc:docMk/>
            <pc:sldMk cId="1824273926" sldId="1745"/>
            <ac:grpSpMk id="41" creationId="{451165AB-DECF-72FE-6945-4C7F5FD64C4A}"/>
          </ac:grpSpMkLst>
        </pc:grpChg>
        <pc:grpChg chg="del mod topLvl">
          <ac:chgData name="Ganose, Alexander M" userId="8fc7f4ca-5b95-489f-8cd5-e908667d36e9" providerId="ADAL" clId="{20B71690-6088-6043-B1BC-87BD440CDF4C}" dt="2023-09-15T16:58:51.513" v="13582" actId="165"/>
          <ac:grpSpMkLst>
            <pc:docMk/>
            <pc:sldMk cId="1824273926" sldId="1745"/>
            <ac:grpSpMk id="42" creationId="{FDBC60D6-8587-499A-A947-14645CEA30D7}"/>
          </ac:grpSpMkLst>
        </pc:grpChg>
        <pc:grpChg chg="add del mod topLvl">
          <ac:chgData name="Ganose, Alexander M" userId="8fc7f4ca-5b95-489f-8cd5-e908667d36e9" providerId="ADAL" clId="{20B71690-6088-6043-B1BC-87BD440CDF4C}" dt="2023-09-15T16:58:33.050" v="13579" actId="165"/>
          <ac:grpSpMkLst>
            <pc:docMk/>
            <pc:sldMk cId="1824273926" sldId="1745"/>
            <ac:grpSpMk id="54" creationId="{C57897E7-6CCB-CF82-2501-A98EB2B1118C}"/>
          </ac:grpSpMkLst>
        </pc:grpChg>
        <pc:grpChg chg="del mod topLvl">
          <ac:chgData name="Ganose, Alexander M" userId="8fc7f4ca-5b95-489f-8cd5-e908667d36e9" providerId="ADAL" clId="{20B71690-6088-6043-B1BC-87BD440CDF4C}" dt="2023-09-15T16:58:51.513" v="13582" actId="165"/>
          <ac:grpSpMkLst>
            <pc:docMk/>
            <pc:sldMk cId="1824273926" sldId="1745"/>
            <ac:grpSpMk id="55" creationId="{70E1A8A7-FA37-277E-94C7-4166A449CF98}"/>
          </ac:grpSpMkLst>
        </pc:grpChg>
        <pc:grpChg chg="add del mod topLvl">
          <ac:chgData name="Ganose, Alexander M" userId="8fc7f4ca-5b95-489f-8cd5-e908667d36e9" providerId="ADAL" clId="{20B71690-6088-6043-B1BC-87BD440CDF4C}" dt="2023-09-15T16:58:51.513" v="13582" actId="165"/>
          <ac:grpSpMkLst>
            <pc:docMk/>
            <pc:sldMk cId="1824273926" sldId="1745"/>
            <ac:grpSpMk id="67" creationId="{D2B20137-BFB1-83F4-A576-E13D3C7A3BF4}"/>
          </ac:grpSpMkLst>
        </pc:grpChg>
        <pc:grpChg chg="del mod topLvl">
          <ac:chgData name="Ganose, Alexander M" userId="8fc7f4ca-5b95-489f-8cd5-e908667d36e9" providerId="ADAL" clId="{20B71690-6088-6043-B1BC-87BD440CDF4C}" dt="2023-09-15T17:09:29.337" v="13585" actId="478"/>
          <ac:grpSpMkLst>
            <pc:docMk/>
            <pc:sldMk cId="1824273926" sldId="1745"/>
            <ac:grpSpMk id="68" creationId="{3A5C848D-D7CD-2471-0624-EF5D2A01937C}"/>
          </ac:grpSpMkLst>
        </pc:grpChg>
        <pc:grpChg chg="add del mod">
          <ac:chgData name="Ganose, Alexander M" userId="8fc7f4ca-5b95-489f-8cd5-e908667d36e9" providerId="ADAL" clId="{20B71690-6088-6043-B1BC-87BD440CDF4C}" dt="2023-09-15T16:56:28.863" v="13577" actId="165"/>
          <ac:grpSpMkLst>
            <pc:docMk/>
            <pc:sldMk cId="1824273926" sldId="1745"/>
            <ac:grpSpMk id="80" creationId="{6DF84DF9-417D-0206-085A-7A9919A4FF8C}"/>
          </ac:grpSpMkLst>
        </pc:grpChg>
        <pc:grpChg chg="add del mod">
          <ac:chgData name="Ganose, Alexander M" userId="8fc7f4ca-5b95-489f-8cd5-e908667d36e9" providerId="ADAL" clId="{20B71690-6088-6043-B1BC-87BD440CDF4C}" dt="2023-09-15T17:09:35.244" v="13587"/>
          <ac:grpSpMkLst>
            <pc:docMk/>
            <pc:sldMk cId="1824273926" sldId="1745"/>
            <ac:grpSpMk id="81" creationId="{907E6D34-EFD5-84A0-7B3E-38D485345859}"/>
          </ac:grpSpMkLst>
        </pc:grpChg>
        <pc:grpChg chg="mod">
          <ac:chgData name="Ganose, Alexander M" userId="8fc7f4ca-5b95-489f-8cd5-e908667d36e9" providerId="ADAL" clId="{20B71690-6088-6043-B1BC-87BD440CDF4C}" dt="2023-09-15T17:09:30.769" v="13586"/>
          <ac:grpSpMkLst>
            <pc:docMk/>
            <pc:sldMk cId="1824273926" sldId="1745"/>
            <ac:grpSpMk id="82" creationId="{2CB7ADF8-ED1D-BBF7-F368-E5ECB17EE234}"/>
          </ac:grpSpMkLst>
        </pc:grpChg>
        <pc:grpChg chg="add mod">
          <ac:chgData name="Ganose, Alexander M" userId="8fc7f4ca-5b95-489f-8cd5-e908667d36e9" providerId="ADAL" clId="{20B71690-6088-6043-B1BC-87BD440CDF4C}" dt="2023-09-15T17:09:35.264" v="13588"/>
          <ac:grpSpMkLst>
            <pc:docMk/>
            <pc:sldMk cId="1824273926" sldId="1745"/>
            <ac:grpSpMk id="127" creationId="{6343767C-5848-5ADF-962D-0BAD86B6FEEC}"/>
          </ac:grpSpMkLst>
        </pc:grpChg>
        <pc:grpChg chg="mod">
          <ac:chgData name="Ganose, Alexander M" userId="8fc7f4ca-5b95-489f-8cd5-e908667d36e9" providerId="ADAL" clId="{20B71690-6088-6043-B1BC-87BD440CDF4C}" dt="2023-09-15T17:09:35.264" v="13588"/>
          <ac:grpSpMkLst>
            <pc:docMk/>
            <pc:sldMk cId="1824273926" sldId="1745"/>
            <ac:grpSpMk id="128" creationId="{8E60502A-8189-1A57-9508-92FEF792CC96}"/>
          </ac:grpSpMkLst>
        </pc:grpChg>
        <pc:cxnChg chg="mod topLvl">
          <ac:chgData name="Ganose, Alexander M" userId="8fc7f4ca-5b95-489f-8cd5-e908667d36e9" providerId="ADAL" clId="{20B71690-6088-6043-B1BC-87BD440CDF4C}" dt="2023-09-15T16:56:28.863" v="13577" actId="165"/>
          <ac:cxnSpMkLst>
            <pc:docMk/>
            <pc:sldMk cId="1824273926" sldId="1745"/>
            <ac:cxnSpMk id="5" creationId="{9F0175ED-FFAD-B0EA-9600-BDCB67BA7188}"/>
          </ac:cxnSpMkLst>
        </pc:cxnChg>
        <pc:cxnChg chg="mod topLvl">
          <ac:chgData name="Ganose, Alexander M" userId="8fc7f4ca-5b95-489f-8cd5-e908667d36e9" providerId="ADAL" clId="{20B71690-6088-6043-B1BC-87BD440CDF4C}" dt="2023-09-15T16:56:28.863" v="13577" actId="165"/>
          <ac:cxnSpMkLst>
            <pc:docMk/>
            <pc:sldMk cId="1824273926" sldId="1745"/>
            <ac:cxnSpMk id="6" creationId="{7BCBA4D3-E4F7-8A43-1A85-4B12BFDACAA0}"/>
          </ac:cxnSpMkLst>
        </pc:cxnChg>
        <pc:cxnChg chg="del mod topLvl">
          <ac:chgData name="Ganose, Alexander M" userId="8fc7f4ca-5b95-489f-8cd5-e908667d36e9" providerId="ADAL" clId="{20B71690-6088-6043-B1BC-87BD440CDF4C}" dt="2023-09-15T16:51:52.944" v="13481" actId="478"/>
          <ac:cxnSpMkLst>
            <pc:docMk/>
            <pc:sldMk cId="1824273926" sldId="1745"/>
            <ac:cxnSpMk id="7" creationId="{76409C08-2197-57B9-E9D8-23D98D57345C}"/>
          </ac:cxnSpMkLst>
        </pc:cxnChg>
        <pc:cxnChg chg="del mod topLvl">
          <ac:chgData name="Ganose, Alexander M" userId="8fc7f4ca-5b95-489f-8cd5-e908667d36e9" providerId="ADAL" clId="{20B71690-6088-6043-B1BC-87BD440CDF4C}" dt="2023-09-15T16:52:08.181" v="13485" actId="478"/>
          <ac:cxnSpMkLst>
            <pc:docMk/>
            <pc:sldMk cId="1824273926" sldId="1745"/>
            <ac:cxnSpMk id="8" creationId="{F2C6AEC4-D6AE-C1F9-5D6F-508DDC3A1D93}"/>
          </ac:cxnSpMkLst>
        </pc:cxnChg>
        <pc:cxnChg chg="del mod topLvl">
          <ac:chgData name="Ganose, Alexander M" userId="8fc7f4ca-5b95-489f-8cd5-e908667d36e9" providerId="ADAL" clId="{20B71690-6088-6043-B1BC-87BD440CDF4C}" dt="2023-09-15T16:52:35.337" v="13493" actId="478"/>
          <ac:cxnSpMkLst>
            <pc:docMk/>
            <pc:sldMk cId="1824273926" sldId="1745"/>
            <ac:cxnSpMk id="9" creationId="{E4FE1E09-99A5-EB11-D840-30A8B6A75C1F}"/>
          </ac:cxnSpMkLst>
        </pc:cxnChg>
        <pc:cxnChg chg="mod topLvl">
          <ac:chgData name="Ganose, Alexander M" userId="8fc7f4ca-5b95-489f-8cd5-e908667d36e9" providerId="ADAL" clId="{20B71690-6088-6043-B1BC-87BD440CDF4C}" dt="2023-09-15T16:56:28.863" v="13577" actId="165"/>
          <ac:cxnSpMkLst>
            <pc:docMk/>
            <pc:sldMk cId="1824273926" sldId="1745"/>
            <ac:cxnSpMk id="10" creationId="{7EC6980C-C443-46C7-D015-C81AC25CF287}"/>
          </ac:cxnSpMkLst>
        </pc:cxnChg>
        <pc:cxnChg chg="add del mod topLvl">
          <ac:chgData name="Ganose, Alexander M" userId="8fc7f4ca-5b95-489f-8cd5-e908667d36e9" providerId="ADAL" clId="{20B71690-6088-6043-B1BC-87BD440CDF4C}" dt="2023-09-15T16:56:28.863" v="13577" actId="165"/>
          <ac:cxnSpMkLst>
            <pc:docMk/>
            <pc:sldMk cId="1824273926" sldId="1745"/>
            <ac:cxnSpMk id="11" creationId="{484C0A26-02D7-AF6C-8060-A34A221FFDFE}"/>
          </ac:cxnSpMkLst>
        </pc:cxnChg>
        <pc:cxnChg chg="add mod">
          <ac:chgData name="Ganose, Alexander M" userId="8fc7f4ca-5b95-489f-8cd5-e908667d36e9" providerId="ADAL" clId="{20B71690-6088-6043-B1BC-87BD440CDF4C}" dt="2023-09-15T16:56:28.863" v="13577" actId="165"/>
          <ac:cxnSpMkLst>
            <pc:docMk/>
            <pc:sldMk cId="1824273926" sldId="1745"/>
            <ac:cxnSpMk id="23" creationId="{FB81427F-3142-FF5C-DEE7-AED0E1AE9DB6}"/>
          </ac:cxnSpMkLst>
        </pc:cxnChg>
        <pc:cxnChg chg="mod">
          <ac:chgData name="Ganose, Alexander M" userId="8fc7f4ca-5b95-489f-8cd5-e908667d36e9" providerId="ADAL" clId="{20B71690-6088-6043-B1BC-87BD440CDF4C}" dt="2023-09-15T16:55:41.246" v="13526" actId="571"/>
          <ac:cxnSpMkLst>
            <pc:docMk/>
            <pc:sldMk cId="1824273926" sldId="1745"/>
            <ac:cxnSpMk id="29" creationId="{8908D990-8763-8718-6E94-08E0799BC2D5}"/>
          </ac:cxnSpMkLst>
        </pc:cxnChg>
        <pc:cxnChg chg="mod">
          <ac:chgData name="Ganose, Alexander M" userId="8fc7f4ca-5b95-489f-8cd5-e908667d36e9" providerId="ADAL" clId="{20B71690-6088-6043-B1BC-87BD440CDF4C}" dt="2023-09-15T16:55:41.246" v="13526" actId="571"/>
          <ac:cxnSpMkLst>
            <pc:docMk/>
            <pc:sldMk cId="1824273926" sldId="1745"/>
            <ac:cxnSpMk id="30" creationId="{285F5A09-C714-6593-73C4-B150936D4C5F}"/>
          </ac:cxnSpMkLst>
        </pc:cxnChg>
        <pc:cxnChg chg="mod">
          <ac:chgData name="Ganose, Alexander M" userId="8fc7f4ca-5b95-489f-8cd5-e908667d36e9" providerId="ADAL" clId="{20B71690-6088-6043-B1BC-87BD440CDF4C}" dt="2023-09-15T16:55:41.246" v="13526" actId="571"/>
          <ac:cxnSpMkLst>
            <pc:docMk/>
            <pc:sldMk cId="1824273926" sldId="1745"/>
            <ac:cxnSpMk id="31" creationId="{46579665-1305-7460-4069-C7ED21419D43}"/>
          </ac:cxnSpMkLst>
        </pc:cxnChg>
        <pc:cxnChg chg="mod">
          <ac:chgData name="Ganose, Alexander M" userId="8fc7f4ca-5b95-489f-8cd5-e908667d36e9" providerId="ADAL" clId="{20B71690-6088-6043-B1BC-87BD440CDF4C}" dt="2023-09-15T16:55:41.246" v="13526" actId="571"/>
          <ac:cxnSpMkLst>
            <pc:docMk/>
            <pc:sldMk cId="1824273926" sldId="1745"/>
            <ac:cxnSpMk id="32" creationId="{5F58781B-D0C0-013D-D271-5D9AB6FE69C3}"/>
          </ac:cxnSpMkLst>
        </pc:cxnChg>
        <pc:cxnChg chg="mod">
          <ac:chgData name="Ganose, Alexander M" userId="8fc7f4ca-5b95-489f-8cd5-e908667d36e9" providerId="ADAL" clId="{20B71690-6088-6043-B1BC-87BD440CDF4C}" dt="2023-09-15T16:55:41.246" v="13526" actId="571"/>
          <ac:cxnSpMkLst>
            <pc:docMk/>
            <pc:sldMk cId="1824273926" sldId="1745"/>
            <ac:cxnSpMk id="33" creationId="{719E713E-6767-E53D-9037-FBEC449AAEA4}"/>
          </ac:cxnSpMkLst>
        </pc:cxnChg>
        <pc:cxnChg chg="del mod topLvl">
          <ac:chgData name="Ganose, Alexander M" userId="8fc7f4ca-5b95-489f-8cd5-e908667d36e9" providerId="ADAL" clId="{20B71690-6088-6043-B1BC-87BD440CDF4C}" dt="2023-09-15T17:09:29.337" v="13585" actId="478"/>
          <ac:cxnSpMkLst>
            <pc:docMk/>
            <pc:sldMk cId="1824273926" sldId="1745"/>
            <ac:cxnSpMk id="44" creationId="{83AC0DE0-4B45-6A4C-F975-0A4231000C5D}"/>
          </ac:cxnSpMkLst>
        </pc:cxnChg>
        <pc:cxnChg chg="del mod topLvl">
          <ac:chgData name="Ganose, Alexander M" userId="8fc7f4ca-5b95-489f-8cd5-e908667d36e9" providerId="ADAL" clId="{20B71690-6088-6043-B1BC-87BD440CDF4C}" dt="2023-09-15T17:09:29.337" v="13585" actId="478"/>
          <ac:cxnSpMkLst>
            <pc:docMk/>
            <pc:sldMk cId="1824273926" sldId="1745"/>
            <ac:cxnSpMk id="45" creationId="{5527C771-717D-8713-EBEE-6A6DB4081B05}"/>
          </ac:cxnSpMkLst>
        </pc:cxnChg>
        <pc:cxnChg chg="del mod topLvl">
          <ac:chgData name="Ganose, Alexander M" userId="8fc7f4ca-5b95-489f-8cd5-e908667d36e9" providerId="ADAL" clId="{20B71690-6088-6043-B1BC-87BD440CDF4C}" dt="2023-09-15T17:09:29.337" v="13585" actId="478"/>
          <ac:cxnSpMkLst>
            <pc:docMk/>
            <pc:sldMk cId="1824273926" sldId="1745"/>
            <ac:cxnSpMk id="46" creationId="{C7C13F78-4902-FFBF-24DE-391FC885C806}"/>
          </ac:cxnSpMkLst>
        </pc:cxnChg>
        <pc:cxnChg chg="del mod topLvl">
          <ac:chgData name="Ganose, Alexander M" userId="8fc7f4ca-5b95-489f-8cd5-e908667d36e9" providerId="ADAL" clId="{20B71690-6088-6043-B1BC-87BD440CDF4C}" dt="2023-09-15T17:09:29.337" v="13585" actId="478"/>
          <ac:cxnSpMkLst>
            <pc:docMk/>
            <pc:sldMk cId="1824273926" sldId="1745"/>
            <ac:cxnSpMk id="47" creationId="{E09AC2F3-BF46-C7E9-D20F-96A427FD5F6B}"/>
          </ac:cxnSpMkLst>
        </pc:cxnChg>
        <pc:cxnChg chg="del mod topLvl">
          <ac:chgData name="Ganose, Alexander M" userId="8fc7f4ca-5b95-489f-8cd5-e908667d36e9" providerId="ADAL" clId="{20B71690-6088-6043-B1BC-87BD440CDF4C}" dt="2023-09-15T17:09:29.337" v="13585" actId="478"/>
          <ac:cxnSpMkLst>
            <pc:docMk/>
            <pc:sldMk cId="1824273926" sldId="1745"/>
            <ac:cxnSpMk id="48" creationId="{2DC36F0E-BA2B-0408-261F-F18A0443BF40}"/>
          </ac:cxnSpMkLst>
        </pc:cxnChg>
        <pc:cxnChg chg="del mod topLvl">
          <ac:chgData name="Ganose, Alexander M" userId="8fc7f4ca-5b95-489f-8cd5-e908667d36e9" providerId="ADAL" clId="{20B71690-6088-6043-B1BC-87BD440CDF4C}" dt="2023-09-15T17:09:29.337" v="13585" actId="478"/>
          <ac:cxnSpMkLst>
            <pc:docMk/>
            <pc:sldMk cId="1824273926" sldId="1745"/>
            <ac:cxnSpMk id="57" creationId="{98CA042B-9200-7903-9640-6D2DBEC9E4FF}"/>
          </ac:cxnSpMkLst>
        </pc:cxnChg>
        <pc:cxnChg chg="del mod topLvl">
          <ac:chgData name="Ganose, Alexander M" userId="8fc7f4ca-5b95-489f-8cd5-e908667d36e9" providerId="ADAL" clId="{20B71690-6088-6043-B1BC-87BD440CDF4C}" dt="2023-09-15T17:09:29.337" v="13585" actId="478"/>
          <ac:cxnSpMkLst>
            <pc:docMk/>
            <pc:sldMk cId="1824273926" sldId="1745"/>
            <ac:cxnSpMk id="58" creationId="{27DB1E60-8B11-228A-C643-E971CD299374}"/>
          </ac:cxnSpMkLst>
        </pc:cxnChg>
        <pc:cxnChg chg="del mod topLvl">
          <ac:chgData name="Ganose, Alexander M" userId="8fc7f4ca-5b95-489f-8cd5-e908667d36e9" providerId="ADAL" clId="{20B71690-6088-6043-B1BC-87BD440CDF4C}" dt="2023-09-15T17:09:29.337" v="13585" actId="478"/>
          <ac:cxnSpMkLst>
            <pc:docMk/>
            <pc:sldMk cId="1824273926" sldId="1745"/>
            <ac:cxnSpMk id="59" creationId="{B326054C-9508-976B-B70F-787DC8505058}"/>
          </ac:cxnSpMkLst>
        </pc:cxnChg>
        <pc:cxnChg chg="del mod topLvl">
          <ac:chgData name="Ganose, Alexander M" userId="8fc7f4ca-5b95-489f-8cd5-e908667d36e9" providerId="ADAL" clId="{20B71690-6088-6043-B1BC-87BD440CDF4C}" dt="2023-09-15T17:09:29.337" v="13585" actId="478"/>
          <ac:cxnSpMkLst>
            <pc:docMk/>
            <pc:sldMk cId="1824273926" sldId="1745"/>
            <ac:cxnSpMk id="60" creationId="{0FD39307-6CB8-CDA2-4761-75991654BC8F}"/>
          </ac:cxnSpMkLst>
        </pc:cxnChg>
        <pc:cxnChg chg="del mod topLvl">
          <ac:chgData name="Ganose, Alexander M" userId="8fc7f4ca-5b95-489f-8cd5-e908667d36e9" providerId="ADAL" clId="{20B71690-6088-6043-B1BC-87BD440CDF4C}" dt="2023-09-15T17:09:29.337" v="13585" actId="478"/>
          <ac:cxnSpMkLst>
            <pc:docMk/>
            <pc:sldMk cId="1824273926" sldId="1745"/>
            <ac:cxnSpMk id="61" creationId="{F47AAC3E-7FFE-A275-F662-74DDACC0ADC4}"/>
          </ac:cxnSpMkLst>
        </pc:cxnChg>
        <pc:cxnChg chg="mod">
          <ac:chgData name="Ganose, Alexander M" userId="8fc7f4ca-5b95-489f-8cd5-e908667d36e9" providerId="ADAL" clId="{20B71690-6088-6043-B1BC-87BD440CDF4C}" dt="2023-09-15T16:58:51.513" v="13582" actId="165"/>
          <ac:cxnSpMkLst>
            <pc:docMk/>
            <pc:sldMk cId="1824273926" sldId="1745"/>
            <ac:cxnSpMk id="70" creationId="{F4FB951A-3958-546D-BFDC-4DF9F802CFBA}"/>
          </ac:cxnSpMkLst>
        </pc:cxnChg>
        <pc:cxnChg chg="mod">
          <ac:chgData name="Ganose, Alexander M" userId="8fc7f4ca-5b95-489f-8cd5-e908667d36e9" providerId="ADAL" clId="{20B71690-6088-6043-B1BC-87BD440CDF4C}" dt="2023-09-15T16:58:51.513" v="13582" actId="165"/>
          <ac:cxnSpMkLst>
            <pc:docMk/>
            <pc:sldMk cId="1824273926" sldId="1745"/>
            <ac:cxnSpMk id="71" creationId="{992191BD-0D59-07EB-DAF2-69B0D11A62D7}"/>
          </ac:cxnSpMkLst>
        </pc:cxnChg>
        <pc:cxnChg chg="mod">
          <ac:chgData name="Ganose, Alexander M" userId="8fc7f4ca-5b95-489f-8cd5-e908667d36e9" providerId="ADAL" clId="{20B71690-6088-6043-B1BC-87BD440CDF4C}" dt="2023-09-15T16:58:51.513" v="13582" actId="165"/>
          <ac:cxnSpMkLst>
            <pc:docMk/>
            <pc:sldMk cId="1824273926" sldId="1745"/>
            <ac:cxnSpMk id="72" creationId="{7985D254-7148-7472-2314-96DE8A0247C4}"/>
          </ac:cxnSpMkLst>
        </pc:cxnChg>
        <pc:cxnChg chg="mod">
          <ac:chgData name="Ganose, Alexander M" userId="8fc7f4ca-5b95-489f-8cd5-e908667d36e9" providerId="ADAL" clId="{20B71690-6088-6043-B1BC-87BD440CDF4C}" dt="2023-09-15T16:58:51.513" v="13582" actId="165"/>
          <ac:cxnSpMkLst>
            <pc:docMk/>
            <pc:sldMk cId="1824273926" sldId="1745"/>
            <ac:cxnSpMk id="73" creationId="{89A5C0E2-54DE-1D57-5047-AE8A13881AA2}"/>
          </ac:cxnSpMkLst>
        </pc:cxnChg>
        <pc:cxnChg chg="mod">
          <ac:chgData name="Ganose, Alexander M" userId="8fc7f4ca-5b95-489f-8cd5-e908667d36e9" providerId="ADAL" clId="{20B71690-6088-6043-B1BC-87BD440CDF4C}" dt="2023-09-15T16:58:51.513" v="13582" actId="165"/>
          <ac:cxnSpMkLst>
            <pc:docMk/>
            <pc:sldMk cId="1824273926" sldId="1745"/>
            <ac:cxnSpMk id="74" creationId="{EA598BE6-CA70-40B3-03F3-CC998376C3C7}"/>
          </ac:cxnSpMkLst>
        </pc:cxnChg>
        <pc:cxnChg chg="mod">
          <ac:chgData name="Ganose, Alexander M" userId="8fc7f4ca-5b95-489f-8cd5-e908667d36e9" providerId="ADAL" clId="{20B71690-6088-6043-B1BC-87BD440CDF4C}" dt="2023-09-15T17:09:30.769" v="13586"/>
          <ac:cxnSpMkLst>
            <pc:docMk/>
            <pc:sldMk cId="1824273926" sldId="1745"/>
            <ac:cxnSpMk id="84" creationId="{9FC9C802-3975-E7D3-4E30-F72F819B33F1}"/>
          </ac:cxnSpMkLst>
        </pc:cxnChg>
        <pc:cxnChg chg="mod">
          <ac:chgData name="Ganose, Alexander M" userId="8fc7f4ca-5b95-489f-8cd5-e908667d36e9" providerId="ADAL" clId="{20B71690-6088-6043-B1BC-87BD440CDF4C}" dt="2023-09-15T17:09:30.769" v="13586"/>
          <ac:cxnSpMkLst>
            <pc:docMk/>
            <pc:sldMk cId="1824273926" sldId="1745"/>
            <ac:cxnSpMk id="85" creationId="{937932EA-AE0B-BEEC-CD46-9201328CB8BE}"/>
          </ac:cxnSpMkLst>
        </pc:cxnChg>
        <pc:cxnChg chg="mod">
          <ac:chgData name="Ganose, Alexander M" userId="8fc7f4ca-5b95-489f-8cd5-e908667d36e9" providerId="ADAL" clId="{20B71690-6088-6043-B1BC-87BD440CDF4C}" dt="2023-09-15T17:09:30.769" v="13586"/>
          <ac:cxnSpMkLst>
            <pc:docMk/>
            <pc:sldMk cId="1824273926" sldId="1745"/>
            <ac:cxnSpMk id="86" creationId="{2D96711B-B8AA-2B8C-ED11-B7759239692A}"/>
          </ac:cxnSpMkLst>
        </pc:cxnChg>
        <pc:cxnChg chg="mod">
          <ac:chgData name="Ganose, Alexander M" userId="8fc7f4ca-5b95-489f-8cd5-e908667d36e9" providerId="ADAL" clId="{20B71690-6088-6043-B1BC-87BD440CDF4C}" dt="2023-09-15T17:09:30.769" v="13586"/>
          <ac:cxnSpMkLst>
            <pc:docMk/>
            <pc:sldMk cId="1824273926" sldId="1745"/>
            <ac:cxnSpMk id="87" creationId="{64A074EF-2943-D424-FB4C-EDEACD5C339F}"/>
          </ac:cxnSpMkLst>
        </pc:cxnChg>
        <pc:cxnChg chg="mod">
          <ac:chgData name="Ganose, Alexander M" userId="8fc7f4ca-5b95-489f-8cd5-e908667d36e9" providerId="ADAL" clId="{20B71690-6088-6043-B1BC-87BD440CDF4C}" dt="2023-09-15T17:09:30.769" v="13586"/>
          <ac:cxnSpMkLst>
            <pc:docMk/>
            <pc:sldMk cId="1824273926" sldId="1745"/>
            <ac:cxnSpMk id="88" creationId="{64894BC3-AD19-0220-19EF-FCA599541650}"/>
          </ac:cxnSpMkLst>
        </pc:cxnChg>
        <pc:cxnChg chg="add del mod">
          <ac:chgData name="Ganose, Alexander M" userId="8fc7f4ca-5b95-489f-8cd5-e908667d36e9" providerId="ADAL" clId="{20B71690-6088-6043-B1BC-87BD440CDF4C}" dt="2023-09-15T17:09:35.244" v="13587"/>
          <ac:cxnSpMkLst>
            <pc:docMk/>
            <pc:sldMk cId="1824273926" sldId="1745"/>
            <ac:cxnSpMk id="94" creationId="{6C1C2472-4897-7984-37DB-96A2B20F9681}"/>
          </ac:cxnSpMkLst>
        </pc:cxnChg>
        <pc:cxnChg chg="add del mod">
          <ac:chgData name="Ganose, Alexander M" userId="8fc7f4ca-5b95-489f-8cd5-e908667d36e9" providerId="ADAL" clId="{20B71690-6088-6043-B1BC-87BD440CDF4C}" dt="2023-09-15T17:09:35.244" v="13587"/>
          <ac:cxnSpMkLst>
            <pc:docMk/>
            <pc:sldMk cId="1824273926" sldId="1745"/>
            <ac:cxnSpMk id="95" creationId="{7E4B31F6-A1D5-4BDF-F62D-49337773B0DE}"/>
          </ac:cxnSpMkLst>
        </pc:cxnChg>
        <pc:cxnChg chg="add del mod">
          <ac:chgData name="Ganose, Alexander M" userId="8fc7f4ca-5b95-489f-8cd5-e908667d36e9" providerId="ADAL" clId="{20B71690-6088-6043-B1BC-87BD440CDF4C}" dt="2023-09-15T17:09:35.244" v="13587"/>
          <ac:cxnSpMkLst>
            <pc:docMk/>
            <pc:sldMk cId="1824273926" sldId="1745"/>
            <ac:cxnSpMk id="96" creationId="{E05EBCFA-13F9-1B76-F839-E7EB2276DEEC}"/>
          </ac:cxnSpMkLst>
        </pc:cxnChg>
        <pc:cxnChg chg="add del mod">
          <ac:chgData name="Ganose, Alexander M" userId="8fc7f4ca-5b95-489f-8cd5-e908667d36e9" providerId="ADAL" clId="{20B71690-6088-6043-B1BC-87BD440CDF4C}" dt="2023-09-15T17:09:35.244" v="13587"/>
          <ac:cxnSpMkLst>
            <pc:docMk/>
            <pc:sldMk cId="1824273926" sldId="1745"/>
            <ac:cxnSpMk id="97" creationId="{75EA4322-29FA-4586-B655-BDCD04AF7F0B}"/>
          </ac:cxnSpMkLst>
        </pc:cxnChg>
        <pc:cxnChg chg="add del mod">
          <ac:chgData name="Ganose, Alexander M" userId="8fc7f4ca-5b95-489f-8cd5-e908667d36e9" providerId="ADAL" clId="{20B71690-6088-6043-B1BC-87BD440CDF4C}" dt="2023-09-15T17:09:35.244" v="13587"/>
          <ac:cxnSpMkLst>
            <pc:docMk/>
            <pc:sldMk cId="1824273926" sldId="1745"/>
            <ac:cxnSpMk id="98" creationId="{102E427E-0E00-5B81-30C4-A830439CA50B}"/>
          </ac:cxnSpMkLst>
        </pc:cxnChg>
        <pc:cxnChg chg="add del mod">
          <ac:chgData name="Ganose, Alexander M" userId="8fc7f4ca-5b95-489f-8cd5-e908667d36e9" providerId="ADAL" clId="{20B71690-6088-6043-B1BC-87BD440CDF4C}" dt="2023-09-15T17:09:35.244" v="13587"/>
          <ac:cxnSpMkLst>
            <pc:docMk/>
            <pc:sldMk cId="1824273926" sldId="1745"/>
            <ac:cxnSpMk id="105" creationId="{59985979-B96A-549C-FED6-20A7BAD3C2C6}"/>
          </ac:cxnSpMkLst>
        </pc:cxnChg>
        <pc:cxnChg chg="add del mod">
          <ac:chgData name="Ganose, Alexander M" userId="8fc7f4ca-5b95-489f-8cd5-e908667d36e9" providerId="ADAL" clId="{20B71690-6088-6043-B1BC-87BD440CDF4C}" dt="2023-09-15T17:09:35.244" v="13587"/>
          <ac:cxnSpMkLst>
            <pc:docMk/>
            <pc:sldMk cId="1824273926" sldId="1745"/>
            <ac:cxnSpMk id="106" creationId="{63D6C00A-8CA4-3E00-AF9A-64C9CF3FCA5F}"/>
          </ac:cxnSpMkLst>
        </pc:cxnChg>
        <pc:cxnChg chg="add del mod">
          <ac:chgData name="Ganose, Alexander M" userId="8fc7f4ca-5b95-489f-8cd5-e908667d36e9" providerId="ADAL" clId="{20B71690-6088-6043-B1BC-87BD440CDF4C}" dt="2023-09-15T17:09:35.244" v="13587"/>
          <ac:cxnSpMkLst>
            <pc:docMk/>
            <pc:sldMk cId="1824273926" sldId="1745"/>
            <ac:cxnSpMk id="107" creationId="{913FC2D2-13F5-31DE-B3E8-7BDF757FB10D}"/>
          </ac:cxnSpMkLst>
        </pc:cxnChg>
        <pc:cxnChg chg="add del mod">
          <ac:chgData name="Ganose, Alexander M" userId="8fc7f4ca-5b95-489f-8cd5-e908667d36e9" providerId="ADAL" clId="{20B71690-6088-6043-B1BC-87BD440CDF4C}" dt="2023-09-15T17:09:35.244" v="13587"/>
          <ac:cxnSpMkLst>
            <pc:docMk/>
            <pc:sldMk cId="1824273926" sldId="1745"/>
            <ac:cxnSpMk id="108" creationId="{C1953DA1-28AF-752A-F96C-7DFE649DA344}"/>
          </ac:cxnSpMkLst>
        </pc:cxnChg>
        <pc:cxnChg chg="add del mod">
          <ac:chgData name="Ganose, Alexander M" userId="8fc7f4ca-5b95-489f-8cd5-e908667d36e9" providerId="ADAL" clId="{20B71690-6088-6043-B1BC-87BD440CDF4C}" dt="2023-09-15T17:09:35.244" v="13587"/>
          <ac:cxnSpMkLst>
            <pc:docMk/>
            <pc:sldMk cId="1824273926" sldId="1745"/>
            <ac:cxnSpMk id="109" creationId="{B1B8740F-2DD2-224F-6BF4-C5C0EF0A1730}"/>
          </ac:cxnSpMkLst>
        </pc:cxnChg>
        <pc:cxnChg chg="add del mod">
          <ac:chgData name="Ganose, Alexander M" userId="8fc7f4ca-5b95-489f-8cd5-e908667d36e9" providerId="ADAL" clId="{20B71690-6088-6043-B1BC-87BD440CDF4C}" dt="2023-09-15T17:09:35.244" v="13587"/>
          <ac:cxnSpMkLst>
            <pc:docMk/>
            <pc:sldMk cId="1824273926" sldId="1745"/>
            <ac:cxnSpMk id="116" creationId="{AB114408-81CB-5620-4768-7D2B3EF27E2C}"/>
          </ac:cxnSpMkLst>
        </pc:cxnChg>
        <pc:cxnChg chg="add del mod">
          <ac:chgData name="Ganose, Alexander M" userId="8fc7f4ca-5b95-489f-8cd5-e908667d36e9" providerId="ADAL" clId="{20B71690-6088-6043-B1BC-87BD440CDF4C}" dt="2023-09-15T17:09:35.244" v="13587"/>
          <ac:cxnSpMkLst>
            <pc:docMk/>
            <pc:sldMk cId="1824273926" sldId="1745"/>
            <ac:cxnSpMk id="117" creationId="{4677B99E-B5AE-7732-9D90-441D27506FE8}"/>
          </ac:cxnSpMkLst>
        </pc:cxnChg>
        <pc:cxnChg chg="add del mod">
          <ac:chgData name="Ganose, Alexander M" userId="8fc7f4ca-5b95-489f-8cd5-e908667d36e9" providerId="ADAL" clId="{20B71690-6088-6043-B1BC-87BD440CDF4C}" dt="2023-09-15T17:09:35.244" v="13587"/>
          <ac:cxnSpMkLst>
            <pc:docMk/>
            <pc:sldMk cId="1824273926" sldId="1745"/>
            <ac:cxnSpMk id="118" creationId="{5C898A7E-5873-A0F1-CFDB-15F5882AABB2}"/>
          </ac:cxnSpMkLst>
        </pc:cxnChg>
        <pc:cxnChg chg="add del mod">
          <ac:chgData name="Ganose, Alexander M" userId="8fc7f4ca-5b95-489f-8cd5-e908667d36e9" providerId="ADAL" clId="{20B71690-6088-6043-B1BC-87BD440CDF4C}" dt="2023-09-15T17:09:35.244" v="13587"/>
          <ac:cxnSpMkLst>
            <pc:docMk/>
            <pc:sldMk cId="1824273926" sldId="1745"/>
            <ac:cxnSpMk id="119" creationId="{EF157447-C206-7855-C943-77701A65DBF2}"/>
          </ac:cxnSpMkLst>
        </pc:cxnChg>
        <pc:cxnChg chg="add del mod">
          <ac:chgData name="Ganose, Alexander M" userId="8fc7f4ca-5b95-489f-8cd5-e908667d36e9" providerId="ADAL" clId="{20B71690-6088-6043-B1BC-87BD440CDF4C}" dt="2023-09-15T17:09:35.244" v="13587"/>
          <ac:cxnSpMkLst>
            <pc:docMk/>
            <pc:sldMk cId="1824273926" sldId="1745"/>
            <ac:cxnSpMk id="120" creationId="{04D416BD-7AD6-BF58-5404-324C837642E7}"/>
          </ac:cxnSpMkLst>
        </pc:cxnChg>
        <pc:cxnChg chg="mod">
          <ac:chgData name="Ganose, Alexander M" userId="8fc7f4ca-5b95-489f-8cd5-e908667d36e9" providerId="ADAL" clId="{20B71690-6088-6043-B1BC-87BD440CDF4C}" dt="2023-09-15T17:09:35.264" v="13588"/>
          <ac:cxnSpMkLst>
            <pc:docMk/>
            <pc:sldMk cId="1824273926" sldId="1745"/>
            <ac:cxnSpMk id="130" creationId="{AF99BF60-7408-82FD-F531-C09EC89BF5B8}"/>
          </ac:cxnSpMkLst>
        </pc:cxnChg>
        <pc:cxnChg chg="mod">
          <ac:chgData name="Ganose, Alexander M" userId="8fc7f4ca-5b95-489f-8cd5-e908667d36e9" providerId="ADAL" clId="{20B71690-6088-6043-B1BC-87BD440CDF4C}" dt="2023-09-15T17:09:35.264" v="13588"/>
          <ac:cxnSpMkLst>
            <pc:docMk/>
            <pc:sldMk cId="1824273926" sldId="1745"/>
            <ac:cxnSpMk id="131" creationId="{DC149C0C-62CB-511D-3C62-1208463E5F22}"/>
          </ac:cxnSpMkLst>
        </pc:cxnChg>
        <pc:cxnChg chg="mod">
          <ac:chgData name="Ganose, Alexander M" userId="8fc7f4ca-5b95-489f-8cd5-e908667d36e9" providerId="ADAL" clId="{20B71690-6088-6043-B1BC-87BD440CDF4C}" dt="2023-09-15T17:09:35.264" v="13588"/>
          <ac:cxnSpMkLst>
            <pc:docMk/>
            <pc:sldMk cId="1824273926" sldId="1745"/>
            <ac:cxnSpMk id="132" creationId="{D98BEB56-2B1D-E58D-0B2C-30D7304DCBB4}"/>
          </ac:cxnSpMkLst>
        </pc:cxnChg>
        <pc:cxnChg chg="mod">
          <ac:chgData name="Ganose, Alexander M" userId="8fc7f4ca-5b95-489f-8cd5-e908667d36e9" providerId="ADAL" clId="{20B71690-6088-6043-B1BC-87BD440CDF4C}" dt="2023-09-15T17:09:35.264" v="13588"/>
          <ac:cxnSpMkLst>
            <pc:docMk/>
            <pc:sldMk cId="1824273926" sldId="1745"/>
            <ac:cxnSpMk id="133" creationId="{4C804E26-BF5F-0B5D-C962-2FE23D0BCDDA}"/>
          </ac:cxnSpMkLst>
        </pc:cxnChg>
        <pc:cxnChg chg="mod">
          <ac:chgData name="Ganose, Alexander M" userId="8fc7f4ca-5b95-489f-8cd5-e908667d36e9" providerId="ADAL" clId="{20B71690-6088-6043-B1BC-87BD440CDF4C}" dt="2023-09-15T17:09:35.264" v="13588"/>
          <ac:cxnSpMkLst>
            <pc:docMk/>
            <pc:sldMk cId="1824273926" sldId="1745"/>
            <ac:cxnSpMk id="134" creationId="{3574855D-A4E0-B9D5-53D5-0EB23734F8B5}"/>
          </ac:cxnSpMkLst>
        </pc:cxnChg>
        <pc:cxnChg chg="add mod">
          <ac:chgData name="Ganose, Alexander M" userId="8fc7f4ca-5b95-489f-8cd5-e908667d36e9" providerId="ADAL" clId="{20B71690-6088-6043-B1BC-87BD440CDF4C}" dt="2023-09-15T17:09:35.264" v="13588"/>
          <ac:cxnSpMkLst>
            <pc:docMk/>
            <pc:sldMk cId="1824273926" sldId="1745"/>
            <ac:cxnSpMk id="140" creationId="{AD5DCFDA-4388-9D47-0BA7-857BC24E624C}"/>
          </ac:cxnSpMkLst>
        </pc:cxnChg>
        <pc:cxnChg chg="add mod">
          <ac:chgData name="Ganose, Alexander M" userId="8fc7f4ca-5b95-489f-8cd5-e908667d36e9" providerId="ADAL" clId="{20B71690-6088-6043-B1BC-87BD440CDF4C}" dt="2023-09-15T17:09:35.264" v="13588"/>
          <ac:cxnSpMkLst>
            <pc:docMk/>
            <pc:sldMk cId="1824273926" sldId="1745"/>
            <ac:cxnSpMk id="141" creationId="{C60B6AB8-ECA4-A5D7-06AB-21DBD4DEDF79}"/>
          </ac:cxnSpMkLst>
        </pc:cxnChg>
        <pc:cxnChg chg="add mod">
          <ac:chgData name="Ganose, Alexander M" userId="8fc7f4ca-5b95-489f-8cd5-e908667d36e9" providerId="ADAL" clId="{20B71690-6088-6043-B1BC-87BD440CDF4C}" dt="2023-09-15T17:09:35.264" v="13588"/>
          <ac:cxnSpMkLst>
            <pc:docMk/>
            <pc:sldMk cId="1824273926" sldId="1745"/>
            <ac:cxnSpMk id="142" creationId="{0C47D300-6322-4F2D-7E1A-F52EA246F5AA}"/>
          </ac:cxnSpMkLst>
        </pc:cxnChg>
        <pc:cxnChg chg="add mod">
          <ac:chgData name="Ganose, Alexander M" userId="8fc7f4ca-5b95-489f-8cd5-e908667d36e9" providerId="ADAL" clId="{20B71690-6088-6043-B1BC-87BD440CDF4C}" dt="2023-09-15T17:09:35.264" v="13588"/>
          <ac:cxnSpMkLst>
            <pc:docMk/>
            <pc:sldMk cId="1824273926" sldId="1745"/>
            <ac:cxnSpMk id="143" creationId="{916CFCD1-596C-03BB-EE8B-C8B7D081AB12}"/>
          </ac:cxnSpMkLst>
        </pc:cxnChg>
        <pc:cxnChg chg="add mod">
          <ac:chgData name="Ganose, Alexander M" userId="8fc7f4ca-5b95-489f-8cd5-e908667d36e9" providerId="ADAL" clId="{20B71690-6088-6043-B1BC-87BD440CDF4C}" dt="2023-09-15T17:09:35.264" v="13588"/>
          <ac:cxnSpMkLst>
            <pc:docMk/>
            <pc:sldMk cId="1824273926" sldId="1745"/>
            <ac:cxnSpMk id="144" creationId="{2EA79BE7-0E59-4DA9-DB2C-815A30FFA78E}"/>
          </ac:cxnSpMkLst>
        </pc:cxnChg>
        <pc:cxnChg chg="add mod">
          <ac:chgData name="Ganose, Alexander M" userId="8fc7f4ca-5b95-489f-8cd5-e908667d36e9" providerId="ADAL" clId="{20B71690-6088-6043-B1BC-87BD440CDF4C}" dt="2023-09-15T17:09:35.264" v="13588"/>
          <ac:cxnSpMkLst>
            <pc:docMk/>
            <pc:sldMk cId="1824273926" sldId="1745"/>
            <ac:cxnSpMk id="151" creationId="{F881A43E-4C7C-058D-8E1C-7A5B5A4E01B9}"/>
          </ac:cxnSpMkLst>
        </pc:cxnChg>
        <pc:cxnChg chg="add mod">
          <ac:chgData name="Ganose, Alexander M" userId="8fc7f4ca-5b95-489f-8cd5-e908667d36e9" providerId="ADAL" clId="{20B71690-6088-6043-B1BC-87BD440CDF4C}" dt="2023-09-15T17:09:35.264" v="13588"/>
          <ac:cxnSpMkLst>
            <pc:docMk/>
            <pc:sldMk cId="1824273926" sldId="1745"/>
            <ac:cxnSpMk id="152" creationId="{A6857319-79CC-7315-C1C4-E760742497A6}"/>
          </ac:cxnSpMkLst>
        </pc:cxnChg>
        <pc:cxnChg chg="add mod">
          <ac:chgData name="Ganose, Alexander M" userId="8fc7f4ca-5b95-489f-8cd5-e908667d36e9" providerId="ADAL" clId="{20B71690-6088-6043-B1BC-87BD440CDF4C}" dt="2023-09-15T17:09:35.264" v="13588"/>
          <ac:cxnSpMkLst>
            <pc:docMk/>
            <pc:sldMk cId="1824273926" sldId="1745"/>
            <ac:cxnSpMk id="153" creationId="{EAFFF41F-2224-B760-2C5E-13E3F571B469}"/>
          </ac:cxnSpMkLst>
        </pc:cxnChg>
        <pc:cxnChg chg="add mod">
          <ac:chgData name="Ganose, Alexander M" userId="8fc7f4ca-5b95-489f-8cd5-e908667d36e9" providerId="ADAL" clId="{20B71690-6088-6043-B1BC-87BD440CDF4C}" dt="2023-09-15T17:09:35.264" v="13588"/>
          <ac:cxnSpMkLst>
            <pc:docMk/>
            <pc:sldMk cId="1824273926" sldId="1745"/>
            <ac:cxnSpMk id="154" creationId="{CDBD2A2B-91F5-A66F-B66C-2DEBA64823D5}"/>
          </ac:cxnSpMkLst>
        </pc:cxnChg>
        <pc:cxnChg chg="add mod">
          <ac:chgData name="Ganose, Alexander M" userId="8fc7f4ca-5b95-489f-8cd5-e908667d36e9" providerId="ADAL" clId="{20B71690-6088-6043-B1BC-87BD440CDF4C}" dt="2023-09-15T17:09:35.264" v="13588"/>
          <ac:cxnSpMkLst>
            <pc:docMk/>
            <pc:sldMk cId="1824273926" sldId="1745"/>
            <ac:cxnSpMk id="155" creationId="{FFFA8BF3-15FF-C228-1671-8741B709F443}"/>
          </ac:cxnSpMkLst>
        </pc:cxnChg>
        <pc:cxnChg chg="add mod">
          <ac:chgData name="Ganose, Alexander M" userId="8fc7f4ca-5b95-489f-8cd5-e908667d36e9" providerId="ADAL" clId="{20B71690-6088-6043-B1BC-87BD440CDF4C}" dt="2023-09-15T17:09:35.264" v="13588"/>
          <ac:cxnSpMkLst>
            <pc:docMk/>
            <pc:sldMk cId="1824273926" sldId="1745"/>
            <ac:cxnSpMk id="162" creationId="{C0A44215-E232-8123-CC4F-6550EF06F263}"/>
          </ac:cxnSpMkLst>
        </pc:cxnChg>
        <pc:cxnChg chg="add mod">
          <ac:chgData name="Ganose, Alexander M" userId="8fc7f4ca-5b95-489f-8cd5-e908667d36e9" providerId="ADAL" clId="{20B71690-6088-6043-B1BC-87BD440CDF4C}" dt="2023-09-15T17:09:35.264" v="13588"/>
          <ac:cxnSpMkLst>
            <pc:docMk/>
            <pc:sldMk cId="1824273926" sldId="1745"/>
            <ac:cxnSpMk id="163" creationId="{6A2D7E70-9065-128D-228B-F934E56E8EE1}"/>
          </ac:cxnSpMkLst>
        </pc:cxnChg>
        <pc:cxnChg chg="add mod">
          <ac:chgData name="Ganose, Alexander M" userId="8fc7f4ca-5b95-489f-8cd5-e908667d36e9" providerId="ADAL" clId="{20B71690-6088-6043-B1BC-87BD440CDF4C}" dt="2023-09-15T17:09:35.264" v="13588"/>
          <ac:cxnSpMkLst>
            <pc:docMk/>
            <pc:sldMk cId="1824273926" sldId="1745"/>
            <ac:cxnSpMk id="164" creationId="{F154B7B6-F91D-4526-4B1C-279FD4CF0545}"/>
          </ac:cxnSpMkLst>
        </pc:cxnChg>
        <pc:cxnChg chg="add mod">
          <ac:chgData name="Ganose, Alexander M" userId="8fc7f4ca-5b95-489f-8cd5-e908667d36e9" providerId="ADAL" clId="{20B71690-6088-6043-B1BC-87BD440CDF4C}" dt="2023-09-15T17:09:35.264" v="13588"/>
          <ac:cxnSpMkLst>
            <pc:docMk/>
            <pc:sldMk cId="1824273926" sldId="1745"/>
            <ac:cxnSpMk id="165" creationId="{1F2B596D-7117-2FF9-5C89-1BC929013BFF}"/>
          </ac:cxnSpMkLst>
        </pc:cxnChg>
        <pc:cxnChg chg="add mod">
          <ac:chgData name="Ganose, Alexander M" userId="8fc7f4ca-5b95-489f-8cd5-e908667d36e9" providerId="ADAL" clId="{20B71690-6088-6043-B1BC-87BD440CDF4C}" dt="2023-09-15T17:09:35.264" v="13588"/>
          <ac:cxnSpMkLst>
            <pc:docMk/>
            <pc:sldMk cId="1824273926" sldId="1745"/>
            <ac:cxnSpMk id="166" creationId="{C8C8696D-142C-DE67-65F5-5403A0626C3B}"/>
          </ac:cxnSpMkLst>
        </pc:cxnChg>
      </pc:sldChg>
      <pc:sldChg chg="addSp delSp modSp add mod">
        <pc:chgData name="Ganose, Alexander M" userId="8fc7f4ca-5b95-489f-8cd5-e908667d36e9" providerId="ADAL" clId="{20B71690-6088-6043-B1BC-87BD440CDF4C}" dt="2023-09-15T18:19:01.164" v="16241" actId="478"/>
        <pc:sldMkLst>
          <pc:docMk/>
          <pc:sldMk cId="924846070" sldId="1746"/>
        </pc:sldMkLst>
        <pc:spChg chg="add mod">
          <ac:chgData name="Ganose, Alexander M" userId="8fc7f4ca-5b95-489f-8cd5-e908667d36e9" providerId="ADAL" clId="{20B71690-6088-6043-B1BC-87BD440CDF4C}" dt="2023-09-15T18:00:36.466" v="15743" actId="12788"/>
          <ac:spMkLst>
            <pc:docMk/>
            <pc:sldMk cId="924846070" sldId="1746"/>
            <ac:spMk id="3" creationId="{9188D0A6-12B7-304F-4B65-5A5CEFCA3EA6}"/>
          </ac:spMkLst>
        </pc:spChg>
        <pc:spChg chg="del mod topLvl">
          <ac:chgData name="Ganose, Alexander M" userId="8fc7f4ca-5b95-489f-8cd5-e908667d36e9" providerId="ADAL" clId="{20B71690-6088-6043-B1BC-87BD440CDF4C}" dt="2023-09-15T17:46:20.579" v="15245" actId="478"/>
          <ac:spMkLst>
            <pc:docMk/>
            <pc:sldMk cId="924846070" sldId="1746"/>
            <ac:spMk id="6" creationId="{E6827FAE-5EFF-0BBC-3708-6D26D700B4B8}"/>
          </ac:spMkLst>
        </pc:spChg>
        <pc:spChg chg="mod">
          <ac:chgData name="Ganose, Alexander M" userId="8fc7f4ca-5b95-489f-8cd5-e908667d36e9" providerId="ADAL" clId="{20B71690-6088-6043-B1BC-87BD440CDF4C}" dt="2023-09-15T17:54:05.248" v="15349" actId="1076"/>
          <ac:spMkLst>
            <pc:docMk/>
            <pc:sldMk cId="924846070" sldId="1746"/>
            <ac:spMk id="12" creationId="{F202A375-904F-A648-A320-ED65D87EAD7F}"/>
          </ac:spMkLst>
        </pc:spChg>
        <pc:spChg chg="del mod topLvl">
          <ac:chgData name="Ganose, Alexander M" userId="8fc7f4ca-5b95-489f-8cd5-e908667d36e9" providerId="ADAL" clId="{20B71690-6088-6043-B1BC-87BD440CDF4C}" dt="2023-09-15T18:07:52.582" v="15904" actId="478"/>
          <ac:spMkLst>
            <pc:docMk/>
            <pc:sldMk cId="924846070" sldId="1746"/>
            <ac:spMk id="13" creationId="{AA95EC89-9C5C-3FAE-2E36-727688740E5D}"/>
          </ac:spMkLst>
        </pc:spChg>
        <pc:spChg chg="del mod topLvl">
          <ac:chgData name="Ganose, Alexander M" userId="8fc7f4ca-5b95-489f-8cd5-e908667d36e9" providerId="ADAL" clId="{20B71690-6088-6043-B1BC-87BD440CDF4C}" dt="2023-09-15T18:07:52.582" v="15904" actId="478"/>
          <ac:spMkLst>
            <pc:docMk/>
            <pc:sldMk cId="924846070" sldId="1746"/>
            <ac:spMk id="14" creationId="{EC147A89-9BCD-5A6D-240D-980ECD4805BA}"/>
          </ac:spMkLst>
        </pc:spChg>
        <pc:spChg chg="del mod">
          <ac:chgData name="Ganose, Alexander M" userId="8fc7f4ca-5b95-489f-8cd5-e908667d36e9" providerId="ADAL" clId="{20B71690-6088-6043-B1BC-87BD440CDF4C}" dt="2023-09-15T17:46:15.900" v="15243" actId="478"/>
          <ac:spMkLst>
            <pc:docMk/>
            <pc:sldMk cId="924846070" sldId="1746"/>
            <ac:spMk id="15" creationId="{E52398CA-DD0E-9042-993E-0BD391E48B77}"/>
          </ac:spMkLst>
        </pc:spChg>
        <pc:spChg chg="del mod topLvl">
          <ac:chgData name="Ganose, Alexander M" userId="8fc7f4ca-5b95-489f-8cd5-e908667d36e9" providerId="ADAL" clId="{20B71690-6088-6043-B1BC-87BD440CDF4C}" dt="2023-09-15T18:07:52.582" v="15904" actId="478"/>
          <ac:spMkLst>
            <pc:docMk/>
            <pc:sldMk cId="924846070" sldId="1746"/>
            <ac:spMk id="16" creationId="{1ECD3B4F-903D-E007-42DF-2EE7B9ACC90E}"/>
          </ac:spMkLst>
        </pc:spChg>
        <pc:spChg chg="del mod">
          <ac:chgData name="Ganose, Alexander M" userId="8fc7f4ca-5b95-489f-8cd5-e908667d36e9" providerId="ADAL" clId="{20B71690-6088-6043-B1BC-87BD440CDF4C}" dt="2023-09-15T17:46:11.669" v="15240" actId="478"/>
          <ac:spMkLst>
            <pc:docMk/>
            <pc:sldMk cId="924846070" sldId="1746"/>
            <ac:spMk id="17" creationId="{322B0CDA-EF2E-169B-9C91-4B27A89CBB6D}"/>
          </ac:spMkLst>
        </pc:spChg>
        <pc:spChg chg="mod">
          <ac:chgData name="Ganose, Alexander M" userId="8fc7f4ca-5b95-489f-8cd5-e908667d36e9" providerId="ADAL" clId="{20B71690-6088-6043-B1BC-87BD440CDF4C}" dt="2023-09-15T17:42:59.307" v="15084" actId="20577"/>
          <ac:spMkLst>
            <pc:docMk/>
            <pc:sldMk cId="924846070" sldId="1746"/>
            <ac:spMk id="18" creationId="{DEDEDFDA-D8D7-7F4B-83A1-E08A889531D3}"/>
          </ac:spMkLst>
        </pc:spChg>
        <pc:spChg chg="mod">
          <ac:chgData name="Ganose, Alexander M" userId="8fc7f4ca-5b95-489f-8cd5-e908667d36e9" providerId="ADAL" clId="{20B71690-6088-6043-B1BC-87BD440CDF4C}" dt="2023-09-15T17:46:47.237" v="15249"/>
          <ac:spMkLst>
            <pc:docMk/>
            <pc:sldMk cId="924846070" sldId="1746"/>
            <ac:spMk id="24" creationId="{A63ADAB1-7AE4-E83C-ADEE-7E8B44C5E924}"/>
          </ac:spMkLst>
        </pc:spChg>
        <pc:spChg chg="mod">
          <ac:chgData name="Ganose, Alexander M" userId="8fc7f4ca-5b95-489f-8cd5-e908667d36e9" providerId="ADAL" clId="{20B71690-6088-6043-B1BC-87BD440CDF4C}" dt="2023-09-15T17:46:47.237" v="15249"/>
          <ac:spMkLst>
            <pc:docMk/>
            <pc:sldMk cId="924846070" sldId="1746"/>
            <ac:spMk id="25" creationId="{B35EE9A7-DA17-2935-1808-D1E6325ACA77}"/>
          </ac:spMkLst>
        </pc:spChg>
        <pc:spChg chg="mod">
          <ac:chgData name="Ganose, Alexander M" userId="8fc7f4ca-5b95-489f-8cd5-e908667d36e9" providerId="ADAL" clId="{20B71690-6088-6043-B1BC-87BD440CDF4C}" dt="2023-09-15T17:46:47.237" v="15249"/>
          <ac:spMkLst>
            <pc:docMk/>
            <pc:sldMk cId="924846070" sldId="1746"/>
            <ac:spMk id="26" creationId="{649784BD-4DD2-28B2-5193-368077288E2B}"/>
          </ac:spMkLst>
        </pc:spChg>
        <pc:spChg chg="mod">
          <ac:chgData name="Ganose, Alexander M" userId="8fc7f4ca-5b95-489f-8cd5-e908667d36e9" providerId="ADAL" clId="{20B71690-6088-6043-B1BC-87BD440CDF4C}" dt="2023-09-15T17:46:47.237" v="15249"/>
          <ac:spMkLst>
            <pc:docMk/>
            <pc:sldMk cId="924846070" sldId="1746"/>
            <ac:spMk id="27" creationId="{9353D14E-93FD-67CA-F6C2-A808705CB609}"/>
          </ac:spMkLst>
        </pc:spChg>
        <pc:spChg chg="mod">
          <ac:chgData name="Ganose, Alexander M" userId="8fc7f4ca-5b95-489f-8cd5-e908667d36e9" providerId="ADAL" clId="{20B71690-6088-6043-B1BC-87BD440CDF4C}" dt="2023-09-15T17:46:47.237" v="15249"/>
          <ac:spMkLst>
            <pc:docMk/>
            <pc:sldMk cId="924846070" sldId="1746"/>
            <ac:spMk id="28" creationId="{5A6CD76A-BB1D-1BB8-8E7B-9B15A3041E0C}"/>
          </ac:spMkLst>
        </pc:spChg>
        <pc:spChg chg="add del mod">
          <ac:chgData name="Ganose, Alexander M" userId="8fc7f4ca-5b95-489f-8cd5-e908667d36e9" providerId="ADAL" clId="{20B71690-6088-6043-B1BC-87BD440CDF4C}" dt="2023-09-15T17:52:07.670" v="15326" actId="478"/>
          <ac:spMkLst>
            <pc:docMk/>
            <pc:sldMk cId="924846070" sldId="1746"/>
            <ac:spMk id="29" creationId="{5055E538-A76C-2DD3-6D2D-3ADC57D5597D}"/>
          </ac:spMkLst>
        </pc:spChg>
        <pc:spChg chg="del mod topLvl">
          <ac:chgData name="Ganose, Alexander M" userId="8fc7f4ca-5b95-489f-8cd5-e908667d36e9" providerId="ADAL" clId="{20B71690-6088-6043-B1BC-87BD440CDF4C}" dt="2023-09-15T18:07:52.582" v="15904" actId="478"/>
          <ac:spMkLst>
            <pc:docMk/>
            <pc:sldMk cId="924846070" sldId="1746"/>
            <ac:spMk id="34" creationId="{4BA492A8-2068-0997-DF94-BC847F12F59C}"/>
          </ac:spMkLst>
        </pc:spChg>
        <pc:spChg chg="del mod topLvl">
          <ac:chgData name="Ganose, Alexander M" userId="8fc7f4ca-5b95-489f-8cd5-e908667d36e9" providerId="ADAL" clId="{20B71690-6088-6043-B1BC-87BD440CDF4C}" dt="2023-09-15T18:07:52.582" v="15904" actId="478"/>
          <ac:spMkLst>
            <pc:docMk/>
            <pc:sldMk cId="924846070" sldId="1746"/>
            <ac:spMk id="35" creationId="{A145D59A-BF20-188E-6003-0EEF3EBB7DE6}"/>
          </ac:spMkLst>
        </pc:spChg>
        <pc:spChg chg="del mod topLvl">
          <ac:chgData name="Ganose, Alexander M" userId="8fc7f4ca-5b95-489f-8cd5-e908667d36e9" providerId="ADAL" clId="{20B71690-6088-6043-B1BC-87BD440CDF4C}" dt="2023-09-15T18:07:52.582" v="15904" actId="478"/>
          <ac:spMkLst>
            <pc:docMk/>
            <pc:sldMk cId="924846070" sldId="1746"/>
            <ac:spMk id="36" creationId="{39D0DC31-3CCC-AA21-8014-DACC5D35A9CF}"/>
          </ac:spMkLst>
        </pc:spChg>
        <pc:spChg chg="add del mod">
          <ac:chgData name="Ganose, Alexander M" userId="8fc7f4ca-5b95-489f-8cd5-e908667d36e9" providerId="ADAL" clId="{20B71690-6088-6043-B1BC-87BD440CDF4C}" dt="2023-09-15T17:52:03.524" v="15325" actId="478"/>
          <ac:spMkLst>
            <pc:docMk/>
            <pc:sldMk cId="924846070" sldId="1746"/>
            <ac:spMk id="37" creationId="{ACA2EC47-9221-800B-793A-06AAAF3D278C}"/>
          </ac:spMkLst>
        </pc:spChg>
        <pc:spChg chg="del mod topLvl">
          <ac:chgData name="Ganose, Alexander M" userId="8fc7f4ca-5b95-489f-8cd5-e908667d36e9" providerId="ADAL" clId="{20B71690-6088-6043-B1BC-87BD440CDF4C}" dt="2023-09-15T18:07:52.582" v="15904" actId="478"/>
          <ac:spMkLst>
            <pc:docMk/>
            <pc:sldMk cId="924846070" sldId="1746"/>
            <ac:spMk id="42" creationId="{7E314581-A3DC-5965-EB2A-192D2F6C6447}"/>
          </ac:spMkLst>
        </pc:spChg>
        <pc:spChg chg="del mod topLvl">
          <ac:chgData name="Ganose, Alexander M" userId="8fc7f4ca-5b95-489f-8cd5-e908667d36e9" providerId="ADAL" clId="{20B71690-6088-6043-B1BC-87BD440CDF4C}" dt="2023-09-15T18:07:52.582" v="15904" actId="478"/>
          <ac:spMkLst>
            <pc:docMk/>
            <pc:sldMk cId="924846070" sldId="1746"/>
            <ac:spMk id="43" creationId="{A0341CF4-57CA-F7D3-A717-70D3423FE0DE}"/>
          </ac:spMkLst>
        </pc:spChg>
        <pc:spChg chg="del mod topLvl">
          <ac:chgData name="Ganose, Alexander M" userId="8fc7f4ca-5b95-489f-8cd5-e908667d36e9" providerId="ADAL" clId="{20B71690-6088-6043-B1BC-87BD440CDF4C}" dt="2023-09-15T18:07:52.582" v="15904" actId="478"/>
          <ac:spMkLst>
            <pc:docMk/>
            <pc:sldMk cId="924846070" sldId="1746"/>
            <ac:spMk id="44" creationId="{FCA36E90-9795-D1B1-ADFC-DFA31126E4DD}"/>
          </ac:spMkLst>
        </pc:spChg>
        <pc:spChg chg="add del mod">
          <ac:chgData name="Ganose, Alexander M" userId="8fc7f4ca-5b95-489f-8cd5-e908667d36e9" providerId="ADAL" clId="{20B71690-6088-6043-B1BC-87BD440CDF4C}" dt="2023-09-15T17:52:09.780" v="15327" actId="478"/>
          <ac:spMkLst>
            <pc:docMk/>
            <pc:sldMk cId="924846070" sldId="1746"/>
            <ac:spMk id="45" creationId="{0C217469-1EE5-C9E4-23A8-44FFD3C51745}"/>
          </ac:spMkLst>
        </pc:spChg>
        <pc:spChg chg="del mod topLvl">
          <ac:chgData name="Ganose, Alexander M" userId="8fc7f4ca-5b95-489f-8cd5-e908667d36e9" providerId="ADAL" clId="{20B71690-6088-6043-B1BC-87BD440CDF4C}" dt="2023-09-15T18:07:52.582" v="15904" actId="478"/>
          <ac:spMkLst>
            <pc:docMk/>
            <pc:sldMk cId="924846070" sldId="1746"/>
            <ac:spMk id="50" creationId="{8A34A7F6-4A49-E2B9-E96D-AE64A846F463}"/>
          </ac:spMkLst>
        </pc:spChg>
        <pc:spChg chg="del mod topLvl">
          <ac:chgData name="Ganose, Alexander M" userId="8fc7f4ca-5b95-489f-8cd5-e908667d36e9" providerId="ADAL" clId="{20B71690-6088-6043-B1BC-87BD440CDF4C}" dt="2023-09-15T18:07:52.582" v="15904" actId="478"/>
          <ac:spMkLst>
            <pc:docMk/>
            <pc:sldMk cId="924846070" sldId="1746"/>
            <ac:spMk id="51" creationId="{C454AA79-6F2C-097C-854E-E1629B4D9D81}"/>
          </ac:spMkLst>
        </pc:spChg>
        <pc:spChg chg="del mod topLvl">
          <ac:chgData name="Ganose, Alexander M" userId="8fc7f4ca-5b95-489f-8cd5-e908667d36e9" providerId="ADAL" clId="{20B71690-6088-6043-B1BC-87BD440CDF4C}" dt="2023-09-15T18:07:52.582" v="15904" actId="478"/>
          <ac:spMkLst>
            <pc:docMk/>
            <pc:sldMk cId="924846070" sldId="1746"/>
            <ac:spMk id="52" creationId="{094B6732-822E-9934-2C2A-7119286F1DAA}"/>
          </ac:spMkLst>
        </pc:spChg>
        <pc:spChg chg="add del mod">
          <ac:chgData name="Ganose, Alexander M" userId="8fc7f4ca-5b95-489f-8cd5-e908667d36e9" providerId="ADAL" clId="{20B71690-6088-6043-B1BC-87BD440CDF4C}" dt="2023-09-15T17:51:46.537" v="15320" actId="478"/>
          <ac:spMkLst>
            <pc:docMk/>
            <pc:sldMk cId="924846070" sldId="1746"/>
            <ac:spMk id="53" creationId="{7747C06C-BF0D-66AD-9367-C5736450F38B}"/>
          </ac:spMkLst>
        </pc:spChg>
        <pc:spChg chg="add del mod">
          <ac:chgData name="Ganose, Alexander M" userId="8fc7f4ca-5b95-489f-8cd5-e908667d36e9" providerId="ADAL" clId="{20B71690-6088-6043-B1BC-87BD440CDF4C}" dt="2023-09-15T18:19:01.164" v="16241" actId="478"/>
          <ac:spMkLst>
            <pc:docMk/>
            <pc:sldMk cId="924846070" sldId="1746"/>
            <ac:spMk id="84" creationId="{09799636-ACC5-0D6D-92B4-E763D7AC37D0}"/>
          </ac:spMkLst>
        </pc:spChg>
        <pc:spChg chg="add mod">
          <ac:chgData name="Ganose, Alexander M" userId="8fc7f4ca-5b95-489f-8cd5-e908667d36e9" providerId="ADAL" clId="{20B71690-6088-6043-B1BC-87BD440CDF4C}" dt="2023-09-15T18:00:36.466" v="15743" actId="12788"/>
          <ac:spMkLst>
            <pc:docMk/>
            <pc:sldMk cId="924846070" sldId="1746"/>
            <ac:spMk id="85" creationId="{C24EA957-2D59-DE15-7347-7F1929BC7CF8}"/>
          </ac:spMkLst>
        </pc:spChg>
        <pc:spChg chg="add del mod">
          <ac:chgData name="Ganose, Alexander M" userId="8fc7f4ca-5b95-489f-8cd5-e908667d36e9" providerId="ADAL" clId="{20B71690-6088-6043-B1BC-87BD440CDF4C}" dt="2023-09-15T18:07:52.582" v="15904" actId="478"/>
          <ac:spMkLst>
            <pc:docMk/>
            <pc:sldMk cId="924846070" sldId="1746"/>
            <ac:spMk id="105" creationId="{EEDA6540-72EC-D4E9-879C-9994801C997F}"/>
          </ac:spMkLst>
        </pc:spChg>
        <pc:spChg chg="add mod">
          <ac:chgData name="Ganose, Alexander M" userId="8fc7f4ca-5b95-489f-8cd5-e908667d36e9" providerId="ADAL" clId="{20B71690-6088-6043-B1BC-87BD440CDF4C}" dt="2023-09-15T18:07:54" v="15905"/>
          <ac:spMkLst>
            <pc:docMk/>
            <pc:sldMk cId="924846070" sldId="1746"/>
            <ac:spMk id="130" creationId="{93574BE4-4E73-61D8-D7E5-D0B94EC01941}"/>
          </ac:spMkLst>
        </pc:spChg>
        <pc:spChg chg="add mod">
          <ac:chgData name="Ganose, Alexander M" userId="8fc7f4ca-5b95-489f-8cd5-e908667d36e9" providerId="ADAL" clId="{20B71690-6088-6043-B1BC-87BD440CDF4C}" dt="2023-09-15T18:07:54" v="15905"/>
          <ac:spMkLst>
            <pc:docMk/>
            <pc:sldMk cId="924846070" sldId="1746"/>
            <ac:spMk id="131" creationId="{4BAD8505-D0E0-FF54-7822-3B852E3A2C86}"/>
          </ac:spMkLst>
        </pc:spChg>
        <pc:spChg chg="add mod">
          <ac:chgData name="Ganose, Alexander M" userId="8fc7f4ca-5b95-489f-8cd5-e908667d36e9" providerId="ADAL" clId="{20B71690-6088-6043-B1BC-87BD440CDF4C}" dt="2023-09-15T18:07:54" v="15905"/>
          <ac:spMkLst>
            <pc:docMk/>
            <pc:sldMk cId="924846070" sldId="1746"/>
            <ac:spMk id="132" creationId="{CC18E6D3-5D76-CC22-9C92-D3D6E59C0AF0}"/>
          </ac:spMkLst>
        </pc:spChg>
        <pc:spChg chg="add mod">
          <ac:chgData name="Ganose, Alexander M" userId="8fc7f4ca-5b95-489f-8cd5-e908667d36e9" providerId="ADAL" clId="{20B71690-6088-6043-B1BC-87BD440CDF4C}" dt="2023-09-15T18:07:54" v="15905"/>
          <ac:spMkLst>
            <pc:docMk/>
            <pc:sldMk cId="924846070" sldId="1746"/>
            <ac:spMk id="135" creationId="{5D986331-FD2A-4A02-1896-475CD2D58737}"/>
          </ac:spMkLst>
        </pc:spChg>
        <pc:spChg chg="add mod">
          <ac:chgData name="Ganose, Alexander M" userId="8fc7f4ca-5b95-489f-8cd5-e908667d36e9" providerId="ADAL" clId="{20B71690-6088-6043-B1BC-87BD440CDF4C}" dt="2023-09-15T18:07:54" v="15905"/>
          <ac:spMkLst>
            <pc:docMk/>
            <pc:sldMk cId="924846070" sldId="1746"/>
            <ac:spMk id="136" creationId="{C2FB9A83-103D-7FBE-96A2-E6852FCC2C34}"/>
          </ac:spMkLst>
        </pc:spChg>
        <pc:spChg chg="add mod">
          <ac:chgData name="Ganose, Alexander M" userId="8fc7f4ca-5b95-489f-8cd5-e908667d36e9" providerId="ADAL" clId="{20B71690-6088-6043-B1BC-87BD440CDF4C}" dt="2023-09-15T18:07:54" v="15905"/>
          <ac:spMkLst>
            <pc:docMk/>
            <pc:sldMk cId="924846070" sldId="1746"/>
            <ac:spMk id="137" creationId="{5BA5AB8F-B47E-7531-3111-3447A938A570}"/>
          </ac:spMkLst>
        </pc:spChg>
        <pc:spChg chg="add mod">
          <ac:chgData name="Ganose, Alexander M" userId="8fc7f4ca-5b95-489f-8cd5-e908667d36e9" providerId="ADAL" clId="{20B71690-6088-6043-B1BC-87BD440CDF4C}" dt="2023-09-15T18:07:54" v="15905"/>
          <ac:spMkLst>
            <pc:docMk/>
            <pc:sldMk cId="924846070" sldId="1746"/>
            <ac:spMk id="140" creationId="{DA875F2C-A367-6A2D-3426-589A78E01CEC}"/>
          </ac:spMkLst>
        </pc:spChg>
        <pc:spChg chg="add mod">
          <ac:chgData name="Ganose, Alexander M" userId="8fc7f4ca-5b95-489f-8cd5-e908667d36e9" providerId="ADAL" clId="{20B71690-6088-6043-B1BC-87BD440CDF4C}" dt="2023-09-15T18:07:54" v="15905"/>
          <ac:spMkLst>
            <pc:docMk/>
            <pc:sldMk cId="924846070" sldId="1746"/>
            <ac:spMk id="141" creationId="{F456B608-DDC5-3019-2869-D909CC07E566}"/>
          </ac:spMkLst>
        </pc:spChg>
        <pc:spChg chg="add mod">
          <ac:chgData name="Ganose, Alexander M" userId="8fc7f4ca-5b95-489f-8cd5-e908667d36e9" providerId="ADAL" clId="{20B71690-6088-6043-B1BC-87BD440CDF4C}" dt="2023-09-15T18:07:54" v="15905"/>
          <ac:spMkLst>
            <pc:docMk/>
            <pc:sldMk cId="924846070" sldId="1746"/>
            <ac:spMk id="142" creationId="{88AB398F-2AE6-0723-F6D6-60747D5B7451}"/>
          </ac:spMkLst>
        </pc:spChg>
        <pc:spChg chg="add mod">
          <ac:chgData name="Ganose, Alexander M" userId="8fc7f4ca-5b95-489f-8cd5-e908667d36e9" providerId="ADAL" clId="{20B71690-6088-6043-B1BC-87BD440CDF4C}" dt="2023-09-15T18:07:54" v="15905"/>
          <ac:spMkLst>
            <pc:docMk/>
            <pc:sldMk cId="924846070" sldId="1746"/>
            <ac:spMk id="145" creationId="{D8BE3BA1-DF33-CC97-4757-F4CFC185A330}"/>
          </ac:spMkLst>
        </pc:spChg>
        <pc:spChg chg="add mod">
          <ac:chgData name="Ganose, Alexander M" userId="8fc7f4ca-5b95-489f-8cd5-e908667d36e9" providerId="ADAL" clId="{20B71690-6088-6043-B1BC-87BD440CDF4C}" dt="2023-09-15T18:07:54" v="15905"/>
          <ac:spMkLst>
            <pc:docMk/>
            <pc:sldMk cId="924846070" sldId="1746"/>
            <ac:spMk id="146" creationId="{B9CA9188-4BD2-6944-A5BB-42C5445733C0}"/>
          </ac:spMkLst>
        </pc:spChg>
        <pc:spChg chg="add mod">
          <ac:chgData name="Ganose, Alexander M" userId="8fc7f4ca-5b95-489f-8cd5-e908667d36e9" providerId="ADAL" clId="{20B71690-6088-6043-B1BC-87BD440CDF4C}" dt="2023-09-15T18:07:54" v="15905"/>
          <ac:spMkLst>
            <pc:docMk/>
            <pc:sldMk cId="924846070" sldId="1746"/>
            <ac:spMk id="147" creationId="{1CDA7DE0-044D-930F-2F5A-A33C80D58160}"/>
          </ac:spMkLst>
        </pc:spChg>
        <pc:grpChg chg="add del mod">
          <ac:chgData name="Ganose, Alexander M" userId="8fc7f4ca-5b95-489f-8cd5-e908667d36e9" providerId="ADAL" clId="{20B71690-6088-6043-B1BC-87BD440CDF4C}" dt="2023-09-15T17:46:20.579" v="15245" actId="478"/>
          <ac:grpSpMkLst>
            <pc:docMk/>
            <pc:sldMk cId="924846070" sldId="1746"/>
            <ac:grpSpMk id="4" creationId="{734EE1DD-9304-4612-089B-735801169F0E}"/>
          </ac:grpSpMkLst>
        </pc:grpChg>
        <pc:grpChg chg="del mod topLvl">
          <ac:chgData name="Ganose, Alexander M" userId="8fc7f4ca-5b95-489f-8cd5-e908667d36e9" providerId="ADAL" clId="{20B71690-6088-6043-B1BC-87BD440CDF4C}" dt="2023-09-15T17:50:03.730" v="15300" actId="165"/>
          <ac:grpSpMkLst>
            <pc:docMk/>
            <pc:sldMk cId="924846070" sldId="1746"/>
            <ac:grpSpMk id="5" creationId="{F6B7DD44-5016-1AF4-9446-0267003822DA}"/>
          </ac:grpSpMkLst>
        </pc:grpChg>
        <pc:grpChg chg="add del mod">
          <ac:chgData name="Ganose, Alexander M" userId="8fc7f4ca-5b95-489f-8cd5-e908667d36e9" providerId="ADAL" clId="{20B71690-6088-6043-B1BC-87BD440CDF4C}" dt="2023-09-15T17:47:34.244" v="15257" actId="478"/>
          <ac:grpSpMkLst>
            <pc:docMk/>
            <pc:sldMk cId="924846070" sldId="1746"/>
            <ac:grpSpMk id="19" creationId="{0A8F9035-3D2F-9792-E38B-482EDBD70FA5}"/>
          </ac:grpSpMkLst>
        </pc:grpChg>
        <pc:grpChg chg="add del mod">
          <ac:chgData name="Ganose, Alexander M" userId="8fc7f4ca-5b95-489f-8cd5-e908667d36e9" providerId="ADAL" clId="{20B71690-6088-6043-B1BC-87BD440CDF4C}" dt="2023-09-15T17:50:03.730" v="15300" actId="165"/>
          <ac:grpSpMkLst>
            <pc:docMk/>
            <pc:sldMk cId="924846070" sldId="1746"/>
            <ac:grpSpMk id="30" creationId="{21C40766-8B38-ABEC-DF3B-9BF7044EE5FC}"/>
          </ac:grpSpMkLst>
        </pc:grpChg>
        <pc:grpChg chg="add del mod">
          <ac:chgData name="Ganose, Alexander M" userId="8fc7f4ca-5b95-489f-8cd5-e908667d36e9" providerId="ADAL" clId="{20B71690-6088-6043-B1BC-87BD440CDF4C}" dt="2023-09-15T17:50:07.643" v="15301" actId="165"/>
          <ac:grpSpMkLst>
            <pc:docMk/>
            <pc:sldMk cId="924846070" sldId="1746"/>
            <ac:grpSpMk id="38" creationId="{2ED9CBE0-1629-F9B1-4E50-D96BA694CF12}"/>
          </ac:grpSpMkLst>
        </pc:grpChg>
        <pc:grpChg chg="add del mod">
          <ac:chgData name="Ganose, Alexander M" userId="8fc7f4ca-5b95-489f-8cd5-e908667d36e9" providerId="ADAL" clId="{20B71690-6088-6043-B1BC-87BD440CDF4C}" dt="2023-09-15T17:50:03.730" v="15300" actId="165"/>
          <ac:grpSpMkLst>
            <pc:docMk/>
            <pc:sldMk cId="924846070" sldId="1746"/>
            <ac:grpSpMk id="46" creationId="{ACD48307-9F55-DAC2-47EC-520E470AD85C}"/>
          </ac:grpSpMkLst>
        </pc:grpChg>
        <pc:cxnChg chg="del mod">
          <ac:chgData name="Ganose, Alexander M" userId="8fc7f4ca-5b95-489f-8cd5-e908667d36e9" providerId="ADAL" clId="{20B71690-6088-6043-B1BC-87BD440CDF4C}" dt="2023-09-15T17:46:15.900" v="15243" actId="478"/>
          <ac:cxnSpMkLst>
            <pc:docMk/>
            <pc:sldMk cId="924846070" sldId="1746"/>
            <ac:cxnSpMk id="7" creationId="{502778F8-A377-59E5-DD26-42AA155639F8}"/>
          </ac:cxnSpMkLst>
        </pc:cxnChg>
        <pc:cxnChg chg="del mod topLvl">
          <ac:chgData name="Ganose, Alexander M" userId="8fc7f4ca-5b95-489f-8cd5-e908667d36e9" providerId="ADAL" clId="{20B71690-6088-6043-B1BC-87BD440CDF4C}" dt="2023-09-15T18:07:52.582" v="15904" actId="478"/>
          <ac:cxnSpMkLst>
            <pc:docMk/>
            <pc:sldMk cId="924846070" sldId="1746"/>
            <ac:cxnSpMk id="8" creationId="{7002EF3E-7A17-FD20-632A-C05F4367C9CE}"/>
          </ac:cxnSpMkLst>
        </pc:cxnChg>
        <pc:cxnChg chg="del mod topLvl">
          <ac:chgData name="Ganose, Alexander M" userId="8fc7f4ca-5b95-489f-8cd5-e908667d36e9" providerId="ADAL" clId="{20B71690-6088-6043-B1BC-87BD440CDF4C}" dt="2023-09-15T18:07:52.582" v="15904" actId="478"/>
          <ac:cxnSpMkLst>
            <pc:docMk/>
            <pc:sldMk cId="924846070" sldId="1746"/>
            <ac:cxnSpMk id="9" creationId="{DC3BA495-6FF6-DE8E-BC58-186671FD2AD0}"/>
          </ac:cxnSpMkLst>
        </pc:cxnChg>
        <pc:cxnChg chg="del mod topLvl">
          <ac:chgData name="Ganose, Alexander M" userId="8fc7f4ca-5b95-489f-8cd5-e908667d36e9" providerId="ADAL" clId="{20B71690-6088-6043-B1BC-87BD440CDF4C}" dt="2023-09-15T17:52:23.885" v="15328" actId="478"/>
          <ac:cxnSpMkLst>
            <pc:docMk/>
            <pc:sldMk cId="924846070" sldId="1746"/>
            <ac:cxnSpMk id="10" creationId="{DAC3A1F7-0F69-8B6B-F543-72BC0F0BBDCE}"/>
          </ac:cxnSpMkLst>
        </pc:cxnChg>
        <pc:cxnChg chg="del mod">
          <ac:chgData name="Ganose, Alexander M" userId="8fc7f4ca-5b95-489f-8cd5-e908667d36e9" providerId="ADAL" clId="{20B71690-6088-6043-B1BC-87BD440CDF4C}" dt="2023-09-15T17:46:18.056" v="15244" actId="478"/>
          <ac:cxnSpMkLst>
            <pc:docMk/>
            <pc:sldMk cId="924846070" sldId="1746"/>
            <ac:cxnSpMk id="11" creationId="{02E10A96-F122-B7FA-CBEE-4BD6EF01D8AE}"/>
          </ac:cxnSpMkLst>
        </pc:cxnChg>
        <pc:cxnChg chg="mod">
          <ac:chgData name="Ganose, Alexander M" userId="8fc7f4ca-5b95-489f-8cd5-e908667d36e9" providerId="ADAL" clId="{20B71690-6088-6043-B1BC-87BD440CDF4C}" dt="2023-09-15T17:46:47.237" v="15249"/>
          <ac:cxnSpMkLst>
            <pc:docMk/>
            <pc:sldMk cId="924846070" sldId="1746"/>
            <ac:cxnSpMk id="20" creationId="{AC5B3601-222B-4F73-F54B-62E94945A432}"/>
          </ac:cxnSpMkLst>
        </pc:cxnChg>
        <pc:cxnChg chg="mod">
          <ac:chgData name="Ganose, Alexander M" userId="8fc7f4ca-5b95-489f-8cd5-e908667d36e9" providerId="ADAL" clId="{20B71690-6088-6043-B1BC-87BD440CDF4C}" dt="2023-09-15T17:46:47.237" v="15249"/>
          <ac:cxnSpMkLst>
            <pc:docMk/>
            <pc:sldMk cId="924846070" sldId="1746"/>
            <ac:cxnSpMk id="21" creationId="{AD69A607-A0A2-F497-473F-1D348ACFAA5C}"/>
          </ac:cxnSpMkLst>
        </pc:cxnChg>
        <pc:cxnChg chg="mod">
          <ac:chgData name="Ganose, Alexander M" userId="8fc7f4ca-5b95-489f-8cd5-e908667d36e9" providerId="ADAL" clId="{20B71690-6088-6043-B1BC-87BD440CDF4C}" dt="2023-09-15T17:46:47.237" v="15249"/>
          <ac:cxnSpMkLst>
            <pc:docMk/>
            <pc:sldMk cId="924846070" sldId="1746"/>
            <ac:cxnSpMk id="22" creationId="{E2A8C014-2AF6-3ED5-1F30-2B37768E9DE6}"/>
          </ac:cxnSpMkLst>
        </pc:cxnChg>
        <pc:cxnChg chg="mod">
          <ac:chgData name="Ganose, Alexander M" userId="8fc7f4ca-5b95-489f-8cd5-e908667d36e9" providerId="ADAL" clId="{20B71690-6088-6043-B1BC-87BD440CDF4C}" dt="2023-09-15T17:46:47.237" v="15249"/>
          <ac:cxnSpMkLst>
            <pc:docMk/>
            <pc:sldMk cId="924846070" sldId="1746"/>
            <ac:cxnSpMk id="23" creationId="{53D48F2D-9B63-2697-B358-B6F451AABF2B}"/>
          </ac:cxnSpMkLst>
        </pc:cxnChg>
        <pc:cxnChg chg="del mod topLvl">
          <ac:chgData name="Ganose, Alexander M" userId="8fc7f4ca-5b95-489f-8cd5-e908667d36e9" providerId="ADAL" clId="{20B71690-6088-6043-B1BC-87BD440CDF4C}" dt="2023-09-15T18:07:52.582" v="15904" actId="478"/>
          <ac:cxnSpMkLst>
            <pc:docMk/>
            <pc:sldMk cId="924846070" sldId="1746"/>
            <ac:cxnSpMk id="31" creationId="{E7FC24FF-403A-01D2-DE93-F2B640BA1B8F}"/>
          </ac:cxnSpMkLst>
        </pc:cxnChg>
        <pc:cxnChg chg="del mod topLvl">
          <ac:chgData name="Ganose, Alexander M" userId="8fc7f4ca-5b95-489f-8cd5-e908667d36e9" providerId="ADAL" clId="{20B71690-6088-6043-B1BC-87BD440CDF4C}" dt="2023-09-15T18:07:52.582" v="15904" actId="478"/>
          <ac:cxnSpMkLst>
            <pc:docMk/>
            <pc:sldMk cId="924846070" sldId="1746"/>
            <ac:cxnSpMk id="32" creationId="{E40555C5-522E-C391-C51B-16F13308C330}"/>
          </ac:cxnSpMkLst>
        </pc:cxnChg>
        <pc:cxnChg chg="del mod topLvl">
          <ac:chgData name="Ganose, Alexander M" userId="8fc7f4ca-5b95-489f-8cd5-e908667d36e9" providerId="ADAL" clId="{20B71690-6088-6043-B1BC-87BD440CDF4C}" dt="2023-09-15T17:52:26.672" v="15329" actId="478"/>
          <ac:cxnSpMkLst>
            <pc:docMk/>
            <pc:sldMk cId="924846070" sldId="1746"/>
            <ac:cxnSpMk id="33" creationId="{EED6F9C8-A2B4-CA95-E020-A1C68F995FB0}"/>
          </ac:cxnSpMkLst>
        </pc:cxnChg>
        <pc:cxnChg chg="del mod topLvl">
          <ac:chgData name="Ganose, Alexander M" userId="8fc7f4ca-5b95-489f-8cd5-e908667d36e9" providerId="ADAL" clId="{20B71690-6088-6043-B1BC-87BD440CDF4C}" dt="2023-09-15T18:07:52.582" v="15904" actId="478"/>
          <ac:cxnSpMkLst>
            <pc:docMk/>
            <pc:sldMk cId="924846070" sldId="1746"/>
            <ac:cxnSpMk id="39" creationId="{DE9A20AB-82D8-B5DF-F7EE-0D0DD5C39523}"/>
          </ac:cxnSpMkLst>
        </pc:cxnChg>
        <pc:cxnChg chg="del mod topLvl">
          <ac:chgData name="Ganose, Alexander M" userId="8fc7f4ca-5b95-489f-8cd5-e908667d36e9" providerId="ADAL" clId="{20B71690-6088-6043-B1BC-87BD440CDF4C}" dt="2023-09-15T18:07:52.582" v="15904" actId="478"/>
          <ac:cxnSpMkLst>
            <pc:docMk/>
            <pc:sldMk cId="924846070" sldId="1746"/>
            <ac:cxnSpMk id="40" creationId="{99026730-56DB-CC81-4154-620CDD54D5BA}"/>
          </ac:cxnSpMkLst>
        </pc:cxnChg>
        <pc:cxnChg chg="del mod topLvl">
          <ac:chgData name="Ganose, Alexander M" userId="8fc7f4ca-5b95-489f-8cd5-e908667d36e9" providerId="ADAL" clId="{20B71690-6088-6043-B1BC-87BD440CDF4C}" dt="2023-09-15T17:52:28.871" v="15331" actId="478"/>
          <ac:cxnSpMkLst>
            <pc:docMk/>
            <pc:sldMk cId="924846070" sldId="1746"/>
            <ac:cxnSpMk id="41" creationId="{B4D2FAE9-144F-C90E-50CB-BBB03602C431}"/>
          </ac:cxnSpMkLst>
        </pc:cxnChg>
        <pc:cxnChg chg="del mod topLvl">
          <ac:chgData name="Ganose, Alexander M" userId="8fc7f4ca-5b95-489f-8cd5-e908667d36e9" providerId="ADAL" clId="{20B71690-6088-6043-B1BC-87BD440CDF4C}" dt="2023-09-15T18:07:52.582" v="15904" actId="478"/>
          <ac:cxnSpMkLst>
            <pc:docMk/>
            <pc:sldMk cId="924846070" sldId="1746"/>
            <ac:cxnSpMk id="47" creationId="{4DC4055F-B1C7-A1AC-B8EE-0641C3CA3401}"/>
          </ac:cxnSpMkLst>
        </pc:cxnChg>
        <pc:cxnChg chg="del mod topLvl">
          <ac:chgData name="Ganose, Alexander M" userId="8fc7f4ca-5b95-489f-8cd5-e908667d36e9" providerId="ADAL" clId="{20B71690-6088-6043-B1BC-87BD440CDF4C}" dt="2023-09-15T18:07:52.582" v="15904" actId="478"/>
          <ac:cxnSpMkLst>
            <pc:docMk/>
            <pc:sldMk cId="924846070" sldId="1746"/>
            <ac:cxnSpMk id="48" creationId="{4030FC08-1B8C-317E-23B2-2A2708AAC968}"/>
          </ac:cxnSpMkLst>
        </pc:cxnChg>
        <pc:cxnChg chg="del mod topLvl">
          <ac:chgData name="Ganose, Alexander M" userId="8fc7f4ca-5b95-489f-8cd5-e908667d36e9" providerId="ADAL" clId="{20B71690-6088-6043-B1BC-87BD440CDF4C}" dt="2023-09-15T17:52:28.028" v="15330" actId="478"/>
          <ac:cxnSpMkLst>
            <pc:docMk/>
            <pc:sldMk cId="924846070" sldId="1746"/>
            <ac:cxnSpMk id="49" creationId="{97D4D5FA-9AB0-8AA4-3F75-E6E70F014190}"/>
          </ac:cxnSpMkLst>
        </pc:cxnChg>
        <pc:cxnChg chg="add del mod">
          <ac:chgData name="Ganose, Alexander M" userId="8fc7f4ca-5b95-489f-8cd5-e908667d36e9" providerId="ADAL" clId="{20B71690-6088-6043-B1BC-87BD440CDF4C}" dt="2023-09-15T18:07:52.582" v="15904" actId="478"/>
          <ac:cxnSpMkLst>
            <pc:docMk/>
            <pc:sldMk cId="924846070" sldId="1746"/>
            <ac:cxnSpMk id="54" creationId="{748BBFDB-183B-D79B-6481-21557EA3FD74}"/>
          </ac:cxnSpMkLst>
        </pc:cxnChg>
        <pc:cxnChg chg="add del mod">
          <ac:chgData name="Ganose, Alexander M" userId="8fc7f4ca-5b95-489f-8cd5-e908667d36e9" providerId="ADAL" clId="{20B71690-6088-6043-B1BC-87BD440CDF4C}" dt="2023-09-15T18:07:52.582" v="15904" actId="478"/>
          <ac:cxnSpMkLst>
            <pc:docMk/>
            <pc:sldMk cId="924846070" sldId="1746"/>
            <ac:cxnSpMk id="56" creationId="{9353B5FA-6086-AC3A-68D0-DB5344A9A2E4}"/>
          </ac:cxnSpMkLst>
        </pc:cxnChg>
        <pc:cxnChg chg="add del mod">
          <ac:chgData name="Ganose, Alexander M" userId="8fc7f4ca-5b95-489f-8cd5-e908667d36e9" providerId="ADAL" clId="{20B71690-6088-6043-B1BC-87BD440CDF4C}" dt="2023-09-15T17:49:49.650" v="15299" actId="478"/>
          <ac:cxnSpMkLst>
            <pc:docMk/>
            <pc:sldMk cId="924846070" sldId="1746"/>
            <ac:cxnSpMk id="59" creationId="{0A4A7DEB-F6D5-87F0-E9EF-754DCADA6CE8}"/>
          </ac:cxnSpMkLst>
        </pc:cxnChg>
        <pc:cxnChg chg="add del mod">
          <ac:chgData name="Ganose, Alexander M" userId="8fc7f4ca-5b95-489f-8cd5-e908667d36e9" providerId="ADAL" clId="{20B71690-6088-6043-B1BC-87BD440CDF4C}" dt="2023-09-15T18:07:52.582" v="15904" actId="478"/>
          <ac:cxnSpMkLst>
            <pc:docMk/>
            <pc:sldMk cId="924846070" sldId="1746"/>
            <ac:cxnSpMk id="60" creationId="{B75F03F1-29A0-5C5D-950E-F0722F8EEAD5}"/>
          </ac:cxnSpMkLst>
        </pc:cxnChg>
        <pc:cxnChg chg="add del mod">
          <ac:chgData name="Ganose, Alexander M" userId="8fc7f4ca-5b95-489f-8cd5-e908667d36e9" providerId="ADAL" clId="{20B71690-6088-6043-B1BC-87BD440CDF4C}" dt="2023-09-15T18:07:52.582" v="15904" actId="478"/>
          <ac:cxnSpMkLst>
            <pc:docMk/>
            <pc:sldMk cId="924846070" sldId="1746"/>
            <ac:cxnSpMk id="61" creationId="{8114E839-36CD-C658-8AEE-CE660E7EC57C}"/>
          </ac:cxnSpMkLst>
        </pc:cxnChg>
        <pc:cxnChg chg="add del mod">
          <ac:chgData name="Ganose, Alexander M" userId="8fc7f4ca-5b95-489f-8cd5-e908667d36e9" providerId="ADAL" clId="{20B71690-6088-6043-B1BC-87BD440CDF4C}" dt="2023-09-15T17:49:46.679" v="15298" actId="478"/>
          <ac:cxnSpMkLst>
            <pc:docMk/>
            <pc:sldMk cId="924846070" sldId="1746"/>
            <ac:cxnSpMk id="62" creationId="{D735DB7A-6FAB-610F-8AC2-7A2B49EC218A}"/>
          </ac:cxnSpMkLst>
        </pc:cxnChg>
        <pc:cxnChg chg="add del mod">
          <ac:chgData name="Ganose, Alexander M" userId="8fc7f4ca-5b95-489f-8cd5-e908667d36e9" providerId="ADAL" clId="{20B71690-6088-6043-B1BC-87BD440CDF4C}" dt="2023-09-15T18:07:52.582" v="15904" actId="478"/>
          <ac:cxnSpMkLst>
            <pc:docMk/>
            <pc:sldMk cId="924846070" sldId="1746"/>
            <ac:cxnSpMk id="64" creationId="{57A29B51-150D-0D9B-5378-4D4919606C1D}"/>
          </ac:cxnSpMkLst>
        </pc:cxnChg>
        <pc:cxnChg chg="add del mod">
          <ac:chgData name="Ganose, Alexander M" userId="8fc7f4ca-5b95-489f-8cd5-e908667d36e9" providerId="ADAL" clId="{20B71690-6088-6043-B1BC-87BD440CDF4C}" dt="2023-09-15T18:07:52.582" v="15904" actId="478"/>
          <ac:cxnSpMkLst>
            <pc:docMk/>
            <pc:sldMk cId="924846070" sldId="1746"/>
            <ac:cxnSpMk id="65" creationId="{A38C8112-0050-0432-D998-2F462584624B}"/>
          </ac:cxnSpMkLst>
        </pc:cxnChg>
        <pc:cxnChg chg="add del mod">
          <ac:chgData name="Ganose, Alexander M" userId="8fc7f4ca-5b95-489f-8cd5-e908667d36e9" providerId="ADAL" clId="{20B71690-6088-6043-B1BC-87BD440CDF4C}" dt="2023-09-15T18:07:52.582" v="15904" actId="478"/>
          <ac:cxnSpMkLst>
            <pc:docMk/>
            <pc:sldMk cId="924846070" sldId="1746"/>
            <ac:cxnSpMk id="66" creationId="{16212352-D5F0-7551-500F-F6209C0EC4C3}"/>
          </ac:cxnSpMkLst>
        </pc:cxnChg>
        <pc:cxnChg chg="add del mod">
          <ac:chgData name="Ganose, Alexander M" userId="8fc7f4ca-5b95-489f-8cd5-e908667d36e9" providerId="ADAL" clId="{20B71690-6088-6043-B1BC-87BD440CDF4C}" dt="2023-09-15T18:07:52.582" v="15904" actId="478"/>
          <ac:cxnSpMkLst>
            <pc:docMk/>
            <pc:sldMk cId="924846070" sldId="1746"/>
            <ac:cxnSpMk id="68" creationId="{6BAD6E68-88C0-FB2E-6FD2-59ECC0B61AC0}"/>
          </ac:cxnSpMkLst>
        </pc:cxnChg>
        <pc:cxnChg chg="add del mod">
          <ac:chgData name="Ganose, Alexander M" userId="8fc7f4ca-5b95-489f-8cd5-e908667d36e9" providerId="ADAL" clId="{20B71690-6088-6043-B1BC-87BD440CDF4C}" dt="2023-09-15T18:07:52.582" v="15904" actId="478"/>
          <ac:cxnSpMkLst>
            <pc:docMk/>
            <pc:sldMk cId="924846070" sldId="1746"/>
            <ac:cxnSpMk id="69" creationId="{0AED199F-784B-8A68-7560-14B4CB2FDDEF}"/>
          </ac:cxnSpMkLst>
        </pc:cxnChg>
        <pc:cxnChg chg="add del mod">
          <ac:chgData name="Ganose, Alexander M" userId="8fc7f4ca-5b95-489f-8cd5-e908667d36e9" providerId="ADAL" clId="{20B71690-6088-6043-B1BC-87BD440CDF4C}" dt="2023-09-15T18:07:52.582" v="15904" actId="478"/>
          <ac:cxnSpMkLst>
            <pc:docMk/>
            <pc:sldMk cId="924846070" sldId="1746"/>
            <ac:cxnSpMk id="70" creationId="{0D50C8CC-CCA4-E691-EA24-B241D275E9DF}"/>
          </ac:cxnSpMkLst>
        </pc:cxnChg>
        <pc:cxnChg chg="add del mod">
          <ac:chgData name="Ganose, Alexander M" userId="8fc7f4ca-5b95-489f-8cd5-e908667d36e9" providerId="ADAL" clId="{20B71690-6088-6043-B1BC-87BD440CDF4C}" dt="2023-09-15T18:07:52.582" v="15904" actId="478"/>
          <ac:cxnSpMkLst>
            <pc:docMk/>
            <pc:sldMk cId="924846070" sldId="1746"/>
            <ac:cxnSpMk id="71" creationId="{ECCF4D37-0071-9DF7-31C4-822654AB69E4}"/>
          </ac:cxnSpMkLst>
        </pc:cxnChg>
        <pc:cxnChg chg="add del mod">
          <ac:chgData name="Ganose, Alexander M" userId="8fc7f4ca-5b95-489f-8cd5-e908667d36e9" providerId="ADAL" clId="{20B71690-6088-6043-B1BC-87BD440CDF4C}" dt="2023-09-15T18:07:52.582" v="15904" actId="478"/>
          <ac:cxnSpMkLst>
            <pc:docMk/>
            <pc:sldMk cId="924846070" sldId="1746"/>
            <ac:cxnSpMk id="72" creationId="{B9D30938-E659-4D23-1073-A7259E644C36}"/>
          </ac:cxnSpMkLst>
        </pc:cxnChg>
        <pc:cxnChg chg="add del mod">
          <ac:chgData name="Ganose, Alexander M" userId="8fc7f4ca-5b95-489f-8cd5-e908667d36e9" providerId="ADAL" clId="{20B71690-6088-6043-B1BC-87BD440CDF4C}" dt="2023-09-15T18:07:52.582" v="15904" actId="478"/>
          <ac:cxnSpMkLst>
            <pc:docMk/>
            <pc:sldMk cId="924846070" sldId="1746"/>
            <ac:cxnSpMk id="73" creationId="{CC423D76-8F97-8FF0-39E0-E9FECBDDE456}"/>
          </ac:cxnSpMkLst>
        </pc:cxnChg>
        <pc:cxnChg chg="add del mod">
          <ac:chgData name="Ganose, Alexander M" userId="8fc7f4ca-5b95-489f-8cd5-e908667d36e9" providerId="ADAL" clId="{20B71690-6088-6043-B1BC-87BD440CDF4C}" dt="2023-09-15T18:07:52.582" v="15904" actId="478"/>
          <ac:cxnSpMkLst>
            <pc:docMk/>
            <pc:sldMk cId="924846070" sldId="1746"/>
            <ac:cxnSpMk id="74" creationId="{C0D4B348-7705-589A-28CF-9BC761409BFD}"/>
          </ac:cxnSpMkLst>
        </pc:cxnChg>
        <pc:cxnChg chg="add del mod">
          <ac:chgData name="Ganose, Alexander M" userId="8fc7f4ca-5b95-489f-8cd5-e908667d36e9" providerId="ADAL" clId="{20B71690-6088-6043-B1BC-87BD440CDF4C}" dt="2023-09-15T18:07:52.582" v="15904" actId="478"/>
          <ac:cxnSpMkLst>
            <pc:docMk/>
            <pc:sldMk cId="924846070" sldId="1746"/>
            <ac:cxnSpMk id="75" creationId="{7A43040F-C9AA-8106-816A-B27E9BB241E9}"/>
          </ac:cxnSpMkLst>
        </pc:cxnChg>
        <pc:cxnChg chg="add del mod">
          <ac:chgData name="Ganose, Alexander M" userId="8fc7f4ca-5b95-489f-8cd5-e908667d36e9" providerId="ADAL" clId="{20B71690-6088-6043-B1BC-87BD440CDF4C}" dt="2023-09-15T18:07:52.582" v="15904" actId="478"/>
          <ac:cxnSpMkLst>
            <pc:docMk/>
            <pc:sldMk cId="924846070" sldId="1746"/>
            <ac:cxnSpMk id="76" creationId="{77C47244-D060-5061-E63F-A0D2F35BA85B}"/>
          </ac:cxnSpMkLst>
        </pc:cxnChg>
        <pc:cxnChg chg="add del mod">
          <ac:chgData name="Ganose, Alexander M" userId="8fc7f4ca-5b95-489f-8cd5-e908667d36e9" providerId="ADAL" clId="{20B71690-6088-6043-B1BC-87BD440CDF4C}" dt="2023-09-15T18:07:52.582" v="15904" actId="478"/>
          <ac:cxnSpMkLst>
            <pc:docMk/>
            <pc:sldMk cId="924846070" sldId="1746"/>
            <ac:cxnSpMk id="77" creationId="{6C871019-CE33-86AE-0DA4-E5BFC7B2C0D7}"/>
          </ac:cxnSpMkLst>
        </pc:cxnChg>
        <pc:cxnChg chg="add del mod">
          <ac:chgData name="Ganose, Alexander M" userId="8fc7f4ca-5b95-489f-8cd5-e908667d36e9" providerId="ADAL" clId="{20B71690-6088-6043-B1BC-87BD440CDF4C}" dt="2023-09-15T18:07:52.582" v="15904" actId="478"/>
          <ac:cxnSpMkLst>
            <pc:docMk/>
            <pc:sldMk cId="924846070" sldId="1746"/>
            <ac:cxnSpMk id="78" creationId="{5E793F12-8CD6-9692-4281-3A988EA1335D}"/>
          </ac:cxnSpMkLst>
        </pc:cxnChg>
        <pc:cxnChg chg="add del mod">
          <ac:chgData name="Ganose, Alexander M" userId="8fc7f4ca-5b95-489f-8cd5-e908667d36e9" providerId="ADAL" clId="{20B71690-6088-6043-B1BC-87BD440CDF4C}" dt="2023-09-15T18:07:52.582" v="15904" actId="478"/>
          <ac:cxnSpMkLst>
            <pc:docMk/>
            <pc:sldMk cId="924846070" sldId="1746"/>
            <ac:cxnSpMk id="79" creationId="{DA3852F3-7F8E-8D3C-BAD9-631885C7261F}"/>
          </ac:cxnSpMkLst>
        </pc:cxnChg>
        <pc:cxnChg chg="add del mod">
          <ac:chgData name="Ganose, Alexander M" userId="8fc7f4ca-5b95-489f-8cd5-e908667d36e9" providerId="ADAL" clId="{20B71690-6088-6043-B1BC-87BD440CDF4C}" dt="2023-09-15T18:07:52.582" v="15904" actId="478"/>
          <ac:cxnSpMkLst>
            <pc:docMk/>
            <pc:sldMk cId="924846070" sldId="1746"/>
            <ac:cxnSpMk id="81" creationId="{B54F0EA8-AA1A-C981-0D88-2F567BA87F1F}"/>
          </ac:cxnSpMkLst>
        </pc:cxnChg>
        <pc:cxnChg chg="add del mod">
          <ac:chgData name="Ganose, Alexander M" userId="8fc7f4ca-5b95-489f-8cd5-e908667d36e9" providerId="ADAL" clId="{20B71690-6088-6043-B1BC-87BD440CDF4C}" dt="2023-09-15T18:07:52.582" v="15904" actId="478"/>
          <ac:cxnSpMkLst>
            <pc:docMk/>
            <pc:sldMk cId="924846070" sldId="1746"/>
            <ac:cxnSpMk id="82" creationId="{6D07BCEB-7C57-6622-62FB-387664DB1606}"/>
          </ac:cxnSpMkLst>
        </pc:cxnChg>
        <pc:cxnChg chg="add del mod">
          <ac:chgData name="Ganose, Alexander M" userId="8fc7f4ca-5b95-489f-8cd5-e908667d36e9" providerId="ADAL" clId="{20B71690-6088-6043-B1BC-87BD440CDF4C}" dt="2023-09-15T18:07:52.582" v="15904" actId="478"/>
          <ac:cxnSpMkLst>
            <pc:docMk/>
            <pc:sldMk cId="924846070" sldId="1746"/>
            <ac:cxnSpMk id="83" creationId="{FE5DB5C7-860C-D24C-12E9-409D6300E6DD}"/>
          </ac:cxnSpMkLst>
        </pc:cxnChg>
        <pc:cxnChg chg="add mod">
          <ac:chgData name="Ganose, Alexander M" userId="8fc7f4ca-5b95-489f-8cd5-e908667d36e9" providerId="ADAL" clId="{20B71690-6088-6043-B1BC-87BD440CDF4C}" dt="2023-09-15T18:07:54" v="15905"/>
          <ac:cxnSpMkLst>
            <pc:docMk/>
            <pc:sldMk cId="924846070" sldId="1746"/>
            <ac:cxnSpMk id="106" creationId="{8FEB9894-2392-F279-D25F-CC4202324407}"/>
          </ac:cxnSpMkLst>
        </pc:cxnChg>
        <pc:cxnChg chg="add mod">
          <ac:chgData name="Ganose, Alexander M" userId="8fc7f4ca-5b95-489f-8cd5-e908667d36e9" providerId="ADAL" clId="{20B71690-6088-6043-B1BC-87BD440CDF4C}" dt="2023-09-15T18:07:54" v="15905"/>
          <ac:cxnSpMkLst>
            <pc:docMk/>
            <pc:sldMk cId="924846070" sldId="1746"/>
            <ac:cxnSpMk id="107" creationId="{F9E48D9B-78B0-3452-E3FA-AB27E884FCE5}"/>
          </ac:cxnSpMkLst>
        </pc:cxnChg>
        <pc:cxnChg chg="add mod">
          <ac:chgData name="Ganose, Alexander M" userId="8fc7f4ca-5b95-489f-8cd5-e908667d36e9" providerId="ADAL" clId="{20B71690-6088-6043-B1BC-87BD440CDF4C}" dt="2023-09-15T18:07:54" v="15905"/>
          <ac:cxnSpMkLst>
            <pc:docMk/>
            <pc:sldMk cId="924846070" sldId="1746"/>
            <ac:cxnSpMk id="108" creationId="{378C6C40-CC51-F3F7-16C3-253CE8200202}"/>
          </ac:cxnSpMkLst>
        </pc:cxnChg>
        <pc:cxnChg chg="add mod">
          <ac:chgData name="Ganose, Alexander M" userId="8fc7f4ca-5b95-489f-8cd5-e908667d36e9" providerId="ADAL" clId="{20B71690-6088-6043-B1BC-87BD440CDF4C}" dt="2023-09-15T18:07:54" v="15905"/>
          <ac:cxnSpMkLst>
            <pc:docMk/>
            <pc:sldMk cId="924846070" sldId="1746"/>
            <ac:cxnSpMk id="109" creationId="{6D6A4F64-0D37-ECF5-5208-1FC0A76F8004}"/>
          </ac:cxnSpMkLst>
        </pc:cxnChg>
        <pc:cxnChg chg="add mod">
          <ac:chgData name="Ganose, Alexander M" userId="8fc7f4ca-5b95-489f-8cd5-e908667d36e9" providerId="ADAL" clId="{20B71690-6088-6043-B1BC-87BD440CDF4C}" dt="2023-09-15T18:07:54" v="15905"/>
          <ac:cxnSpMkLst>
            <pc:docMk/>
            <pc:sldMk cId="924846070" sldId="1746"/>
            <ac:cxnSpMk id="110" creationId="{E0C9D473-7711-8E3D-8F55-0BF58BF33B1C}"/>
          </ac:cxnSpMkLst>
        </pc:cxnChg>
        <pc:cxnChg chg="add mod">
          <ac:chgData name="Ganose, Alexander M" userId="8fc7f4ca-5b95-489f-8cd5-e908667d36e9" providerId="ADAL" clId="{20B71690-6088-6043-B1BC-87BD440CDF4C}" dt="2023-09-15T18:07:54" v="15905"/>
          <ac:cxnSpMkLst>
            <pc:docMk/>
            <pc:sldMk cId="924846070" sldId="1746"/>
            <ac:cxnSpMk id="111" creationId="{C15CB30C-0707-8CD1-6082-9286164C5740}"/>
          </ac:cxnSpMkLst>
        </pc:cxnChg>
        <pc:cxnChg chg="add mod">
          <ac:chgData name="Ganose, Alexander M" userId="8fc7f4ca-5b95-489f-8cd5-e908667d36e9" providerId="ADAL" clId="{20B71690-6088-6043-B1BC-87BD440CDF4C}" dt="2023-09-15T18:07:54" v="15905"/>
          <ac:cxnSpMkLst>
            <pc:docMk/>
            <pc:sldMk cId="924846070" sldId="1746"/>
            <ac:cxnSpMk id="112" creationId="{D56089BD-38DF-B4A8-5382-6C112CE2A385}"/>
          </ac:cxnSpMkLst>
        </pc:cxnChg>
        <pc:cxnChg chg="add mod">
          <ac:chgData name="Ganose, Alexander M" userId="8fc7f4ca-5b95-489f-8cd5-e908667d36e9" providerId="ADAL" clId="{20B71690-6088-6043-B1BC-87BD440CDF4C}" dt="2023-09-15T18:07:54" v="15905"/>
          <ac:cxnSpMkLst>
            <pc:docMk/>
            <pc:sldMk cId="924846070" sldId="1746"/>
            <ac:cxnSpMk id="113" creationId="{2DBB5CA6-54FA-57D8-F0A8-B18A96FC5C01}"/>
          </ac:cxnSpMkLst>
        </pc:cxnChg>
        <pc:cxnChg chg="add mod">
          <ac:chgData name="Ganose, Alexander M" userId="8fc7f4ca-5b95-489f-8cd5-e908667d36e9" providerId="ADAL" clId="{20B71690-6088-6043-B1BC-87BD440CDF4C}" dt="2023-09-15T18:07:54" v="15905"/>
          <ac:cxnSpMkLst>
            <pc:docMk/>
            <pc:sldMk cId="924846070" sldId="1746"/>
            <ac:cxnSpMk id="114" creationId="{A5988AA4-FB1F-9238-9A9E-09AB17CAFD1F}"/>
          </ac:cxnSpMkLst>
        </pc:cxnChg>
        <pc:cxnChg chg="add mod">
          <ac:chgData name="Ganose, Alexander M" userId="8fc7f4ca-5b95-489f-8cd5-e908667d36e9" providerId="ADAL" clId="{20B71690-6088-6043-B1BC-87BD440CDF4C}" dt="2023-09-15T18:07:54" v="15905"/>
          <ac:cxnSpMkLst>
            <pc:docMk/>
            <pc:sldMk cId="924846070" sldId="1746"/>
            <ac:cxnSpMk id="115" creationId="{A2BEFAE6-67D9-50C9-F702-412A4891B682}"/>
          </ac:cxnSpMkLst>
        </pc:cxnChg>
        <pc:cxnChg chg="add mod">
          <ac:chgData name="Ganose, Alexander M" userId="8fc7f4ca-5b95-489f-8cd5-e908667d36e9" providerId="ADAL" clId="{20B71690-6088-6043-B1BC-87BD440CDF4C}" dt="2023-09-15T18:07:54" v="15905"/>
          <ac:cxnSpMkLst>
            <pc:docMk/>
            <pc:sldMk cId="924846070" sldId="1746"/>
            <ac:cxnSpMk id="116" creationId="{ABEA90B7-D431-7561-923B-B8C7C3ABB11C}"/>
          </ac:cxnSpMkLst>
        </pc:cxnChg>
        <pc:cxnChg chg="add mod">
          <ac:chgData name="Ganose, Alexander M" userId="8fc7f4ca-5b95-489f-8cd5-e908667d36e9" providerId="ADAL" clId="{20B71690-6088-6043-B1BC-87BD440CDF4C}" dt="2023-09-15T18:07:54" v="15905"/>
          <ac:cxnSpMkLst>
            <pc:docMk/>
            <pc:sldMk cId="924846070" sldId="1746"/>
            <ac:cxnSpMk id="117" creationId="{53235B23-8FD5-56D8-3D4A-23DE0D1BA0B1}"/>
          </ac:cxnSpMkLst>
        </pc:cxnChg>
        <pc:cxnChg chg="add mod">
          <ac:chgData name="Ganose, Alexander M" userId="8fc7f4ca-5b95-489f-8cd5-e908667d36e9" providerId="ADAL" clId="{20B71690-6088-6043-B1BC-87BD440CDF4C}" dt="2023-09-15T18:07:54" v="15905"/>
          <ac:cxnSpMkLst>
            <pc:docMk/>
            <pc:sldMk cId="924846070" sldId="1746"/>
            <ac:cxnSpMk id="118" creationId="{F29A1D9B-C0B4-18BF-4AE2-3A77CD0C42F4}"/>
          </ac:cxnSpMkLst>
        </pc:cxnChg>
        <pc:cxnChg chg="add mod">
          <ac:chgData name="Ganose, Alexander M" userId="8fc7f4ca-5b95-489f-8cd5-e908667d36e9" providerId="ADAL" clId="{20B71690-6088-6043-B1BC-87BD440CDF4C}" dt="2023-09-15T18:07:54" v="15905"/>
          <ac:cxnSpMkLst>
            <pc:docMk/>
            <pc:sldMk cId="924846070" sldId="1746"/>
            <ac:cxnSpMk id="119" creationId="{386ABCF3-455F-E2CE-10AD-3AA787295C5F}"/>
          </ac:cxnSpMkLst>
        </pc:cxnChg>
        <pc:cxnChg chg="add mod">
          <ac:chgData name="Ganose, Alexander M" userId="8fc7f4ca-5b95-489f-8cd5-e908667d36e9" providerId="ADAL" clId="{20B71690-6088-6043-B1BC-87BD440CDF4C}" dt="2023-09-15T18:07:54" v="15905"/>
          <ac:cxnSpMkLst>
            <pc:docMk/>
            <pc:sldMk cId="924846070" sldId="1746"/>
            <ac:cxnSpMk id="120" creationId="{331BCFF2-686E-17E7-0F64-5C263B42203C}"/>
          </ac:cxnSpMkLst>
        </pc:cxnChg>
        <pc:cxnChg chg="add mod">
          <ac:chgData name="Ganose, Alexander M" userId="8fc7f4ca-5b95-489f-8cd5-e908667d36e9" providerId="ADAL" clId="{20B71690-6088-6043-B1BC-87BD440CDF4C}" dt="2023-09-15T18:07:54" v="15905"/>
          <ac:cxnSpMkLst>
            <pc:docMk/>
            <pc:sldMk cId="924846070" sldId="1746"/>
            <ac:cxnSpMk id="121" creationId="{8CEDD48E-0B63-98D3-C700-5C771C04022D}"/>
          </ac:cxnSpMkLst>
        </pc:cxnChg>
        <pc:cxnChg chg="add mod">
          <ac:chgData name="Ganose, Alexander M" userId="8fc7f4ca-5b95-489f-8cd5-e908667d36e9" providerId="ADAL" clId="{20B71690-6088-6043-B1BC-87BD440CDF4C}" dt="2023-09-15T18:07:54" v="15905"/>
          <ac:cxnSpMkLst>
            <pc:docMk/>
            <pc:sldMk cId="924846070" sldId="1746"/>
            <ac:cxnSpMk id="122" creationId="{8B06BE66-3699-A653-65AB-6D828B769380}"/>
          </ac:cxnSpMkLst>
        </pc:cxnChg>
        <pc:cxnChg chg="add mod">
          <ac:chgData name="Ganose, Alexander M" userId="8fc7f4ca-5b95-489f-8cd5-e908667d36e9" providerId="ADAL" clId="{20B71690-6088-6043-B1BC-87BD440CDF4C}" dt="2023-09-15T18:07:54" v="15905"/>
          <ac:cxnSpMkLst>
            <pc:docMk/>
            <pc:sldMk cId="924846070" sldId="1746"/>
            <ac:cxnSpMk id="123" creationId="{14328FF1-945F-3785-5810-67A980B1ACF9}"/>
          </ac:cxnSpMkLst>
        </pc:cxnChg>
        <pc:cxnChg chg="add mod">
          <ac:chgData name="Ganose, Alexander M" userId="8fc7f4ca-5b95-489f-8cd5-e908667d36e9" providerId="ADAL" clId="{20B71690-6088-6043-B1BC-87BD440CDF4C}" dt="2023-09-15T18:07:54" v="15905"/>
          <ac:cxnSpMkLst>
            <pc:docMk/>
            <pc:sldMk cId="924846070" sldId="1746"/>
            <ac:cxnSpMk id="124" creationId="{17EF0E1B-DCAB-15FA-0DC3-CAF317DBBBFC}"/>
          </ac:cxnSpMkLst>
        </pc:cxnChg>
        <pc:cxnChg chg="add mod">
          <ac:chgData name="Ganose, Alexander M" userId="8fc7f4ca-5b95-489f-8cd5-e908667d36e9" providerId="ADAL" clId="{20B71690-6088-6043-B1BC-87BD440CDF4C}" dt="2023-09-15T18:07:54" v="15905"/>
          <ac:cxnSpMkLst>
            <pc:docMk/>
            <pc:sldMk cId="924846070" sldId="1746"/>
            <ac:cxnSpMk id="125" creationId="{88379A36-5A4E-9837-6319-8DEC28610486}"/>
          </ac:cxnSpMkLst>
        </pc:cxnChg>
        <pc:cxnChg chg="add mod">
          <ac:chgData name="Ganose, Alexander M" userId="8fc7f4ca-5b95-489f-8cd5-e908667d36e9" providerId="ADAL" clId="{20B71690-6088-6043-B1BC-87BD440CDF4C}" dt="2023-09-15T18:07:54" v="15905"/>
          <ac:cxnSpMkLst>
            <pc:docMk/>
            <pc:sldMk cId="924846070" sldId="1746"/>
            <ac:cxnSpMk id="126" creationId="{A02EB2A6-E701-4CD6-E6CF-E50AB120E88A}"/>
          </ac:cxnSpMkLst>
        </pc:cxnChg>
        <pc:cxnChg chg="add mod">
          <ac:chgData name="Ganose, Alexander M" userId="8fc7f4ca-5b95-489f-8cd5-e908667d36e9" providerId="ADAL" clId="{20B71690-6088-6043-B1BC-87BD440CDF4C}" dt="2023-09-15T18:07:54" v="15905"/>
          <ac:cxnSpMkLst>
            <pc:docMk/>
            <pc:sldMk cId="924846070" sldId="1746"/>
            <ac:cxnSpMk id="127" creationId="{5AA3E303-A996-F965-0114-BB9BF6270AAB}"/>
          </ac:cxnSpMkLst>
        </pc:cxnChg>
        <pc:cxnChg chg="add mod">
          <ac:chgData name="Ganose, Alexander M" userId="8fc7f4ca-5b95-489f-8cd5-e908667d36e9" providerId="ADAL" clId="{20B71690-6088-6043-B1BC-87BD440CDF4C}" dt="2023-09-15T18:07:54" v="15905"/>
          <ac:cxnSpMkLst>
            <pc:docMk/>
            <pc:sldMk cId="924846070" sldId="1746"/>
            <ac:cxnSpMk id="128" creationId="{26E26CA5-D460-6A51-B90E-07CA54D38DD7}"/>
          </ac:cxnSpMkLst>
        </pc:cxnChg>
        <pc:cxnChg chg="add mod">
          <ac:chgData name="Ganose, Alexander M" userId="8fc7f4ca-5b95-489f-8cd5-e908667d36e9" providerId="ADAL" clId="{20B71690-6088-6043-B1BC-87BD440CDF4C}" dt="2023-09-15T18:07:54" v="15905"/>
          <ac:cxnSpMkLst>
            <pc:docMk/>
            <pc:sldMk cId="924846070" sldId="1746"/>
            <ac:cxnSpMk id="129" creationId="{58A17941-DC3A-7D9A-453F-1902EF0042B2}"/>
          </ac:cxnSpMkLst>
        </pc:cxnChg>
        <pc:cxnChg chg="add mod">
          <ac:chgData name="Ganose, Alexander M" userId="8fc7f4ca-5b95-489f-8cd5-e908667d36e9" providerId="ADAL" clId="{20B71690-6088-6043-B1BC-87BD440CDF4C}" dt="2023-09-15T18:07:54" v="15905"/>
          <ac:cxnSpMkLst>
            <pc:docMk/>
            <pc:sldMk cId="924846070" sldId="1746"/>
            <ac:cxnSpMk id="133" creationId="{F1CC5031-2C38-5750-3FFF-7AF3EF3A804B}"/>
          </ac:cxnSpMkLst>
        </pc:cxnChg>
        <pc:cxnChg chg="add mod">
          <ac:chgData name="Ganose, Alexander M" userId="8fc7f4ca-5b95-489f-8cd5-e908667d36e9" providerId="ADAL" clId="{20B71690-6088-6043-B1BC-87BD440CDF4C}" dt="2023-09-15T18:07:54" v="15905"/>
          <ac:cxnSpMkLst>
            <pc:docMk/>
            <pc:sldMk cId="924846070" sldId="1746"/>
            <ac:cxnSpMk id="134" creationId="{8BD39701-C336-1FD6-9547-61E6CC45A473}"/>
          </ac:cxnSpMkLst>
        </pc:cxnChg>
        <pc:cxnChg chg="add mod">
          <ac:chgData name="Ganose, Alexander M" userId="8fc7f4ca-5b95-489f-8cd5-e908667d36e9" providerId="ADAL" clId="{20B71690-6088-6043-B1BC-87BD440CDF4C}" dt="2023-09-15T18:07:54" v="15905"/>
          <ac:cxnSpMkLst>
            <pc:docMk/>
            <pc:sldMk cId="924846070" sldId="1746"/>
            <ac:cxnSpMk id="138" creationId="{55A68ECA-54CB-1F8D-7DF8-8739118C95FE}"/>
          </ac:cxnSpMkLst>
        </pc:cxnChg>
        <pc:cxnChg chg="add mod">
          <ac:chgData name="Ganose, Alexander M" userId="8fc7f4ca-5b95-489f-8cd5-e908667d36e9" providerId="ADAL" clId="{20B71690-6088-6043-B1BC-87BD440CDF4C}" dt="2023-09-15T18:07:54" v="15905"/>
          <ac:cxnSpMkLst>
            <pc:docMk/>
            <pc:sldMk cId="924846070" sldId="1746"/>
            <ac:cxnSpMk id="139" creationId="{BB4EBEB2-6D43-FA62-702E-B1A79E969934}"/>
          </ac:cxnSpMkLst>
        </pc:cxnChg>
        <pc:cxnChg chg="add mod">
          <ac:chgData name="Ganose, Alexander M" userId="8fc7f4ca-5b95-489f-8cd5-e908667d36e9" providerId="ADAL" clId="{20B71690-6088-6043-B1BC-87BD440CDF4C}" dt="2023-09-15T18:07:54" v="15905"/>
          <ac:cxnSpMkLst>
            <pc:docMk/>
            <pc:sldMk cId="924846070" sldId="1746"/>
            <ac:cxnSpMk id="143" creationId="{CFDD3A6C-903F-EB07-58C3-524C46AE900A}"/>
          </ac:cxnSpMkLst>
        </pc:cxnChg>
        <pc:cxnChg chg="add mod">
          <ac:chgData name="Ganose, Alexander M" userId="8fc7f4ca-5b95-489f-8cd5-e908667d36e9" providerId="ADAL" clId="{20B71690-6088-6043-B1BC-87BD440CDF4C}" dt="2023-09-15T18:07:54" v="15905"/>
          <ac:cxnSpMkLst>
            <pc:docMk/>
            <pc:sldMk cId="924846070" sldId="1746"/>
            <ac:cxnSpMk id="144" creationId="{7FB16BCD-E280-A07F-5BF0-2F3CB4BF5CFE}"/>
          </ac:cxnSpMkLst>
        </pc:cxnChg>
        <pc:cxnChg chg="add mod">
          <ac:chgData name="Ganose, Alexander M" userId="8fc7f4ca-5b95-489f-8cd5-e908667d36e9" providerId="ADAL" clId="{20B71690-6088-6043-B1BC-87BD440CDF4C}" dt="2023-09-15T18:07:54" v="15905"/>
          <ac:cxnSpMkLst>
            <pc:docMk/>
            <pc:sldMk cId="924846070" sldId="1746"/>
            <ac:cxnSpMk id="148" creationId="{3DA75B59-0CE8-9687-AEE9-2D8F26D0C7DB}"/>
          </ac:cxnSpMkLst>
        </pc:cxnChg>
        <pc:cxnChg chg="add mod">
          <ac:chgData name="Ganose, Alexander M" userId="8fc7f4ca-5b95-489f-8cd5-e908667d36e9" providerId="ADAL" clId="{20B71690-6088-6043-B1BC-87BD440CDF4C}" dt="2023-09-15T18:07:54" v="15905"/>
          <ac:cxnSpMkLst>
            <pc:docMk/>
            <pc:sldMk cId="924846070" sldId="1746"/>
            <ac:cxnSpMk id="149" creationId="{5A83BFF4-C442-24B8-E151-3285CFE45310}"/>
          </ac:cxnSpMkLst>
        </pc:cxnChg>
        <pc:cxnChg chg="add mod">
          <ac:chgData name="Ganose, Alexander M" userId="8fc7f4ca-5b95-489f-8cd5-e908667d36e9" providerId="ADAL" clId="{20B71690-6088-6043-B1BC-87BD440CDF4C}" dt="2023-09-15T18:07:54" v="15905"/>
          <ac:cxnSpMkLst>
            <pc:docMk/>
            <pc:sldMk cId="924846070" sldId="1746"/>
            <ac:cxnSpMk id="150" creationId="{07F79599-F88E-7889-99BC-F450FCFBB871}"/>
          </ac:cxnSpMkLst>
        </pc:cxnChg>
        <pc:cxnChg chg="add mod">
          <ac:chgData name="Ganose, Alexander M" userId="8fc7f4ca-5b95-489f-8cd5-e908667d36e9" providerId="ADAL" clId="{20B71690-6088-6043-B1BC-87BD440CDF4C}" dt="2023-09-15T18:07:54" v="15905"/>
          <ac:cxnSpMkLst>
            <pc:docMk/>
            <pc:sldMk cId="924846070" sldId="1746"/>
            <ac:cxnSpMk id="151" creationId="{864426A0-B2AD-E0D4-0CE4-568A3C945A9E}"/>
          </ac:cxnSpMkLst>
        </pc:cxnChg>
        <pc:cxnChg chg="add mod">
          <ac:chgData name="Ganose, Alexander M" userId="8fc7f4ca-5b95-489f-8cd5-e908667d36e9" providerId="ADAL" clId="{20B71690-6088-6043-B1BC-87BD440CDF4C}" dt="2023-09-15T18:07:54" v="15905"/>
          <ac:cxnSpMkLst>
            <pc:docMk/>
            <pc:sldMk cId="924846070" sldId="1746"/>
            <ac:cxnSpMk id="152" creationId="{EFC6F453-CACF-99B7-55AF-75ED8A5EE186}"/>
          </ac:cxnSpMkLst>
        </pc:cxnChg>
        <pc:cxnChg chg="add mod">
          <ac:chgData name="Ganose, Alexander M" userId="8fc7f4ca-5b95-489f-8cd5-e908667d36e9" providerId="ADAL" clId="{20B71690-6088-6043-B1BC-87BD440CDF4C}" dt="2023-09-15T18:07:54" v="15905"/>
          <ac:cxnSpMkLst>
            <pc:docMk/>
            <pc:sldMk cId="924846070" sldId="1746"/>
            <ac:cxnSpMk id="153" creationId="{AE18FCE4-7426-846D-4E91-57D8115CB899}"/>
          </ac:cxnSpMkLst>
        </pc:cxnChg>
      </pc:sldChg>
      <pc:sldChg chg="addSp delSp modSp add mod">
        <pc:chgData name="Ganose, Alexander M" userId="8fc7f4ca-5b95-489f-8cd5-e908667d36e9" providerId="ADAL" clId="{20B71690-6088-6043-B1BC-87BD440CDF4C}" dt="2023-09-15T20:11:32.444" v="19007" actId="20577"/>
        <pc:sldMkLst>
          <pc:docMk/>
          <pc:sldMk cId="1336922180" sldId="1747"/>
        </pc:sldMkLst>
        <pc:spChg chg="add del mod">
          <ac:chgData name="Ganose, Alexander M" userId="8fc7f4ca-5b95-489f-8cd5-e908667d36e9" providerId="ADAL" clId="{20B71690-6088-6043-B1BC-87BD440CDF4C}" dt="2023-09-15T14:39:02.368" v="9327" actId="478"/>
          <ac:spMkLst>
            <pc:docMk/>
            <pc:sldMk cId="1336922180" sldId="1747"/>
            <ac:spMk id="2" creationId="{F3A2CA4D-1E15-A283-1D75-CFC97FC8D379}"/>
          </ac:spMkLst>
        </pc:spChg>
        <pc:spChg chg="mod">
          <ac:chgData name="Ganose, Alexander M" userId="8fc7f4ca-5b95-489f-8cd5-e908667d36e9" providerId="ADAL" clId="{20B71690-6088-6043-B1BC-87BD440CDF4C}" dt="2023-09-15T19:11:01.893" v="17689" actId="1037"/>
          <ac:spMkLst>
            <pc:docMk/>
            <pc:sldMk cId="1336922180" sldId="1747"/>
            <ac:spMk id="12" creationId="{F202A375-904F-A648-A320-ED65D87EAD7F}"/>
          </ac:spMkLst>
        </pc:spChg>
        <pc:spChg chg="add del mod">
          <ac:chgData name="Ganose, Alexander M" userId="8fc7f4ca-5b95-489f-8cd5-e908667d36e9" providerId="ADAL" clId="{20B71690-6088-6043-B1BC-87BD440CDF4C}" dt="2023-09-15T14:41:20.026" v="9408" actId="478"/>
          <ac:spMkLst>
            <pc:docMk/>
            <pc:sldMk cId="1336922180" sldId="1747"/>
            <ac:spMk id="15" creationId="{BBD15F97-1B15-0ACD-E7DF-F6DB06C7A19B}"/>
          </ac:spMkLst>
        </pc:spChg>
        <pc:spChg chg="del">
          <ac:chgData name="Ganose, Alexander M" userId="8fc7f4ca-5b95-489f-8cd5-e908667d36e9" providerId="ADAL" clId="{20B71690-6088-6043-B1BC-87BD440CDF4C}" dt="2023-09-15T14:35:06.791" v="9314" actId="478"/>
          <ac:spMkLst>
            <pc:docMk/>
            <pc:sldMk cId="1336922180" sldId="1747"/>
            <ac:spMk id="16" creationId="{15136E4E-AC99-19C5-F8B0-028225D61FE4}"/>
          </ac:spMkLst>
        </pc:spChg>
        <pc:spChg chg="del">
          <ac:chgData name="Ganose, Alexander M" userId="8fc7f4ca-5b95-489f-8cd5-e908667d36e9" providerId="ADAL" clId="{20B71690-6088-6043-B1BC-87BD440CDF4C}" dt="2023-09-15T14:35:06.791" v="9314" actId="478"/>
          <ac:spMkLst>
            <pc:docMk/>
            <pc:sldMk cId="1336922180" sldId="1747"/>
            <ac:spMk id="17" creationId="{B7B72E42-795A-7A54-99B6-A47B0D0B224D}"/>
          </ac:spMkLst>
        </pc:spChg>
        <pc:spChg chg="mod">
          <ac:chgData name="Ganose, Alexander M" userId="8fc7f4ca-5b95-489f-8cd5-e908667d36e9" providerId="ADAL" clId="{20B71690-6088-6043-B1BC-87BD440CDF4C}" dt="2023-09-15T14:34:58.060" v="9313" actId="20577"/>
          <ac:spMkLst>
            <pc:docMk/>
            <pc:sldMk cId="1336922180" sldId="1747"/>
            <ac:spMk id="18" creationId="{DEDEDFDA-D8D7-7F4B-83A1-E08A889531D3}"/>
          </ac:spMkLst>
        </pc:spChg>
        <pc:spChg chg="mod">
          <ac:chgData name="Ganose, Alexander M" userId="8fc7f4ca-5b95-489f-8cd5-e908667d36e9" providerId="ADAL" clId="{20B71690-6088-6043-B1BC-87BD440CDF4C}" dt="2023-09-15T19:11:01.893" v="17689" actId="1037"/>
          <ac:spMkLst>
            <pc:docMk/>
            <pc:sldMk cId="1336922180" sldId="1747"/>
            <ac:spMk id="24" creationId="{339443B9-83A7-1698-22B0-CB76B81E9387}"/>
          </ac:spMkLst>
        </pc:spChg>
        <pc:spChg chg="mod">
          <ac:chgData name="Ganose, Alexander M" userId="8fc7f4ca-5b95-489f-8cd5-e908667d36e9" providerId="ADAL" clId="{20B71690-6088-6043-B1BC-87BD440CDF4C}" dt="2023-09-15T20:11:32.444" v="19007" actId="20577"/>
          <ac:spMkLst>
            <pc:docMk/>
            <pc:sldMk cId="1336922180" sldId="1747"/>
            <ac:spMk id="25" creationId="{A19F2D75-D18A-5B9D-58CE-CC5E57C610E2}"/>
          </ac:spMkLst>
        </pc:spChg>
        <pc:spChg chg="del">
          <ac:chgData name="Ganose, Alexander M" userId="8fc7f4ca-5b95-489f-8cd5-e908667d36e9" providerId="ADAL" clId="{20B71690-6088-6043-B1BC-87BD440CDF4C}" dt="2023-09-15T14:35:06.791" v="9314" actId="478"/>
          <ac:spMkLst>
            <pc:docMk/>
            <pc:sldMk cId="1336922180" sldId="1747"/>
            <ac:spMk id="29" creationId="{6FF3B9A5-6D59-C9A7-E872-60D235B0804D}"/>
          </ac:spMkLst>
        </pc:spChg>
        <pc:spChg chg="add del mod">
          <ac:chgData name="Ganose, Alexander M" userId="8fc7f4ca-5b95-489f-8cd5-e908667d36e9" providerId="ADAL" clId="{20B71690-6088-6043-B1BC-87BD440CDF4C}" dt="2023-09-15T14:50:28.882" v="9612" actId="478"/>
          <ac:spMkLst>
            <pc:docMk/>
            <pc:sldMk cId="1336922180" sldId="1747"/>
            <ac:spMk id="30" creationId="{54BCF0AC-6F04-A8BA-51CC-31C4E159F9A5}"/>
          </ac:spMkLst>
        </pc:spChg>
        <pc:spChg chg="del">
          <ac:chgData name="Ganose, Alexander M" userId="8fc7f4ca-5b95-489f-8cd5-e908667d36e9" providerId="ADAL" clId="{20B71690-6088-6043-B1BC-87BD440CDF4C}" dt="2023-09-15T14:35:06.791" v="9314" actId="478"/>
          <ac:spMkLst>
            <pc:docMk/>
            <pc:sldMk cId="1336922180" sldId="1747"/>
            <ac:spMk id="39" creationId="{7D9009F8-93F1-DFC0-B531-D809E622168D}"/>
          </ac:spMkLst>
        </pc:spChg>
        <pc:spChg chg="mod">
          <ac:chgData name="Ganose, Alexander M" userId="8fc7f4ca-5b95-489f-8cd5-e908667d36e9" providerId="ADAL" clId="{20B71690-6088-6043-B1BC-87BD440CDF4C}" dt="2023-09-15T19:11:01.893" v="17689" actId="1037"/>
          <ac:spMkLst>
            <pc:docMk/>
            <pc:sldMk cId="1336922180" sldId="1747"/>
            <ac:spMk id="41" creationId="{7CEA893A-74B8-EF79-47EE-79CC84F14EE5}"/>
          </ac:spMkLst>
        </pc:spChg>
        <pc:spChg chg="del mod">
          <ac:chgData name="Ganose, Alexander M" userId="8fc7f4ca-5b95-489f-8cd5-e908667d36e9" providerId="ADAL" clId="{20B71690-6088-6043-B1BC-87BD440CDF4C}" dt="2023-09-15T14:50:28.882" v="9612" actId="478"/>
          <ac:spMkLst>
            <pc:docMk/>
            <pc:sldMk cId="1336922180" sldId="1747"/>
            <ac:spMk id="42" creationId="{7ED0069C-42EA-3528-FBE0-32B74E993F9A}"/>
          </ac:spMkLst>
        </pc:spChg>
        <pc:spChg chg="del mod">
          <ac:chgData name="Ganose, Alexander M" userId="8fc7f4ca-5b95-489f-8cd5-e908667d36e9" providerId="ADAL" clId="{20B71690-6088-6043-B1BC-87BD440CDF4C}" dt="2023-09-15T14:50:28.882" v="9612" actId="478"/>
          <ac:spMkLst>
            <pc:docMk/>
            <pc:sldMk cId="1336922180" sldId="1747"/>
            <ac:spMk id="43" creationId="{6C9709D7-0B70-5302-E90C-BF4427F3B528}"/>
          </ac:spMkLst>
        </pc:spChg>
        <pc:spChg chg="del mod">
          <ac:chgData name="Ganose, Alexander M" userId="8fc7f4ca-5b95-489f-8cd5-e908667d36e9" providerId="ADAL" clId="{20B71690-6088-6043-B1BC-87BD440CDF4C}" dt="2023-09-15T14:50:30.975" v="9613" actId="478"/>
          <ac:spMkLst>
            <pc:docMk/>
            <pc:sldMk cId="1336922180" sldId="1747"/>
            <ac:spMk id="44" creationId="{930412D3-F651-A8DD-8664-7D2726FE3CED}"/>
          </ac:spMkLst>
        </pc:spChg>
        <pc:spChg chg="add mod">
          <ac:chgData name="Ganose, Alexander M" userId="8fc7f4ca-5b95-489f-8cd5-e908667d36e9" providerId="ADAL" clId="{20B71690-6088-6043-B1BC-87BD440CDF4C}" dt="2023-09-15T19:11:01.893" v="17689" actId="1037"/>
          <ac:spMkLst>
            <pc:docMk/>
            <pc:sldMk cId="1336922180" sldId="1747"/>
            <ac:spMk id="45" creationId="{99F93097-4B2B-90F0-B34C-4AABC3F521F0}"/>
          </ac:spMkLst>
        </pc:spChg>
        <pc:spChg chg="add mod">
          <ac:chgData name="Ganose, Alexander M" userId="8fc7f4ca-5b95-489f-8cd5-e908667d36e9" providerId="ADAL" clId="{20B71690-6088-6043-B1BC-87BD440CDF4C}" dt="2023-09-15T19:11:01.893" v="17689" actId="1037"/>
          <ac:spMkLst>
            <pc:docMk/>
            <pc:sldMk cId="1336922180" sldId="1747"/>
            <ac:spMk id="46" creationId="{402D594F-5127-8BED-0A30-52DEEA0CE5BD}"/>
          </ac:spMkLst>
        </pc:spChg>
        <pc:spChg chg="add mod">
          <ac:chgData name="Ganose, Alexander M" userId="8fc7f4ca-5b95-489f-8cd5-e908667d36e9" providerId="ADAL" clId="{20B71690-6088-6043-B1BC-87BD440CDF4C}" dt="2023-09-15T19:11:01.893" v="17689" actId="1037"/>
          <ac:spMkLst>
            <pc:docMk/>
            <pc:sldMk cId="1336922180" sldId="1747"/>
            <ac:spMk id="47" creationId="{66C8D05B-61A1-C71D-DFB0-C61F6C9C216E}"/>
          </ac:spMkLst>
        </pc:spChg>
        <pc:spChg chg="add mod">
          <ac:chgData name="Ganose, Alexander M" userId="8fc7f4ca-5b95-489f-8cd5-e908667d36e9" providerId="ADAL" clId="{20B71690-6088-6043-B1BC-87BD440CDF4C}" dt="2023-09-15T19:11:01.893" v="17689" actId="1037"/>
          <ac:spMkLst>
            <pc:docMk/>
            <pc:sldMk cId="1336922180" sldId="1747"/>
            <ac:spMk id="48" creationId="{6DCDE3CC-9FE4-6268-3921-EB3440F6D5FC}"/>
          </ac:spMkLst>
        </pc:spChg>
        <pc:spChg chg="add del mod">
          <ac:chgData name="Ganose, Alexander M" userId="8fc7f4ca-5b95-489f-8cd5-e908667d36e9" providerId="ADAL" clId="{20B71690-6088-6043-B1BC-87BD440CDF4C}" dt="2023-09-15T19:08:00.326" v="17596" actId="478"/>
          <ac:spMkLst>
            <pc:docMk/>
            <pc:sldMk cId="1336922180" sldId="1747"/>
            <ac:spMk id="49" creationId="{C04443A9-B98F-9C50-A60B-ACAD160CC801}"/>
          </ac:spMkLst>
        </pc:spChg>
        <pc:spChg chg="add mod">
          <ac:chgData name="Ganose, Alexander M" userId="8fc7f4ca-5b95-489f-8cd5-e908667d36e9" providerId="ADAL" clId="{20B71690-6088-6043-B1BC-87BD440CDF4C}" dt="2023-09-15T19:11:01.893" v="17689" actId="1037"/>
          <ac:spMkLst>
            <pc:docMk/>
            <pc:sldMk cId="1336922180" sldId="1747"/>
            <ac:spMk id="50" creationId="{BFB78227-FD10-FA57-812E-91A37DEA1905}"/>
          </ac:spMkLst>
        </pc:spChg>
        <pc:spChg chg="add del mod">
          <ac:chgData name="Ganose, Alexander M" userId="8fc7f4ca-5b95-489f-8cd5-e908667d36e9" providerId="ADAL" clId="{20B71690-6088-6043-B1BC-87BD440CDF4C}" dt="2023-09-15T14:54:33.185" v="9768" actId="478"/>
          <ac:spMkLst>
            <pc:docMk/>
            <pc:sldMk cId="1336922180" sldId="1747"/>
            <ac:spMk id="51" creationId="{D2D85C25-4102-5A0B-B2D2-B58A84548661}"/>
          </ac:spMkLst>
        </pc:spChg>
        <pc:spChg chg="add mod">
          <ac:chgData name="Ganose, Alexander M" userId="8fc7f4ca-5b95-489f-8cd5-e908667d36e9" providerId="ADAL" clId="{20B71690-6088-6043-B1BC-87BD440CDF4C}" dt="2023-09-15T19:11:01.893" v="17689" actId="1037"/>
          <ac:spMkLst>
            <pc:docMk/>
            <pc:sldMk cId="1336922180" sldId="1747"/>
            <ac:spMk id="52" creationId="{FCA37341-DF93-302C-6D0B-CBD1EF5A0593}"/>
          </ac:spMkLst>
        </pc:spChg>
        <pc:spChg chg="add mod">
          <ac:chgData name="Ganose, Alexander M" userId="8fc7f4ca-5b95-489f-8cd5-e908667d36e9" providerId="ADAL" clId="{20B71690-6088-6043-B1BC-87BD440CDF4C}" dt="2023-09-15T19:11:01.893" v="17689" actId="1037"/>
          <ac:spMkLst>
            <pc:docMk/>
            <pc:sldMk cId="1336922180" sldId="1747"/>
            <ac:spMk id="57" creationId="{01822D55-F490-9AA0-1753-64A1CE193D4F}"/>
          </ac:spMkLst>
        </pc:spChg>
        <pc:grpChg chg="del">
          <ac:chgData name="Ganose, Alexander M" userId="8fc7f4ca-5b95-489f-8cd5-e908667d36e9" providerId="ADAL" clId="{20B71690-6088-6043-B1BC-87BD440CDF4C}" dt="2023-09-15T14:35:06.791" v="9314" actId="478"/>
          <ac:grpSpMkLst>
            <pc:docMk/>
            <pc:sldMk cId="1336922180" sldId="1747"/>
            <ac:grpSpMk id="3" creationId="{6490781A-1696-B46F-C8F0-8BC4D001216A}"/>
          </ac:grpSpMkLst>
        </pc:grpChg>
        <pc:grpChg chg="del">
          <ac:chgData name="Ganose, Alexander M" userId="8fc7f4ca-5b95-489f-8cd5-e908667d36e9" providerId="ADAL" clId="{20B71690-6088-6043-B1BC-87BD440CDF4C}" dt="2023-09-15T14:35:06.791" v="9314" actId="478"/>
          <ac:grpSpMkLst>
            <pc:docMk/>
            <pc:sldMk cId="1336922180" sldId="1747"/>
            <ac:grpSpMk id="19" creationId="{85390AD9-32A9-47FE-4EA1-1BF6EA066415}"/>
          </ac:grpSpMkLst>
        </pc:grpChg>
        <pc:grpChg chg="del">
          <ac:chgData name="Ganose, Alexander M" userId="8fc7f4ca-5b95-489f-8cd5-e908667d36e9" providerId="ADAL" clId="{20B71690-6088-6043-B1BC-87BD440CDF4C}" dt="2023-09-15T14:35:06.791" v="9314" actId="478"/>
          <ac:grpSpMkLst>
            <pc:docMk/>
            <pc:sldMk cId="1336922180" sldId="1747"/>
            <ac:grpSpMk id="31" creationId="{2643237F-DB73-0866-7CC9-F90C389DF882}"/>
          </ac:grpSpMkLst>
        </pc:grpChg>
        <pc:cxnChg chg="add mod">
          <ac:chgData name="Ganose, Alexander M" userId="8fc7f4ca-5b95-489f-8cd5-e908667d36e9" providerId="ADAL" clId="{20B71690-6088-6043-B1BC-87BD440CDF4C}" dt="2023-09-15T19:11:01.893" v="17689" actId="1037"/>
          <ac:cxnSpMkLst>
            <pc:docMk/>
            <pc:sldMk cId="1336922180" sldId="1747"/>
            <ac:cxnSpMk id="54" creationId="{C4102627-683D-9447-4675-E4A54689C1BF}"/>
          </ac:cxnSpMkLst>
        </pc:cxnChg>
        <pc:cxnChg chg="add del mod">
          <ac:chgData name="Ganose, Alexander M" userId="8fc7f4ca-5b95-489f-8cd5-e908667d36e9" providerId="ADAL" clId="{20B71690-6088-6043-B1BC-87BD440CDF4C}" dt="2023-09-15T19:08:27.419" v="17628" actId="478"/>
          <ac:cxnSpMkLst>
            <pc:docMk/>
            <pc:sldMk cId="1336922180" sldId="1747"/>
            <ac:cxnSpMk id="56" creationId="{786DAC51-0198-28E0-0D0D-1649A66B1614}"/>
          </ac:cxnSpMkLst>
        </pc:cxnChg>
        <pc:cxnChg chg="add mod">
          <ac:chgData name="Ganose, Alexander M" userId="8fc7f4ca-5b95-489f-8cd5-e908667d36e9" providerId="ADAL" clId="{20B71690-6088-6043-B1BC-87BD440CDF4C}" dt="2023-09-15T19:11:01.893" v="17689" actId="1037"/>
          <ac:cxnSpMkLst>
            <pc:docMk/>
            <pc:sldMk cId="1336922180" sldId="1747"/>
            <ac:cxnSpMk id="62" creationId="{86F17B54-9C50-4A63-760F-8795BAFBE358}"/>
          </ac:cxnSpMkLst>
        </pc:cxnChg>
      </pc:sldChg>
      <pc:sldChg chg="addSp delSp modSp add mod ord modNotesTx">
        <pc:chgData name="Ganose, Alexander M" userId="8fc7f4ca-5b95-489f-8cd5-e908667d36e9" providerId="ADAL" clId="{20B71690-6088-6043-B1BC-87BD440CDF4C}" dt="2023-09-15T17:42:16.417" v="15027" actId="20577"/>
        <pc:sldMkLst>
          <pc:docMk/>
          <pc:sldMk cId="1060946646" sldId="1748"/>
        </pc:sldMkLst>
        <pc:spChg chg="del">
          <ac:chgData name="Ganose, Alexander M" userId="8fc7f4ca-5b95-489f-8cd5-e908667d36e9" providerId="ADAL" clId="{20B71690-6088-6043-B1BC-87BD440CDF4C}" dt="2023-09-15T14:58:26.036" v="9946" actId="478"/>
          <ac:spMkLst>
            <pc:docMk/>
            <pc:sldMk cId="1060946646" sldId="1748"/>
            <ac:spMk id="2" creationId="{274AD55F-4337-8B24-ED64-FA1F7BA47BB1}"/>
          </ac:spMkLst>
        </pc:spChg>
        <pc:spChg chg="add mod">
          <ac:chgData name="Ganose, Alexander M" userId="8fc7f4ca-5b95-489f-8cd5-e908667d36e9" providerId="ADAL" clId="{20B71690-6088-6043-B1BC-87BD440CDF4C}" dt="2023-09-15T15:29:50.617" v="10858" actId="1035"/>
          <ac:spMkLst>
            <pc:docMk/>
            <pc:sldMk cId="1060946646" sldId="1748"/>
            <ac:spMk id="3" creationId="{1A7C1FB1-E647-8504-4F86-A8222DA1EDA0}"/>
          </ac:spMkLst>
        </pc:spChg>
        <pc:spChg chg="add del mod">
          <ac:chgData name="Ganose, Alexander M" userId="8fc7f4ca-5b95-489f-8cd5-e908667d36e9" providerId="ADAL" clId="{20B71690-6088-6043-B1BC-87BD440CDF4C}" dt="2023-09-15T15:24:34.104" v="10706" actId="478"/>
          <ac:spMkLst>
            <pc:docMk/>
            <pc:sldMk cId="1060946646" sldId="1748"/>
            <ac:spMk id="8" creationId="{F85C5B76-7D94-D6CA-95F9-44821C964364}"/>
          </ac:spMkLst>
        </pc:spChg>
        <pc:spChg chg="add del mod">
          <ac:chgData name="Ganose, Alexander M" userId="8fc7f4ca-5b95-489f-8cd5-e908667d36e9" providerId="ADAL" clId="{20B71690-6088-6043-B1BC-87BD440CDF4C}" dt="2023-09-15T15:24:24.313" v="10701" actId="478"/>
          <ac:spMkLst>
            <pc:docMk/>
            <pc:sldMk cId="1060946646" sldId="1748"/>
            <ac:spMk id="9" creationId="{CDF44C62-6608-92A3-C040-A5820D7A9FA4}"/>
          </ac:spMkLst>
        </pc:spChg>
        <pc:spChg chg="add mod">
          <ac:chgData name="Ganose, Alexander M" userId="8fc7f4ca-5b95-489f-8cd5-e908667d36e9" providerId="ADAL" clId="{20B71690-6088-6043-B1BC-87BD440CDF4C}" dt="2023-09-15T15:28:47.101" v="10840" actId="164"/>
          <ac:spMkLst>
            <pc:docMk/>
            <pc:sldMk cId="1060946646" sldId="1748"/>
            <ac:spMk id="10" creationId="{1F14813A-AAF3-168E-C620-952A64C2742E}"/>
          </ac:spMkLst>
        </pc:spChg>
        <pc:spChg chg="add del mod">
          <ac:chgData name="Ganose, Alexander M" userId="8fc7f4ca-5b95-489f-8cd5-e908667d36e9" providerId="ADAL" clId="{20B71690-6088-6043-B1BC-87BD440CDF4C}" dt="2023-09-15T15:24:30.707" v="10704" actId="478"/>
          <ac:spMkLst>
            <pc:docMk/>
            <pc:sldMk cId="1060946646" sldId="1748"/>
            <ac:spMk id="11" creationId="{9A8E1309-2EB0-148F-C865-E779968379F9}"/>
          </ac:spMkLst>
        </pc:spChg>
        <pc:spChg chg="mod">
          <ac:chgData name="Ganose, Alexander M" userId="8fc7f4ca-5b95-489f-8cd5-e908667d36e9" providerId="ADAL" clId="{20B71690-6088-6043-B1BC-87BD440CDF4C}" dt="2023-09-15T15:29:47.501" v="10852" actId="1035"/>
          <ac:spMkLst>
            <pc:docMk/>
            <pc:sldMk cId="1060946646" sldId="1748"/>
            <ac:spMk id="12" creationId="{F202A375-904F-A648-A320-ED65D87EAD7F}"/>
          </ac:spMkLst>
        </pc:spChg>
        <pc:spChg chg="add del mod">
          <ac:chgData name="Ganose, Alexander M" userId="8fc7f4ca-5b95-489f-8cd5-e908667d36e9" providerId="ADAL" clId="{20B71690-6088-6043-B1BC-87BD440CDF4C}" dt="2023-09-15T15:24:29.869" v="10703" actId="478"/>
          <ac:spMkLst>
            <pc:docMk/>
            <pc:sldMk cId="1060946646" sldId="1748"/>
            <ac:spMk id="13" creationId="{BE6DAF20-5BC2-D408-36AD-0E3F53E7090E}"/>
          </ac:spMkLst>
        </pc:spChg>
        <pc:spChg chg="add mod">
          <ac:chgData name="Ganose, Alexander M" userId="8fc7f4ca-5b95-489f-8cd5-e908667d36e9" providerId="ADAL" clId="{20B71690-6088-6043-B1BC-87BD440CDF4C}" dt="2023-09-15T15:28:47.101" v="10840" actId="164"/>
          <ac:spMkLst>
            <pc:docMk/>
            <pc:sldMk cId="1060946646" sldId="1748"/>
            <ac:spMk id="14" creationId="{C1F22A27-BC29-27D5-3A07-BD2FCBFB325A}"/>
          </ac:spMkLst>
        </pc:spChg>
        <pc:spChg chg="add mod">
          <ac:chgData name="Ganose, Alexander M" userId="8fc7f4ca-5b95-489f-8cd5-e908667d36e9" providerId="ADAL" clId="{20B71690-6088-6043-B1BC-87BD440CDF4C}" dt="2023-09-15T15:28:47.101" v="10840" actId="164"/>
          <ac:spMkLst>
            <pc:docMk/>
            <pc:sldMk cId="1060946646" sldId="1748"/>
            <ac:spMk id="15" creationId="{C086D9B5-31FB-2215-CD0E-08463A886EA2}"/>
          </ac:spMkLst>
        </pc:spChg>
        <pc:spChg chg="mod">
          <ac:chgData name="Ganose, Alexander M" userId="8fc7f4ca-5b95-489f-8cd5-e908667d36e9" providerId="ADAL" clId="{20B71690-6088-6043-B1BC-87BD440CDF4C}" dt="2023-09-15T14:57:31.093" v="9863" actId="20577"/>
          <ac:spMkLst>
            <pc:docMk/>
            <pc:sldMk cId="1060946646" sldId="1748"/>
            <ac:spMk id="18" creationId="{DEDEDFDA-D8D7-7F4B-83A1-E08A889531D3}"/>
          </ac:spMkLst>
        </pc:spChg>
        <pc:spChg chg="del mod">
          <ac:chgData name="Ganose, Alexander M" userId="8fc7f4ca-5b95-489f-8cd5-e908667d36e9" providerId="ADAL" clId="{20B71690-6088-6043-B1BC-87BD440CDF4C}" dt="2023-09-15T15:32:37.332" v="10954" actId="478"/>
          <ac:spMkLst>
            <pc:docMk/>
            <pc:sldMk cId="1060946646" sldId="1748"/>
            <ac:spMk id="24" creationId="{339443B9-83A7-1698-22B0-CB76B81E9387}"/>
          </ac:spMkLst>
        </pc:spChg>
        <pc:spChg chg="del">
          <ac:chgData name="Ganose, Alexander M" userId="8fc7f4ca-5b95-489f-8cd5-e908667d36e9" providerId="ADAL" clId="{20B71690-6088-6043-B1BC-87BD440CDF4C}" dt="2023-09-15T14:58:26.036" v="9946" actId="478"/>
          <ac:spMkLst>
            <pc:docMk/>
            <pc:sldMk cId="1060946646" sldId="1748"/>
            <ac:spMk id="25" creationId="{A19F2D75-D18A-5B9D-58CE-CC5E57C610E2}"/>
          </ac:spMkLst>
        </pc:spChg>
        <pc:grpChg chg="add mod">
          <ac:chgData name="Ganose, Alexander M" userId="8fc7f4ca-5b95-489f-8cd5-e908667d36e9" providerId="ADAL" clId="{20B71690-6088-6043-B1BC-87BD440CDF4C}" dt="2023-09-15T15:28:52.717" v="10846" actId="1036"/>
          <ac:grpSpMkLst>
            <pc:docMk/>
            <pc:sldMk cId="1060946646" sldId="1748"/>
            <ac:grpSpMk id="21" creationId="{EA785559-F62A-DD9E-3669-82C0B5C80D89}"/>
          </ac:grpSpMkLst>
        </pc:grpChg>
        <pc:graphicFrameChg chg="add mod modGraphic">
          <ac:chgData name="Ganose, Alexander M" userId="8fc7f4ca-5b95-489f-8cd5-e908667d36e9" providerId="ADAL" clId="{20B71690-6088-6043-B1BC-87BD440CDF4C}" dt="2023-09-15T15:28:52.717" v="10846" actId="1036"/>
          <ac:graphicFrameMkLst>
            <pc:docMk/>
            <pc:sldMk cId="1060946646" sldId="1748"/>
            <ac:graphicFrameMk id="20" creationId="{6ABAAFF8-E3FD-E4F3-4A35-188E98003911}"/>
          </ac:graphicFrameMkLst>
        </pc:graphicFrameChg>
        <pc:cxnChg chg="add mod">
          <ac:chgData name="Ganose, Alexander M" userId="8fc7f4ca-5b95-489f-8cd5-e908667d36e9" providerId="ADAL" clId="{20B71690-6088-6043-B1BC-87BD440CDF4C}" dt="2023-09-15T16:23:24.826" v="12390" actId="1035"/>
          <ac:cxnSpMkLst>
            <pc:docMk/>
            <pc:sldMk cId="1060946646" sldId="1748"/>
            <ac:cxnSpMk id="4" creationId="{A030B8B5-CDA3-D8CC-B1F3-23B15C5FF5F8}"/>
          </ac:cxnSpMkLst>
        </pc:cxnChg>
        <pc:cxnChg chg="add del mod">
          <ac:chgData name="Ganose, Alexander M" userId="8fc7f4ca-5b95-489f-8cd5-e908667d36e9" providerId="ADAL" clId="{20B71690-6088-6043-B1BC-87BD440CDF4C}" dt="2023-09-15T15:24:21.998" v="10698" actId="478"/>
          <ac:cxnSpMkLst>
            <pc:docMk/>
            <pc:sldMk cId="1060946646" sldId="1748"/>
            <ac:cxnSpMk id="5" creationId="{DE42C290-A4DB-2AE1-D707-AC8E408C1566}"/>
          </ac:cxnSpMkLst>
        </pc:cxnChg>
        <pc:cxnChg chg="add del mod">
          <ac:chgData name="Ganose, Alexander M" userId="8fc7f4ca-5b95-489f-8cd5-e908667d36e9" providerId="ADAL" clId="{20B71690-6088-6043-B1BC-87BD440CDF4C}" dt="2023-09-15T15:24:22.654" v="10699" actId="478"/>
          <ac:cxnSpMkLst>
            <pc:docMk/>
            <pc:sldMk cId="1060946646" sldId="1748"/>
            <ac:cxnSpMk id="6" creationId="{462AB1BE-C67A-9385-345B-15186469E8F9}"/>
          </ac:cxnSpMkLst>
        </pc:cxnChg>
        <pc:cxnChg chg="add del mod">
          <ac:chgData name="Ganose, Alexander M" userId="8fc7f4ca-5b95-489f-8cd5-e908667d36e9" providerId="ADAL" clId="{20B71690-6088-6043-B1BC-87BD440CDF4C}" dt="2023-09-15T15:26:02.393" v="10732" actId="478"/>
          <ac:cxnSpMkLst>
            <pc:docMk/>
            <pc:sldMk cId="1060946646" sldId="1748"/>
            <ac:cxnSpMk id="7" creationId="{C57AB076-080E-92FA-90E8-944AD0972498}"/>
          </ac:cxnSpMkLst>
        </pc:cxnChg>
        <pc:cxnChg chg="add mod">
          <ac:chgData name="Ganose, Alexander M" userId="8fc7f4ca-5b95-489f-8cd5-e908667d36e9" providerId="ADAL" clId="{20B71690-6088-6043-B1BC-87BD440CDF4C}" dt="2023-09-15T16:23:21.979" v="12388" actId="1036"/>
          <ac:cxnSpMkLst>
            <pc:docMk/>
            <pc:sldMk cId="1060946646" sldId="1748"/>
            <ac:cxnSpMk id="19" creationId="{F508D449-343F-E4E4-7F61-F046179125A6}"/>
          </ac:cxnSpMkLst>
        </pc:cxnChg>
      </pc:sldChg>
      <pc:sldChg chg="addSp delSp modSp add mod modTransition">
        <pc:chgData name="Ganose, Alexander M" userId="8fc7f4ca-5b95-489f-8cd5-e908667d36e9" providerId="ADAL" clId="{20B71690-6088-6043-B1BC-87BD440CDF4C}" dt="2023-09-15T15:30:43.081" v="10888" actId="1036"/>
        <pc:sldMkLst>
          <pc:docMk/>
          <pc:sldMk cId="87954417" sldId="1749"/>
        </pc:sldMkLst>
        <pc:spChg chg="del">
          <ac:chgData name="Ganose, Alexander M" userId="8fc7f4ca-5b95-489f-8cd5-e908667d36e9" providerId="ADAL" clId="{20B71690-6088-6043-B1BC-87BD440CDF4C}" dt="2023-09-15T15:09:47.263" v="10270" actId="478"/>
          <ac:spMkLst>
            <pc:docMk/>
            <pc:sldMk cId="87954417" sldId="1749"/>
            <ac:spMk id="2" creationId="{274AD55F-4337-8B24-ED64-FA1F7BA47BB1}"/>
          </ac:spMkLst>
        </pc:spChg>
        <pc:spChg chg="del">
          <ac:chgData name="Ganose, Alexander M" userId="8fc7f4ca-5b95-489f-8cd5-e908667d36e9" providerId="ADAL" clId="{20B71690-6088-6043-B1BC-87BD440CDF4C}" dt="2023-09-15T15:09:48.974" v="10271" actId="478"/>
          <ac:spMkLst>
            <pc:docMk/>
            <pc:sldMk cId="87954417" sldId="1749"/>
            <ac:spMk id="12" creationId="{F202A375-904F-A648-A320-ED65D87EAD7F}"/>
          </ac:spMkLst>
        </pc:spChg>
        <pc:spChg chg="mod">
          <ac:chgData name="Ganose, Alexander M" userId="8fc7f4ca-5b95-489f-8cd5-e908667d36e9" providerId="ADAL" clId="{20B71690-6088-6043-B1BC-87BD440CDF4C}" dt="2023-09-15T15:02:11.887" v="10059"/>
          <ac:spMkLst>
            <pc:docMk/>
            <pc:sldMk cId="87954417" sldId="1749"/>
            <ac:spMk id="14" creationId="{AC904A35-FBE1-CA2E-BA92-565833F373DE}"/>
          </ac:spMkLst>
        </pc:spChg>
        <pc:spChg chg="mod">
          <ac:chgData name="Ganose, Alexander M" userId="8fc7f4ca-5b95-489f-8cd5-e908667d36e9" providerId="ADAL" clId="{20B71690-6088-6043-B1BC-87BD440CDF4C}" dt="2023-09-15T15:09:41.878" v="10269"/>
          <ac:spMkLst>
            <pc:docMk/>
            <pc:sldMk cId="87954417" sldId="1749"/>
            <ac:spMk id="18" creationId="{DEDEDFDA-D8D7-7F4B-83A1-E08A889531D3}"/>
          </ac:spMkLst>
        </pc:spChg>
        <pc:spChg chg="del">
          <ac:chgData name="Ganose, Alexander M" userId="8fc7f4ca-5b95-489f-8cd5-e908667d36e9" providerId="ADAL" clId="{20B71690-6088-6043-B1BC-87BD440CDF4C}" dt="2023-09-15T15:09:47.263" v="10270" actId="478"/>
          <ac:spMkLst>
            <pc:docMk/>
            <pc:sldMk cId="87954417" sldId="1749"/>
            <ac:spMk id="24" creationId="{339443B9-83A7-1698-22B0-CB76B81E9387}"/>
          </ac:spMkLst>
        </pc:spChg>
        <pc:spChg chg="del">
          <ac:chgData name="Ganose, Alexander M" userId="8fc7f4ca-5b95-489f-8cd5-e908667d36e9" providerId="ADAL" clId="{20B71690-6088-6043-B1BC-87BD440CDF4C}" dt="2023-09-15T15:09:47.263" v="10270" actId="478"/>
          <ac:spMkLst>
            <pc:docMk/>
            <pc:sldMk cId="87954417" sldId="1749"/>
            <ac:spMk id="25" creationId="{A19F2D75-D18A-5B9D-58CE-CC5E57C610E2}"/>
          </ac:spMkLst>
        </pc:spChg>
        <pc:spChg chg="mod">
          <ac:chgData name="Ganose, Alexander M" userId="8fc7f4ca-5b95-489f-8cd5-e908667d36e9" providerId="ADAL" clId="{20B71690-6088-6043-B1BC-87BD440CDF4C}" dt="2023-09-15T15:06:18.523" v="10130" actId="1076"/>
          <ac:spMkLst>
            <pc:docMk/>
            <pc:sldMk cId="87954417" sldId="1749"/>
            <ac:spMk id="27" creationId="{1B216FAF-4876-3D94-7A88-F4038375AEBF}"/>
          </ac:spMkLst>
        </pc:spChg>
        <pc:spChg chg="del">
          <ac:chgData name="Ganose, Alexander M" userId="8fc7f4ca-5b95-489f-8cd5-e908667d36e9" providerId="ADAL" clId="{20B71690-6088-6043-B1BC-87BD440CDF4C}" dt="2023-09-15T15:05:57.766" v="10111" actId="478"/>
          <ac:spMkLst>
            <pc:docMk/>
            <pc:sldMk cId="87954417" sldId="1749"/>
            <ac:spMk id="36" creationId="{47AAE119-D7DD-024C-B779-7DEDD46B957F}"/>
          </ac:spMkLst>
        </pc:spChg>
        <pc:spChg chg="add del mod">
          <ac:chgData name="Ganose, Alexander M" userId="8fc7f4ca-5b95-489f-8cd5-e908667d36e9" providerId="ADAL" clId="{20B71690-6088-6043-B1BC-87BD440CDF4C}" dt="2023-09-15T15:05:39.137" v="10104" actId="478"/>
          <ac:spMkLst>
            <pc:docMk/>
            <pc:sldMk cId="87954417" sldId="1749"/>
            <ac:spMk id="66" creationId="{7D6EFA7E-679A-1A6B-DF67-463CADCB1C4F}"/>
          </ac:spMkLst>
        </pc:spChg>
        <pc:spChg chg="add mod">
          <ac:chgData name="Ganose, Alexander M" userId="8fc7f4ca-5b95-489f-8cd5-e908667d36e9" providerId="ADAL" clId="{20B71690-6088-6043-B1BC-87BD440CDF4C}" dt="2023-09-15T15:05:40.311" v="10105"/>
          <ac:spMkLst>
            <pc:docMk/>
            <pc:sldMk cId="87954417" sldId="1749"/>
            <ac:spMk id="67" creationId="{CF6A9D79-8DC4-4B01-06A4-CF56B96559B7}"/>
          </ac:spMkLst>
        </pc:spChg>
        <pc:spChg chg="add mod">
          <ac:chgData name="Ganose, Alexander M" userId="8fc7f4ca-5b95-489f-8cd5-e908667d36e9" providerId="ADAL" clId="{20B71690-6088-6043-B1BC-87BD440CDF4C}" dt="2023-09-15T15:07:09.024" v="10142" actId="167"/>
          <ac:spMkLst>
            <pc:docMk/>
            <pc:sldMk cId="87954417" sldId="1749"/>
            <ac:spMk id="68" creationId="{E2874217-53CD-5C76-3BAA-309D481367E6}"/>
          </ac:spMkLst>
        </pc:spChg>
        <pc:spChg chg="add mod">
          <ac:chgData name="Ganose, Alexander M" userId="8fc7f4ca-5b95-489f-8cd5-e908667d36e9" providerId="ADAL" clId="{20B71690-6088-6043-B1BC-87BD440CDF4C}" dt="2023-09-15T15:07:09.024" v="10142" actId="167"/>
          <ac:spMkLst>
            <pc:docMk/>
            <pc:sldMk cId="87954417" sldId="1749"/>
            <ac:spMk id="69" creationId="{CFB91F69-D3BE-C2A7-6CD7-C0F9581BE1D8}"/>
          </ac:spMkLst>
        </pc:spChg>
        <pc:spChg chg="add mod">
          <ac:chgData name="Ganose, Alexander M" userId="8fc7f4ca-5b95-489f-8cd5-e908667d36e9" providerId="ADAL" clId="{20B71690-6088-6043-B1BC-87BD440CDF4C}" dt="2023-09-15T15:07:09.024" v="10142" actId="167"/>
          <ac:spMkLst>
            <pc:docMk/>
            <pc:sldMk cId="87954417" sldId="1749"/>
            <ac:spMk id="70" creationId="{82678587-7BBF-6139-0031-3013481C2AC6}"/>
          </ac:spMkLst>
        </pc:spChg>
        <pc:spChg chg="add mod">
          <ac:chgData name="Ganose, Alexander M" userId="8fc7f4ca-5b95-489f-8cd5-e908667d36e9" providerId="ADAL" clId="{20B71690-6088-6043-B1BC-87BD440CDF4C}" dt="2023-09-15T15:07:09.024" v="10142" actId="167"/>
          <ac:spMkLst>
            <pc:docMk/>
            <pc:sldMk cId="87954417" sldId="1749"/>
            <ac:spMk id="71" creationId="{EA5C036C-B2AD-20E1-5E96-1441466115A8}"/>
          </ac:spMkLst>
        </pc:spChg>
        <pc:spChg chg="add del mod">
          <ac:chgData name="Ganose, Alexander M" userId="8fc7f4ca-5b95-489f-8cd5-e908667d36e9" providerId="ADAL" clId="{20B71690-6088-6043-B1BC-87BD440CDF4C}" dt="2023-09-15T15:11:39.361" v="10341" actId="478"/>
          <ac:spMkLst>
            <pc:docMk/>
            <pc:sldMk cId="87954417" sldId="1749"/>
            <ac:spMk id="72" creationId="{B1DBD68C-83AE-7D59-6DA7-EB12042E7527}"/>
          </ac:spMkLst>
        </pc:spChg>
        <pc:spChg chg="add mod">
          <ac:chgData name="Ganose, Alexander M" userId="8fc7f4ca-5b95-489f-8cd5-e908667d36e9" providerId="ADAL" clId="{20B71690-6088-6043-B1BC-87BD440CDF4C}" dt="2023-09-15T15:30:43.081" v="10888" actId="1036"/>
          <ac:spMkLst>
            <pc:docMk/>
            <pc:sldMk cId="87954417" sldId="1749"/>
            <ac:spMk id="73" creationId="{6693D53A-610B-D51C-F3B1-84DED40A0108}"/>
          </ac:spMkLst>
        </pc:spChg>
        <pc:grpChg chg="add mod">
          <ac:chgData name="Ganose, Alexander M" userId="8fc7f4ca-5b95-489f-8cd5-e908667d36e9" providerId="ADAL" clId="{20B71690-6088-6043-B1BC-87BD440CDF4C}" dt="2023-09-15T15:02:11.887" v="10059"/>
          <ac:grpSpMkLst>
            <pc:docMk/>
            <pc:sldMk cId="87954417" sldId="1749"/>
            <ac:grpSpMk id="3" creationId="{2D9A1FEB-ADF7-5CCB-E7AE-054444B5B50D}"/>
          </ac:grpSpMkLst>
        </pc:grpChg>
        <pc:grpChg chg="mod">
          <ac:chgData name="Ganose, Alexander M" userId="8fc7f4ca-5b95-489f-8cd5-e908667d36e9" providerId="ADAL" clId="{20B71690-6088-6043-B1BC-87BD440CDF4C}" dt="2023-09-15T15:01:56.189" v="10057" actId="12788"/>
          <ac:grpSpMkLst>
            <pc:docMk/>
            <pc:sldMk cId="87954417" sldId="1749"/>
            <ac:grpSpMk id="16" creationId="{CF621889-A50C-5FBA-E5AB-1CC6861B2317}"/>
          </ac:grpSpMkLst>
        </pc:grpChg>
        <pc:grpChg chg="del mod">
          <ac:chgData name="Ganose, Alexander M" userId="8fc7f4ca-5b95-489f-8cd5-e908667d36e9" providerId="ADAL" clId="{20B71690-6088-6043-B1BC-87BD440CDF4C}" dt="2023-09-15T15:02:11.525" v="10058" actId="478"/>
          <ac:grpSpMkLst>
            <pc:docMk/>
            <pc:sldMk cId="87954417" sldId="1749"/>
            <ac:grpSpMk id="28" creationId="{A9FF59C4-3A71-16B2-F6EE-334601B82A0F}"/>
          </ac:grpSpMkLst>
        </pc:grpChg>
        <pc:grpChg chg="mod">
          <ac:chgData name="Ganose, Alexander M" userId="8fc7f4ca-5b95-489f-8cd5-e908667d36e9" providerId="ADAL" clId="{20B71690-6088-6043-B1BC-87BD440CDF4C}" dt="2023-09-15T15:01:56.189" v="10057" actId="12788"/>
          <ac:grpSpMkLst>
            <pc:docMk/>
            <pc:sldMk cId="87954417" sldId="1749"/>
            <ac:grpSpMk id="38" creationId="{93939902-C40D-CEA4-714D-F1FA94F2BB22}"/>
          </ac:grpSpMkLst>
        </pc:grpChg>
        <pc:grpChg chg="mod">
          <ac:chgData name="Ganose, Alexander M" userId="8fc7f4ca-5b95-489f-8cd5-e908667d36e9" providerId="ADAL" clId="{20B71690-6088-6043-B1BC-87BD440CDF4C}" dt="2023-09-15T15:01:56.189" v="10057" actId="12788"/>
          <ac:grpSpMkLst>
            <pc:docMk/>
            <pc:sldMk cId="87954417" sldId="1749"/>
            <ac:grpSpMk id="46" creationId="{531547A1-EA38-3988-23BD-80FAE94E16D7}"/>
          </ac:grpSpMkLst>
        </pc:grpChg>
        <pc:grpChg chg="mod">
          <ac:chgData name="Ganose, Alexander M" userId="8fc7f4ca-5b95-489f-8cd5-e908667d36e9" providerId="ADAL" clId="{20B71690-6088-6043-B1BC-87BD440CDF4C}" dt="2023-09-15T15:01:56.189" v="10057" actId="12788"/>
          <ac:grpSpMkLst>
            <pc:docMk/>
            <pc:sldMk cId="87954417" sldId="1749"/>
            <ac:grpSpMk id="54" creationId="{A0453AAF-D3CA-7B51-EEA4-84E272C4460D}"/>
          </ac:grpSpMkLst>
        </pc:grpChg>
        <pc:cxnChg chg="mod">
          <ac:chgData name="Ganose, Alexander M" userId="8fc7f4ca-5b95-489f-8cd5-e908667d36e9" providerId="ADAL" clId="{20B71690-6088-6043-B1BC-87BD440CDF4C}" dt="2023-09-15T15:06:51.433" v="10136" actId="1076"/>
          <ac:cxnSpMkLst>
            <pc:docMk/>
            <pc:sldMk cId="87954417" sldId="1749"/>
            <ac:cxnSpMk id="5" creationId="{ADA81AE7-BCA5-5186-3B37-8EBCBAD9A1F3}"/>
          </ac:cxnSpMkLst>
        </pc:cxnChg>
        <pc:cxnChg chg="mod">
          <ac:chgData name="Ganose, Alexander M" userId="8fc7f4ca-5b95-489f-8cd5-e908667d36e9" providerId="ADAL" clId="{20B71690-6088-6043-B1BC-87BD440CDF4C}" dt="2023-09-15T15:02:11.887" v="10059"/>
          <ac:cxnSpMkLst>
            <pc:docMk/>
            <pc:sldMk cId="87954417" sldId="1749"/>
            <ac:cxnSpMk id="15" creationId="{4693A0F6-6419-CB05-1097-7DABDF9F76B1}"/>
          </ac:cxnSpMkLst>
        </pc:cxnChg>
        <pc:cxnChg chg="mod">
          <ac:chgData name="Ganose, Alexander M" userId="8fc7f4ca-5b95-489f-8cd5-e908667d36e9" providerId="ADAL" clId="{20B71690-6088-6043-B1BC-87BD440CDF4C}" dt="2023-09-15T15:02:11.887" v="10059"/>
          <ac:cxnSpMkLst>
            <pc:docMk/>
            <pc:sldMk cId="87954417" sldId="1749"/>
            <ac:cxnSpMk id="37" creationId="{16F6240B-098E-3964-4146-5B7DA4085F4A}"/>
          </ac:cxnSpMkLst>
        </pc:cxnChg>
        <pc:cxnChg chg="mod">
          <ac:chgData name="Ganose, Alexander M" userId="8fc7f4ca-5b95-489f-8cd5-e908667d36e9" providerId="ADAL" clId="{20B71690-6088-6043-B1BC-87BD440CDF4C}" dt="2023-09-15T15:02:11.887" v="10059"/>
          <ac:cxnSpMkLst>
            <pc:docMk/>
            <pc:sldMk cId="87954417" sldId="1749"/>
            <ac:cxnSpMk id="62" creationId="{F85A188A-A438-516E-1463-847E966941AC}"/>
          </ac:cxnSpMkLst>
        </pc:cxnChg>
        <pc:cxnChg chg="mod">
          <ac:chgData name="Ganose, Alexander M" userId="8fc7f4ca-5b95-489f-8cd5-e908667d36e9" providerId="ADAL" clId="{20B71690-6088-6043-B1BC-87BD440CDF4C}" dt="2023-09-15T15:02:11.887" v="10059"/>
          <ac:cxnSpMkLst>
            <pc:docMk/>
            <pc:sldMk cId="87954417" sldId="1749"/>
            <ac:cxnSpMk id="63" creationId="{E29EE379-6858-0A8F-1264-124C896BD501}"/>
          </ac:cxnSpMkLst>
        </pc:cxnChg>
        <pc:cxnChg chg="mod">
          <ac:chgData name="Ganose, Alexander M" userId="8fc7f4ca-5b95-489f-8cd5-e908667d36e9" providerId="ADAL" clId="{20B71690-6088-6043-B1BC-87BD440CDF4C}" dt="2023-09-15T15:02:11.887" v="10059"/>
          <ac:cxnSpMkLst>
            <pc:docMk/>
            <pc:sldMk cId="87954417" sldId="1749"/>
            <ac:cxnSpMk id="64" creationId="{517C65C3-8C68-FAFD-B4D2-FA09FBF5D5DF}"/>
          </ac:cxnSpMkLst>
        </pc:cxnChg>
        <pc:cxnChg chg="mod">
          <ac:chgData name="Ganose, Alexander M" userId="8fc7f4ca-5b95-489f-8cd5-e908667d36e9" providerId="ADAL" clId="{20B71690-6088-6043-B1BC-87BD440CDF4C}" dt="2023-09-15T15:02:11.887" v="10059"/>
          <ac:cxnSpMkLst>
            <pc:docMk/>
            <pc:sldMk cId="87954417" sldId="1749"/>
            <ac:cxnSpMk id="65" creationId="{8048B191-7B33-D228-64E7-26E23932C8AA}"/>
          </ac:cxnSpMkLst>
        </pc:cxnChg>
      </pc:sldChg>
      <pc:sldChg chg="addSp delSp modSp add mod modTransition">
        <pc:chgData name="Ganose, Alexander M" userId="8fc7f4ca-5b95-489f-8cd5-e908667d36e9" providerId="ADAL" clId="{20B71690-6088-6043-B1BC-87BD440CDF4C}" dt="2023-09-15T15:30:35.358" v="10873" actId="1036"/>
        <pc:sldMkLst>
          <pc:docMk/>
          <pc:sldMk cId="2646810350" sldId="1750"/>
        </pc:sldMkLst>
        <pc:spChg chg="del">
          <ac:chgData name="Ganose, Alexander M" userId="8fc7f4ca-5b95-489f-8cd5-e908667d36e9" providerId="ADAL" clId="{20B71690-6088-6043-B1BC-87BD440CDF4C}" dt="2023-09-15T15:10:07.445" v="10275" actId="478"/>
          <ac:spMkLst>
            <pc:docMk/>
            <pc:sldMk cId="2646810350" sldId="1750"/>
            <ac:spMk id="2" creationId="{274AD55F-4337-8B24-ED64-FA1F7BA47BB1}"/>
          </ac:spMkLst>
        </pc:spChg>
        <pc:spChg chg="del mod">
          <ac:chgData name="Ganose, Alexander M" userId="8fc7f4ca-5b95-489f-8cd5-e908667d36e9" providerId="ADAL" clId="{20B71690-6088-6043-B1BC-87BD440CDF4C}" dt="2023-09-15T15:10:07.445" v="10275" actId="478"/>
          <ac:spMkLst>
            <pc:docMk/>
            <pc:sldMk cId="2646810350" sldId="1750"/>
            <ac:spMk id="12" creationId="{F202A375-904F-A648-A320-ED65D87EAD7F}"/>
          </ac:spMkLst>
        </pc:spChg>
        <pc:spChg chg="mod">
          <ac:chgData name="Ganose, Alexander M" userId="8fc7f4ca-5b95-489f-8cd5-e908667d36e9" providerId="ADAL" clId="{20B71690-6088-6043-B1BC-87BD440CDF4C}" dt="2023-09-15T15:10:26.088" v="10278"/>
          <ac:spMkLst>
            <pc:docMk/>
            <pc:sldMk cId="2646810350" sldId="1750"/>
            <ac:spMk id="18" creationId="{DEDEDFDA-D8D7-7F4B-83A1-E08A889531D3}"/>
          </ac:spMkLst>
        </pc:spChg>
        <pc:spChg chg="del">
          <ac:chgData name="Ganose, Alexander M" userId="8fc7f4ca-5b95-489f-8cd5-e908667d36e9" providerId="ADAL" clId="{20B71690-6088-6043-B1BC-87BD440CDF4C}" dt="2023-09-15T15:10:07.445" v="10275" actId="478"/>
          <ac:spMkLst>
            <pc:docMk/>
            <pc:sldMk cId="2646810350" sldId="1750"/>
            <ac:spMk id="24" creationId="{339443B9-83A7-1698-22B0-CB76B81E9387}"/>
          </ac:spMkLst>
        </pc:spChg>
        <pc:spChg chg="del">
          <ac:chgData name="Ganose, Alexander M" userId="8fc7f4ca-5b95-489f-8cd5-e908667d36e9" providerId="ADAL" clId="{20B71690-6088-6043-B1BC-87BD440CDF4C}" dt="2023-09-15T15:10:07.445" v="10275" actId="478"/>
          <ac:spMkLst>
            <pc:docMk/>
            <pc:sldMk cId="2646810350" sldId="1750"/>
            <ac:spMk id="25" creationId="{A19F2D75-D18A-5B9D-58CE-CC5E57C610E2}"/>
          </ac:spMkLst>
        </pc:spChg>
        <pc:spChg chg="del mod">
          <ac:chgData name="Ganose, Alexander M" userId="8fc7f4ca-5b95-489f-8cd5-e908667d36e9" providerId="ADAL" clId="{20B71690-6088-6043-B1BC-87BD440CDF4C}" dt="2023-09-15T15:10:10.589" v="10277" actId="478"/>
          <ac:spMkLst>
            <pc:docMk/>
            <pc:sldMk cId="2646810350" sldId="1750"/>
            <ac:spMk id="27" creationId="{1B216FAF-4876-3D94-7A88-F4038375AEBF}"/>
          </ac:spMkLst>
        </pc:spChg>
        <pc:spChg chg="add mod">
          <ac:chgData name="Ganose, Alexander M" userId="8fc7f4ca-5b95-489f-8cd5-e908667d36e9" providerId="ADAL" clId="{20B71690-6088-6043-B1BC-87BD440CDF4C}" dt="2023-09-15T15:05:46.192" v="10109" actId="20577"/>
          <ac:spMkLst>
            <pc:docMk/>
            <pc:sldMk cId="2646810350" sldId="1750"/>
            <ac:spMk id="28" creationId="{4F4885D4-0772-A1AD-0C46-916174935793}"/>
          </ac:spMkLst>
        </pc:spChg>
        <pc:spChg chg="add mod">
          <ac:chgData name="Ganose, Alexander M" userId="8fc7f4ca-5b95-489f-8cd5-e908667d36e9" providerId="ADAL" clId="{20B71690-6088-6043-B1BC-87BD440CDF4C}" dt="2023-09-15T15:30:35.358" v="10873" actId="1036"/>
          <ac:spMkLst>
            <pc:docMk/>
            <pc:sldMk cId="2646810350" sldId="1750"/>
            <ac:spMk id="29" creationId="{23826A8D-9E28-AF55-84D4-78518F83D3F3}"/>
          </ac:spMkLst>
        </pc:spChg>
        <pc:spChg chg="del mod">
          <ac:chgData name="Ganose, Alexander M" userId="8fc7f4ca-5b95-489f-8cd5-e908667d36e9" providerId="ADAL" clId="{20B71690-6088-6043-B1BC-87BD440CDF4C}" dt="2023-09-15T15:05:42.667" v="10106" actId="478"/>
          <ac:spMkLst>
            <pc:docMk/>
            <pc:sldMk cId="2646810350" sldId="1750"/>
            <ac:spMk id="36" creationId="{47AAE119-D7DD-024C-B779-7DEDD46B957F}"/>
          </ac:spMkLst>
        </pc:spChg>
        <pc:grpChg chg="mod">
          <ac:chgData name="Ganose, Alexander M" userId="8fc7f4ca-5b95-489f-8cd5-e908667d36e9" providerId="ADAL" clId="{20B71690-6088-6043-B1BC-87BD440CDF4C}" dt="2023-09-15T15:03:16.360" v="10083" actId="12789"/>
          <ac:grpSpMkLst>
            <pc:docMk/>
            <pc:sldMk cId="2646810350" sldId="1750"/>
            <ac:grpSpMk id="3" creationId="{2D9A1FEB-ADF7-5CCB-E7AE-054444B5B50D}"/>
          </ac:grpSpMkLst>
        </pc:grpChg>
        <pc:grpChg chg="mod">
          <ac:chgData name="Ganose, Alexander M" userId="8fc7f4ca-5b95-489f-8cd5-e908667d36e9" providerId="ADAL" clId="{20B71690-6088-6043-B1BC-87BD440CDF4C}" dt="2023-09-15T15:03:16.360" v="10083" actId="12789"/>
          <ac:grpSpMkLst>
            <pc:docMk/>
            <pc:sldMk cId="2646810350" sldId="1750"/>
            <ac:grpSpMk id="16" creationId="{CF621889-A50C-5FBA-E5AB-1CC6861B2317}"/>
          </ac:grpSpMkLst>
        </pc:grpChg>
        <pc:grpChg chg="mod">
          <ac:chgData name="Ganose, Alexander M" userId="8fc7f4ca-5b95-489f-8cd5-e908667d36e9" providerId="ADAL" clId="{20B71690-6088-6043-B1BC-87BD440CDF4C}" dt="2023-09-15T15:03:16.360" v="10083" actId="12789"/>
          <ac:grpSpMkLst>
            <pc:docMk/>
            <pc:sldMk cId="2646810350" sldId="1750"/>
            <ac:grpSpMk id="38" creationId="{93939902-C40D-CEA4-714D-F1FA94F2BB22}"/>
          </ac:grpSpMkLst>
        </pc:grpChg>
        <pc:grpChg chg="mod">
          <ac:chgData name="Ganose, Alexander M" userId="8fc7f4ca-5b95-489f-8cd5-e908667d36e9" providerId="ADAL" clId="{20B71690-6088-6043-B1BC-87BD440CDF4C}" dt="2023-09-15T15:03:16.360" v="10083" actId="12789"/>
          <ac:grpSpMkLst>
            <pc:docMk/>
            <pc:sldMk cId="2646810350" sldId="1750"/>
            <ac:grpSpMk id="46" creationId="{531547A1-EA38-3988-23BD-80FAE94E16D7}"/>
          </ac:grpSpMkLst>
        </pc:grpChg>
        <pc:grpChg chg="mod">
          <ac:chgData name="Ganose, Alexander M" userId="8fc7f4ca-5b95-489f-8cd5-e908667d36e9" providerId="ADAL" clId="{20B71690-6088-6043-B1BC-87BD440CDF4C}" dt="2023-09-15T15:03:16.360" v="10083" actId="12789"/>
          <ac:grpSpMkLst>
            <pc:docMk/>
            <pc:sldMk cId="2646810350" sldId="1750"/>
            <ac:grpSpMk id="54" creationId="{A0453AAF-D3CA-7B51-EEA4-84E272C4460D}"/>
          </ac:grpSpMkLst>
        </pc:grpChg>
      </pc:sldChg>
      <pc:sldChg chg="addSp delSp modSp add mod modNotesTx">
        <pc:chgData name="Ganose, Alexander M" userId="8fc7f4ca-5b95-489f-8cd5-e908667d36e9" providerId="ADAL" clId="{20B71690-6088-6043-B1BC-87BD440CDF4C}" dt="2023-09-15T18:18:39.664" v="16240" actId="692"/>
        <pc:sldMkLst>
          <pc:docMk/>
          <pc:sldMk cId="1256683623" sldId="1751"/>
        </pc:sldMkLst>
        <pc:spChg chg="add mod">
          <ac:chgData name="Ganose, Alexander M" userId="8fc7f4ca-5b95-489f-8cd5-e908667d36e9" providerId="ADAL" clId="{20B71690-6088-6043-B1BC-87BD440CDF4C}" dt="2023-09-15T17:12:47.230" v="13912" actId="207"/>
          <ac:spMkLst>
            <pc:docMk/>
            <pc:sldMk cId="1256683623" sldId="1751"/>
            <ac:spMk id="2" creationId="{B3F24C1B-E3E5-9854-5A17-4BCA21E198C3}"/>
          </ac:spMkLst>
        </pc:spChg>
        <pc:spChg chg="add mod">
          <ac:chgData name="Ganose, Alexander M" userId="8fc7f4ca-5b95-489f-8cd5-e908667d36e9" providerId="ADAL" clId="{20B71690-6088-6043-B1BC-87BD440CDF4C}" dt="2023-09-15T17:25:51.392" v="14095" actId="1037"/>
          <ac:spMkLst>
            <pc:docMk/>
            <pc:sldMk cId="1256683623" sldId="1751"/>
            <ac:spMk id="3" creationId="{84F13125-D82C-772C-8314-7D2AB31FA4C0}"/>
          </ac:spMkLst>
        </pc:spChg>
        <pc:spChg chg="add del mod">
          <ac:chgData name="Ganose, Alexander M" userId="8fc7f4ca-5b95-489f-8cd5-e908667d36e9" providerId="ADAL" clId="{20B71690-6088-6043-B1BC-87BD440CDF4C}" dt="2023-09-15T17:24:42.893" v="14049" actId="478"/>
          <ac:spMkLst>
            <pc:docMk/>
            <pc:sldMk cId="1256683623" sldId="1751"/>
            <ac:spMk id="4" creationId="{51320171-8978-E18E-1F4D-D691880F8C27}"/>
          </ac:spMkLst>
        </pc:spChg>
        <pc:spChg chg="add del mod">
          <ac:chgData name="Ganose, Alexander M" userId="8fc7f4ca-5b95-489f-8cd5-e908667d36e9" providerId="ADAL" clId="{20B71690-6088-6043-B1BC-87BD440CDF4C}" dt="2023-09-15T17:24:54.163" v="14052" actId="478"/>
          <ac:spMkLst>
            <pc:docMk/>
            <pc:sldMk cId="1256683623" sldId="1751"/>
            <ac:spMk id="5" creationId="{961185C4-A657-05A8-DB07-E95FE42330BF}"/>
          </ac:spMkLst>
        </pc:spChg>
        <pc:spChg chg="mod">
          <ac:chgData name="Ganose, Alexander M" userId="8fc7f4ca-5b95-489f-8cd5-e908667d36e9" providerId="ADAL" clId="{20B71690-6088-6043-B1BC-87BD440CDF4C}" dt="2023-09-15T17:22:49.409" v="14021" actId="1076"/>
          <ac:spMkLst>
            <pc:docMk/>
            <pc:sldMk cId="1256683623" sldId="1751"/>
            <ac:spMk id="11" creationId="{24309262-A144-4189-DD06-AF44ADB14D3E}"/>
          </ac:spMkLst>
        </pc:spChg>
        <pc:spChg chg="del mod">
          <ac:chgData name="Ganose, Alexander M" userId="8fc7f4ca-5b95-489f-8cd5-e908667d36e9" providerId="ADAL" clId="{20B71690-6088-6043-B1BC-87BD440CDF4C}" dt="2023-09-15T17:23:57.172" v="14042" actId="478"/>
          <ac:spMkLst>
            <pc:docMk/>
            <pc:sldMk cId="1256683623" sldId="1751"/>
            <ac:spMk id="12" creationId="{F202A375-904F-A648-A320-ED65D87EAD7F}"/>
          </ac:spMkLst>
        </pc:spChg>
        <pc:spChg chg="mod">
          <ac:chgData name="Ganose, Alexander M" userId="8fc7f4ca-5b95-489f-8cd5-e908667d36e9" providerId="ADAL" clId="{20B71690-6088-6043-B1BC-87BD440CDF4C}" dt="2023-09-15T17:22:49.409" v="14021" actId="1076"/>
          <ac:spMkLst>
            <pc:docMk/>
            <pc:sldMk cId="1256683623" sldId="1751"/>
            <ac:spMk id="13" creationId="{9CF01554-D6DD-42B4-F668-A7D28589F8A5}"/>
          </ac:spMkLst>
        </pc:spChg>
        <pc:spChg chg="mod">
          <ac:chgData name="Ganose, Alexander M" userId="8fc7f4ca-5b95-489f-8cd5-e908667d36e9" providerId="ADAL" clId="{20B71690-6088-6043-B1BC-87BD440CDF4C}" dt="2023-09-15T17:23:33.674" v="14029" actId="692"/>
          <ac:spMkLst>
            <pc:docMk/>
            <pc:sldMk cId="1256683623" sldId="1751"/>
            <ac:spMk id="14" creationId="{84B14C03-7E66-79E1-11A6-BF73CF99803E}"/>
          </ac:spMkLst>
        </pc:spChg>
        <pc:spChg chg="mod">
          <ac:chgData name="Ganose, Alexander M" userId="8fc7f4ca-5b95-489f-8cd5-e908667d36e9" providerId="ADAL" clId="{20B71690-6088-6043-B1BC-87BD440CDF4C}" dt="2023-09-15T17:22:49.409" v="14021" actId="1076"/>
          <ac:spMkLst>
            <pc:docMk/>
            <pc:sldMk cId="1256683623" sldId="1751"/>
            <ac:spMk id="15" creationId="{18B7A41C-2106-DD05-5584-D391CDB64945}"/>
          </ac:spMkLst>
        </pc:spChg>
        <pc:spChg chg="mod">
          <ac:chgData name="Ganose, Alexander M" userId="8fc7f4ca-5b95-489f-8cd5-e908667d36e9" providerId="ADAL" clId="{20B71690-6088-6043-B1BC-87BD440CDF4C}" dt="2023-09-15T17:22:49.409" v="14021" actId="1076"/>
          <ac:spMkLst>
            <pc:docMk/>
            <pc:sldMk cId="1256683623" sldId="1751"/>
            <ac:spMk id="16" creationId="{4CCB89BC-1DF2-D57F-13AE-12C0A44481AA}"/>
          </ac:spMkLst>
        </pc:spChg>
        <pc:spChg chg="add mod">
          <ac:chgData name="Ganose, Alexander M" userId="8fc7f4ca-5b95-489f-8cd5-e908667d36e9" providerId="ADAL" clId="{20B71690-6088-6043-B1BC-87BD440CDF4C}" dt="2023-09-15T17:26:42.733" v="14133" actId="1076"/>
          <ac:spMkLst>
            <pc:docMk/>
            <pc:sldMk cId="1256683623" sldId="1751"/>
            <ac:spMk id="17" creationId="{33C91BA8-99E1-F043-6751-46E5FD2326F1}"/>
          </ac:spMkLst>
        </pc:spChg>
        <pc:spChg chg="mod">
          <ac:chgData name="Ganose, Alexander M" userId="8fc7f4ca-5b95-489f-8cd5-e908667d36e9" providerId="ADAL" clId="{20B71690-6088-6043-B1BC-87BD440CDF4C}" dt="2023-09-15T17:26:58.404" v="14167" actId="20577"/>
          <ac:spMkLst>
            <pc:docMk/>
            <pc:sldMk cId="1256683623" sldId="1751"/>
            <ac:spMk id="18" creationId="{DEDEDFDA-D8D7-7F4B-83A1-E08A889531D3}"/>
          </ac:spMkLst>
        </pc:spChg>
        <pc:spChg chg="add mod">
          <ac:chgData name="Ganose, Alexander M" userId="8fc7f4ca-5b95-489f-8cd5-e908667d36e9" providerId="ADAL" clId="{20B71690-6088-6043-B1BC-87BD440CDF4C}" dt="2023-09-15T17:26:42.733" v="14133" actId="1076"/>
          <ac:spMkLst>
            <pc:docMk/>
            <pc:sldMk cId="1256683623" sldId="1751"/>
            <ac:spMk id="19" creationId="{DAD37B58-C2E2-64AA-4BB1-CF8E749A6AFD}"/>
          </ac:spMkLst>
        </pc:spChg>
        <pc:spChg chg="mod">
          <ac:chgData name="Ganose, Alexander M" userId="8fc7f4ca-5b95-489f-8cd5-e908667d36e9" providerId="ADAL" clId="{20B71690-6088-6043-B1BC-87BD440CDF4C}" dt="2023-09-15T17:22:49.409" v="14021" actId="1076"/>
          <ac:spMkLst>
            <pc:docMk/>
            <pc:sldMk cId="1256683623" sldId="1751"/>
            <ac:spMk id="21" creationId="{BB21C13B-8421-EEF6-587C-43EE895FD011}"/>
          </ac:spMkLst>
        </pc:spChg>
        <pc:spChg chg="add del mod">
          <ac:chgData name="Ganose, Alexander M" userId="8fc7f4ca-5b95-489f-8cd5-e908667d36e9" providerId="ADAL" clId="{20B71690-6088-6043-B1BC-87BD440CDF4C}" dt="2023-09-15T17:23:11.361" v="14026" actId="478"/>
          <ac:spMkLst>
            <pc:docMk/>
            <pc:sldMk cId="1256683623" sldId="1751"/>
            <ac:spMk id="28" creationId="{0980BF47-7502-FF8A-CEEB-B1906CB799F5}"/>
          </ac:spMkLst>
        </pc:spChg>
        <pc:spChg chg="mod">
          <ac:chgData name="Ganose, Alexander M" userId="8fc7f4ca-5b95-489f-8cd5-e908667d36e9" providerId="ADAL" clId="{20B71690-6088-6043-B1BC-87BD440CDF4C}" dt="2023-09-15T17:22:49.409" v="14021" actId="1076"/>
          <ac:spMkLst>
            <pc:docMk/>
            <pc:sldMk cId="1256683623" sldId="1751"/>
            <ac:spMk id="30" creationId="{7EF1FE85-599A-5A23-A24F-5F79709EB7A2}"/>
          </ac:spMkLst>
        </pc:spChg>
        <pc:spChg chg="add mod">
          <ac:chgData name="Ganose, Alexander M" userId="8fc7f4ca-5b95-489f-8cd5-e908667d36e9" providerId="ADAL" clId="{20B71690-6088-6043-B1BC-87BD440CDF4C}" dt="2023-09-15T17:26:42.733" v="14133" actId="1076"/>
          <ac:spMkLst>
            <pc:docMk/>
            <pc:sldMk cId="1256683623" sldId="1751"/>
            <ac:spMk id="37" creationId="{FCB5698B-A673-FC41-7D8C-D9D891D52024}"/>
          </ac:spMkLst>
        </pc:spChg>
        <pc:spChg chg="add mod">
          <ac:chgData name="Ganose, Alexander M" userId="8fc7f4ca-5b95-489f-8cd5-e908667d36e9" providerId="ADAL" clId="{20B71690-6088-6043-B1BC-87BD440CDF4C}" dt="2023-09-15T17:25:51.392" v="14095" actId="1037"/>
          <ac:spMkLst>
            <pc:docMk/>
            <pc:sldMk cId="1256683623" sldId="1751"/>
            <ac:spMk id="38" creationId="{ED25390E-F950-A7F3-42EC-CA377375BE5F}"/>
          </ac:spMkLst>
        </pc:spChg>
        <pc:spChg chg="add mod">
          <ac:chgData name="Ganose, Alexander M" userId="8fc7f4ca-5b95-489f-8cd5-e908667d36e9" providerId="ADAL" clId="{20B71690-6088-6043-B1BC-87BD440CDF4C}" dt="2023-09-15T17:25:51.392" v="14095" actId="1037"/>
          <ac:spMkLst>
            <pc:docMk/>
            <pc:sldMk cId="1256683623" sldId="1751"/>
            <ac:spMk id="39" creationId="{12A8B1EE-384F-D573-6D27-AAD2646675BA}"/>
          </ac:spMkLst>
        </pc:spChg>
        <pc:spChg chg="add del mod">
          <ac:chgData name="Ganose, Alexander M" userId="8fc7f4ca-5b95-489f-8cd5-e908667d36e9" providerId="ADAL" clId="{20B71690-6088-6043-B1BC-87BD440CDF4C}" dt="2023-09-15T17:24:43.981" v="14050" actId="478"/>
          <ac:spMkLst>
            <pc:docMk/>
            <pc:sldMk cId="1256683623" sldId="1751"/>
            <ac:spMk id="40" creationId="{227A675C-B4DA-84E6-F441-24673CC79C13}"/>
          </ac:spMkLst>
        </pc:spChg>
        <pc:spChg chg="add mod">
          <ac:chgData name="Ganose, Alexander M" userId="8fc7f4ca-5b95-489f-8cd5-e908667d36e9" providerId="ADAL" clId="{20B71690-6088-6043-B1BC-87BD440CDF4C}" dt="2023-09-15T17:25:51.392" v="14095" actId="1037"/>
          <ac:spMkLst>
            <pc:docMk/>
            <pc:sldMk cId="1256683623" sldId="1751"/>
            <ac:spMk id="41" creationId="{807C4925-9C31-7C17-7463-2EC9FABDADB2}"/>
          </ac:spMkLst>
        </pc:spChg>
        <pc:spChg chg="add mod">
          <ac:chgData name="Ganose, Alexander M" userId="8fc7f4ca-5b95-489f-8cd5-e908667d36e9" providerId="ADAL" clId="{20B71690-6088-6043-B1BC-87BD440CDF4C}" dt="2023-09-15T17:26:27.572" v="14132" actId="1076"/>
          <ac:spMkLst>
            <pc:docMk/>
            <pc:sldMk cId="1256683623" sldId="1751"/>
            <ac:spMk id="42" creationId="{51238853-3143-0C2A-5F25-09F74B933FE1}"/>
          </ac:spMkLst>
        </pc:spChg>
        <pc:grpChg chg="add mod">
          <ac:chgData name="Ganose, Alexander M" userId="8fc7f4ca-5b95-489f-8cd5-e908667d36e9" providerId="ADAL" clId="{20B71690-6088-6043-B1BC-87BD440CDF4C}" dt="2023-09-15T17:26:42.733" v="14133" actId="1076"/>
          <ac:grpSpMkLst>
            <pc:docMk/>
            <pc:sldMk cId="1256683623" sldId="1751"/>
            <ac:grpSpMk id="6" creationId="{8ED7A274-2196-1A25-A9A7-C799C8016269}"/>
          </ac:grpSpMkLst>
        </pc:grpChg>
        <pc:grpChg chg="add del mod">
          <ac:chgData name="Ganose, Alexander M" userId="8fc7f4ca-5b95-489f-8cd5-e908667d36e9" providerId="ADAL" clId="{20B71690-6088-6043-B1BC-87BD440CDF4C}" dt="2023-09-15T17:23:10.105" v="14025" actId="478"/>
          <ac:grpSpMkLst>
            <pc:docMk/>
            <pc:sldMk cId="1256683623" sldId="1751"/>
            <ac:grpSpMk id="20" creationId="{6C88FA9D-94DD-EF6F-4342-2A7287576594}"/>
          </ac:grpSpMkLst>
        </pc:grpChg>
        <pc:grpChg chg="add mod">
          <ac:chgData name="Ganose, Alexander M" userId="8fc7f4ca-5b95-489f-8cd5-e908667d36e9" providerId="ADAL" clId="{20B71690-6088-6043-B1BC-87BD440CDF4C}" dt="2023-09-15T17:26:42.733" v="14133" actId="1076"/>
          <ac:grpSpMkLst>
            <pc:docMk/>
            <pc:sldMk cId="1256683623" sldId="1751"/>
            <ac:grpSpMk id="29" creationId="{89B82835-E03E-BA91-A5B6-84DFC6CB8DBD}"/>
          </ac:grpSpMkLst>
        </pc:grpChg>
        <pc:cxnChg chg="mod">
          <ac:chgData name="Ganose, Alexander M" userId="8fc7f4ca-5b95-489f-8cd5-e908667d36e9" providerId="ADAL" clId="{20B71690-6088-6043-B1BC-87BD440CDF4C}" dt="2023-09-15T17:22:49.409" v="14021" actId="1076"/>
          <ac:cxnSpMkLst>
            <pc:docMk/>
            <pc:sldMk cId="1256683623" sldId="1751"/>
            <ac:cxnSpMk id="7" creationId="{7E77B357-4839-4F5F-7971-6F74AA9AF32B}"/>
          </ac:cxnSpMkLst>
        </pc:cxnChg>
        <pc:cxnChg chg="mod">
          <ac:chgData name="Ganose, Alexander M" userId="8fc7f4ca-5b95-489f-8cd5-e908667d36e9" providerId="ADAL" clId="{20B71690-6088-6043-B1BC-87BD440CDF4C}" dt="2023-09-15T18:18:39.664" v="16240" actId="692"/>
          <ac:cxnSpMkLst>
            <pc:docMk/>
            <pc:sldMk cId="1256683623" sldId="1751"/>
            <ac:cxnSpMk id="8" creationId="{CABCE0F0-3C3F-6614-9201-AD745C628BC5}"/>
          </ac:cxnSpMkLst>
        </pc:cxnChg>
        <pc:cxnChg chg="mod">
          <ac:chgData name="Ganose, Alexander M" userId="8fc7f4ca-5b95-489f-8cd5-e908667d36e9" providerId="ADAL" clId="{20B71690-6088-6043-B1BC-87BD440CDF4C}" dt="2023-09-15T17:22:49.409" v="14021" actId="1076"/>
          <ac:cxnSpMkLst>
            <pc:docMk/>
            <pc:sldMk cId="1256683623" sldId="1751"/>
            <ac:cxnSpMk id="9" creationId="{7897AC7D-06E4-0FB6-3FAC-3361FB687D44}"/>
          </ac:cxnSpMkLst>
        </pc:cxnChg>
        <pc:cxnChg chg="mod">
          <ac:chgData name="Ganose, Alexander M" userId="8fc7f4ca-5b95-489f-8cd5-e908667d36e9" providerId="ADAL" clId="{20B71690-6088-6043-B1BC-87BD440CDF4C}" dt="2023-09-15T17:22:49.409" v="14021" actId="1076"/>
          <ac:cxnSpMkLst>
            <pc:docMk/>
            <pc:sldMk cId="1256683623" sldId="1751"/>
            <ac:cxnSpMk id="10" creationId="{CA8AAB96-86A7-7358-3133-4D30FF280864}"/>
          </ac:cxnSpMkLst>
        </pc:cxnChg>
        <pc:cxnChg chg="mod">
          <ac:chgData name="Ganose, Alexander M" userId="8fc7f4ca-5b95-489f-8cd5-e908667d36e9" providerId="ADAL" clId="{20B71690-6088-6043-B1BC-87BD440CDF4C}" dt="2023-09-15T17:22:49.409" v="14021" actId="1076"/>
          <ac:cxnSpMkLst>
            <pc:docMk/>
            <pc:sldMk cId="1256683623" sldId="1751"/>
            <ac:cxnSpMk id="22" creationId="{B256807D-3938-6098-A151-D7B151C700D1}"/>
          </ac:cxnSpMkLst>
        </pc:cxnChg>
        <pc:cxnChg chg="mod">
          <ac:chgData name="Ganose, Alexander M" userId="8fc7f4ca-5b95-489f-8cd5-e908667d36e9" providerId="ADAL" clId="{20B71690-6088-6043-B1BC-87BD440CDF4C}" dt="2023-09-15T17:22:49.409" v="14021" actId="1076"/>
          <ac:cxnSpMkLst>
            <pc:docMk/>
            <pc:sldMk cId="1256683623" sldId="1751"/>
            <ac:cxnSpMk id="23" creationId="{01F474A7-89A3-3F13-94F1-61D2FEA8DF93}"/>
          </ac:cxnSpMkLst>
        </pc:cxnChg>
        <pc:cxnChg chg="mod">
          <ac:chgData name="Ganose, Alexander M" userId="8fc7f4ca-5b95-489f-8cd5-e908667d36e9" providerId="ADAL" clId="{20B71690-6088-6043-B1BC-87BD440CDF4C}" dt="2023-09-15T17:22:49.409" v="14021" actId="1076"/>
          <ac:cxnSpMkLst>
            <pc:docMk/>
            <pc:sldMk cId="1256683623" sldId="1751"/>
            <ac:cxnSpMk id="24" creationId="{5AD53CF1-9CF8-D9C3-1CF4-9EE01C017D61}"/>
          </ac:cxnSpMkLst>
        </pc:cxnChg>
        <pc:cxnChg chg="mod">
          <ac:chgData name="Ganose, Alexander M" userId="8fc7f4ca-5b95-489f-8cd5-e908667d36e9" providerId="ADAL" clId="{20B71690-6088-6043-B1BC-87BD440CDF4C}" dt="2023-09-15T17:22:49.409" v="14021" actId="1076"/>
          <ac:cxnSpMkLst>
            <pc:docMk/>
            <pc:sldMk cId="1256683623" sldId="1751"/>
            <ac:cxnSpMk id="25" creationId="{245CAE08-65CA-55D7-55D2-21E9D41AE12B}"/>
          </ac:cxnSpMkLst>
        </pc:cxnChg>
        <pc:cxnChg chg="mod">
          <ac:chgData name="Ganose, Alexander M" userId="8fc7f4ca-5b95-489f-8cd5-e908667d36e9" providerId="ADAL" clId="{20B71690-6088-6043-B1BC-87BD440CDF4C}" dt="2023-09-15T17:22:49.409" v="14021" actId="1076"/>
          <ac:cxnSpMkLst>
            <pc:docMk/>
            <pc:sldMk cId="1256683623" sldId="1751"/>
            <ac:cxnSpMk id="26" creationId="{10819E90-6A69-AAC2-6DD8-ECA6102A4A71}"/>
          </ac:cxnSpMkLst>
        </pc:cxnChg>
        <pc:cxnChg chg="mod">
          <ac:chgData name="Ganose, Alexander M" userId="8fc7f4ca-5b95-489f-8cd5-e908667d36e9" providerId="ADAL" clId="{20B71690-6088-6043-B1BC-87BD440CDF4C}" dt="2023-09-15T17:22:49.409" v="14021" actId="1076"/>
          <ac:cxnSpMkLst>
            <pc:docMk/>
            <pc:sldMk cId="1256683623" sldId="1751"/>
            <ac:cxnSpMk id="27" creationId="{6EDE84B6-6AF3-BF83-8136-BD526BF528EC}"/>
          </ac:cxnSpMkLst>
        </pc:cxnChg>
        <pc:cxnChg chg="mod">
          <ac:chgData name="Ganose, Alexander M" userId="8fc7f4ca-5b95-489f-8cd5-e908667d36e9" providerId="ADAL" clId="{20B71690-6088-6043-B1BC-87BD440CDF4C}" dt="2023-09-15T17:22:49.409" v="14021" actId="1076"/>
          <ac:cxnSpMkLst>
            <pc:docMk/>
            <pc:sldMk cId="1256683623" sldId="1751"/>
            <ac:cxnSpMk id="31" creationId="{34A1C7BD-0171-7030-54CA-E7B2C72B20B3}"/>
          </ac:cxnSpMkLst>
        </pc:cxnChg>
        <pc:cxnChg chg="mod">
          <ac:chgData name="Ganose, Alexander M" userId="8fc7f4ca-5b95-489f-8cd5-e908667d36e9" providerId="ADAL" clId="{20B71690-6088-6043-B1BC-87BD440CDF4C}" dt="2023-09-15T17:22:49.409" v="14021" actId="1076"/>
          <ac:cxnSpMkLst>
            <pc:docMk/>
            <pc:sldMk cId="1256683623" sldId="1751"/>
            <ac:cxnSpMk id="32" creationId="{3B82BC49-F1CD-C0C5-CBFE-A7211FA70B82}"/>
          </ac:cxnSpMkLst>
        </pc:cxnChg>
        <pc:cxnChg chg="mod">
          <ac:chgData name="Ganose, Alexander M" userId="8fc7f4ca-5b95-489f-8cd5-e908667d36e9" providerId="ADAL" clId="{20B71690-6088-6043-B1BC-87BD440CDF4C}" dt="2023-09-15T17:22:49.409" v="14021" actId="1076"/>
          <ac:cxnSpMkLst>
            <pc:docMk/>
            <pc:sldMk cId="1256683623" sldId="1751"/>
            <ac:cxnSpMk id="33" creationId="{4C1133E7-EB56-0703-CAC3-86931F13B37C}"/>
          </ac:cxnSpMkLst>
        </pc:cxnChg>
        <pc:cxnChg chg="mod">
          <ac:chgData name="Ganose, Alexander M" userId="8fc7f4ca-5b95-489f-8cd5-e908667d36e9" providerId="ADAL" clId="{20B71690-6088-6043-B1BC-87BD440CDF4C}" dt="2023-09-15T17:22:49.409" v="14021" actId="1076"/>
          <ac:cxnSpMkLst>
            <pc:docMk/>
            <pc:sldMk cId="1256683623" sldId="1751"/>
            <ac:cxnSpMk id="34" creationId="{1BC33789-84C0-027B-DF7A-4C7A3E48476B}"/>
          </ac:cxnSpMkLst>
        </pc:cxnChg>
        <pc:cxnChg chg="mod">
          <ac:chgData name="Ganose, Alexander M" userId="8fc7f4ca-5b95-489f-8cd5-e908667d36e9" providerId="ADAL" clId="{20B71690-6088-6043-B1BC-87BD440CDF4C}" dt="2023-09-15T17:22:49.409" v="14021" actId="1076"/>
          <ac:cxnSpMkLst>
            <pc:docMk/>
            <pc:sldMk cId="1256683623" sldId="1751"/>
            <ac:cxnSpMk id="35" creationId="{44BDDBA3-3004-40C5-FEB0-079844E1DA9C}"/>
          </ac:cxnSpMkLst>
        </pc:cxnChg>
        <pc:cxnChg chg="mod">
          <ac:chgData name="Ganose, Alexander M" userId="8fc7f4ca-5b95-489f-8cd5-e908667d36e9" providerId="ADAL" clId="{20B71690-6088-6043-B1BC-87BD440CDF4C}" dt="2023-09-15T17:22:49.409" v="14021" actId="1076"/>
          <ac:cxnSpMkLst>
            <pc:docMk/>
            <pc:sldMk cId="1256683623" sldId="1751"/>
            <ac:cxnSpMk id="36" creationId="{EFABE53F-3177-1BD2-97DD-0166EBFE8CA4}"/>
          </ac:cxnSpMkLst>
        </pc:cxnChg>
      </pc:sldChg>
      <pc:sldChg chg="addSp delSp modSp add mod modNotesTx">
        <pc:chgData name="Ganose, Alexander M" userId="8fc7f4ca-5b95-489f-8cd5-e908667d36e9" providerId="ADAL" clId="{20B71690-6088-6043-B1BC-87BD440CDF4C}" dt="2023-09-15T17:41:28.627" v="14983" actId="14100"/>
        <pc:sldMkLst>
          <pc:docMk/>
          <pc:sldMk cId="1018928633" sldId="1752"/>
        </pc:sldMkLst>
        <pc:spChg chg="add mod">
          <ac:chgData name="Ganose, Alexander M" userId="8fc7f4ca-5b95-489f-8cd5-e908667d36e9" providerId="ADAL" clId="{20B71690-6088-6043-B1BC-87BD440CDF4C}" dt="2023-09-15T17:41:28.627" v="14983" actId="14100"/>
          <ac:spMkLst>
            <pc:docMk/>
            <pc:sldMk cId="1018928633" sldId="1752"/>
            <ac:spMk id="2" creationId="{0837EE92-4CED-410D-69AC-2B42E578EFB7}"/>
          </ac:spMkLst>
        </pc:spChg>
        <pc:spChg chg="add del mod">
          <ac:chgData name="Ganose, Alexander M" userId="8fc7f4ca-5b95-489f-8cd5-e908667d36e9" providerId="ADAL" clId="{20B71690-6088-6043-B1BC-87BD440CDF4C}" dt="2023-09-15T17:31:44.399" v="14543" actId="478"/>
          <ac:spMkLst>
            <pc:docMk/>
            <pc:sldMk cId="1018928633" sldId="1752"/>
            <ac:spMk id="3" creationId="{A453EABE-6B93-47D1-DF48-F0A06BBA2C5C}"/>
          </ac:spMkLst>
        </pc:spChg>
        <pc:spChg chg="del">
          <ac:chgData name="Ganose, Alexander M" userId="8fc7f4ca-5b95-489f-8cd5-e908667d36e9" providerId="ADAL" clId="{20B71690-6088-6043-B1BC-87BD440CDF4C}" dt="2023-09-15T17:24:08.708" v="14043" actId="478"/>
          <ac:spMkLst>
            <pc:docMk/>
            <pc:sldMk cId="1018928633" sldId="1752"/>
            <ac:spMk id="12" creationId="{F202A375-904F-A648-A320-ED65D87EAD7F}"/>
          </ac:spMkLst>
        </pc:spChg>
        <pc:spChg chg="mod">
          <ac:chgData name="Ganose, Alexander M" userId="8fc7f4ca-5b95-489f-8cd5-e908667d36e9" providerId="ADAL" clId="{20B71690-6088-6043-B1BC-87BD440CDF4C}" dt="2023-09-15T17:27:50.710" v="14294" actId="20577"/>
          <ac:spMkLst>
            <pc:docMk/>
            <pc:sldMk cId="1018928633" sldId="1752"/>
            <ac:spMk id="18" creationId="{DEDEDFDA-D8D7-7F4B-83A1-E08A889531D3}"/>
          </ac:spMkLst>
        </pc:spChg>
        <pc:picChg chg="add del mod modCrop">
          <ac:chgData name="Ganose, Alexander M" userId="8fc7f4ca-5b95-489f-8cd5-e908667d36e9" providerId="ADAL" clId="{20B71690-6088-6043-B1BC-87BD440CDF4C}" dt="2023-09-15T17:35:22.246" v="14683" actId="478"/>
          <ac:picMkLst>
            <pc:docMk/>
            <pc:sldMk cId="1018928633" sldId="1752"/>
            <ac:picMk id="4" creationId="{00C7274B-5378-1F6A-9265-86EBBF5923B8}"/>
          </ac:picMkLst>
        </pc:picChg>
        <pc:picChg chg="add mod">
          <ac:chgData name="Ganose, Alexander M" userId="8fc7f4ca-5b95-489f-8cd5-e908667d36e9" providerId="ADAL" clId="{20B71690-6088-6043-B1BC-87BD440CDF4C}" dt="2023-09-15T17:35:40.657" v="14689" actId="1076"/>
          <ac:picMkLst>
            <pc:docMk/>
            <pc:sldMk cId="1018928633" sldId="1752"/>
            <ac:picMk id="6" creationId="{3BA8AA48-0D0A-E6FC-5B45-F96B4040F67B}"/>
          </ac:picMkLst>
        </pc:picChg>
      </pc:sldChg>
      <pc:sldChg chg="addSp delSp modSp add mod ord modNotesTx">
        <pc:chgData name="Ganose, Alexander M" userId="8fc7f4ca-5b95-489f-8cd5-e908667d36e9" providerId="ADAL" clId="{20B71690-6088-6043-B1BC-87BD440CDF4C}" dt="2023-09-15T18:31:17.248" v="16714" actId="478"/>
        <pc:sldMkLst>
          <pc:docMk/>
          <pc:sldMk cId="3282970731" sldId="1753"/>
        </pc:sldMkLst>
        <pc:spChg chg="del mod">
          <ac:chgData name="Ganose, Alexander M" userId="8fc7f4ca-5b95-489f-8cd5-e908667d36e9" providerId="ADAL" clId="{20B71690-6088-6043-B1BC-87BD440CDF4C}" dt="2023-09-15T18:31:17.248" v="16714" actId="478"/>
          <ac:spMkLst>
            <pc:docMk/>
            <pc:sldMk cId="3282970731" sldId="1753"/>
            <ac:spMk id="12" creationId="{F202A375-904F-A648-A320-ED65D87EAD7F}"/>
          </ac:spMkLst>
        </pc:spChg>
        <pc:spChg chg="mod">
          <ac:chgData name="Ganose, Alexander M" userId="8fc7f4ca-5b95-489f-8cd5-e908667d36e9" providerId="ADAL" clId="{20B71690-6088-6043-B1BC-87BD440CDF4C}" dt="2023-09-15T18:04:24.032" v="15824" actId="20577"/>
          <ac:spMkLst>
            <pc:docMk/>
            <pc:sldMk cId="3282970731" sldId="1753"/>
            <ac:spMk id="18" creationId="{DEDEDFDA-D8D7-7F4B-83A1-E08A889531D3}"/>
          </ac:spMkLst>
        </pc:spChg>
        <pc:spChg chg="add mod">
          <ac:chgData name="Ganose, Alexander M" userId="8fc7f4ca-5b95-489f-8cd5-e908667d36e9" providerId="ADAL" clId="{20B71690-6088-6043-B1BC-87BD440CDF4C}" dt="2023-09-15T18:04:35.509" v="15826"/>
          <ac:spMkLst>
            <pc:docMk/>
            <pc:sldMk cId="3282970731" sldId="1753"/>
            <ac:spMk id="22" creationId="{FFED2EBF-133C-AD4A-E584-B73ED9FC93D7}"/>
          </ac:spMkLst>
        </pc:spChg>
        <pc:spChg chg="add mod">
          <ac:chgData name="Ganose, Alexander M" userId="8fc7f4ca-5b95-489f-8cd5-e908667d36e9" providerId="ADAL" clId="{20B71690-6088-6043-B1BC-87BD440CDF4C}" dt="2023-09-15T18:04:35.509" v="15826"/>
          <ac:spMkLst>
            <pc:docMk/>
            <pc:sldMk cId="3282970731" sldId="1753"/>
            <ac:spMk id="23" creationId="{3EC8508C-A67B-F715-6CEF-C228C10DAFE8}"/>
          </ac:spMkLst>
        </pc:spChg>
        <pc:spChg chg="add mod">
          <ac:chgData name="Ganose, Alexander M" userId="8fc7f4ca-5b95-489f-8cd5-e908667d36e9" providerId="ADAL" clId="{20B71690-6088-6043-B1BC-87BD440CDF4C}" dt="2023-09-15T18:04:35.509" v="15826"/>
          <ac:spMkLst>
            <pc:docMk/>
            <pc:sldMk cId="3282970731" sldId="1753"/>
            <ac:spMk id="24" creationId="{F4C0070D-0565-F4B6-3449-E808D9E2B7B0}"/>
          </ac:spMkLst>
        </pc:spChg>
        <pc:spChg chg="add mod">
          <ac:chgData name="Ganose, Alexander M" userId="8fc7f4ca-5b95-489f-8cd5-e908667d36e9" providerId="ADAL" clId="{20B71690-6088-6043-B1BC-87BD440CDF4C}" dt="2023-09-15T18:04:35.509" v="15826"/>
          <ac:spMkLst>
            <pc:docMk/>
            <pc:sldMk cId="3282970731" sldId="1753"/>
            <ac:spMk id="27" creationId="{A8F6E2D4-C637-24B0-12DB-F65ADB36F692}"/>
          </ac:spMkLst>
        </pc:spChg>
        <pc:spChg chg="add mod">
          <ac:chgData name="Ganose, Alexander M" userId="8fc7f4ca-5b95-489f-8cd5-e908667d36e9" providerId="ADAL" clId="{20B71690-6088-6043-B1BC-87BD440CDF4C}" dt="2023-09-15T18:04:35.509" v="15826"/>
          <ac:spMkLst>
            <pc:docMk/>
            <pc:sldMk cId="3282970731" sldId="1753"/>
            <ac:spMk id="28" creationId="{E22E87DD-0CCC-9001-7CD5-2C985E0968BD}"/>
          </ac:spMkLst>
        </pc:spChg>
        <pc:spChg chg="add mod">
          <ac:chgData name="Ganose, Alexander M" userId="8fc7f4ca-5b95-489f-8cd5-e908667d36e9" providerId="ADAL" clId="{20B71690-6088-6043-B1BC-87BD440CDF4C}" dt="2023-09-15T18:04:35.509" v="15826"/>
          <ac:spMkLst>
            <pc:docMk/>
            <pc:sldMk cId="3282970731" sldId="1753"/>
            <ac:spMk id="29" creationId="{DFA298ED-FAFC-BF42-164E-3DD0CDABC8D2}"/>
          </ac:spMkLst>
        </pc:spChg>
        <pc:spChg chg="add mod">
          <ac:chgData name="Ganose, Alexander M" userId="8fc7f4ca-5b95-489f-8cd5-e908667d36e9" providerId="ADAL" clId="{20B71690-6088-6043-B1BC-87BD440CDF4C}" dt="2023-09-15T18:09:37.680" v="16024" actId="166"/>
          <ac:spMkLst>
            <pc:docMk/>
            <pc:sldMk cId="3282970731" sldId="1753"/>
            <ac:spMk id="32" creationId="{E54204C6-C6A9-07E8-9E82-152AB6B89F05}"/>
          </ac:spMkLst>
        </pc:spChg>
        <pc:spChg chg="add mod">
          <ac:chgData name="Ganose, Alexander M" userId="8fc7f4ca-5b95-489f-8cd5-e908667d36e9" providerId="ADAL" clId="{20B71690-6088-6043-B1BC-87BD440CDF4C}" dt="2023-09-15T18:09:37.680" v="16024" actId="166"/>
          <ac:spMkLst>
            <pc:docMk/>
            <pc:sldMk cId="3282970731" sldId="1753"/>
            <ac:spMk id="33" creationId="{866717E8-9856-0069-BB45-4B7860896366}"/>
          </ac:spMkLst>
        </pc:spChg>
        <pc:spChg chg="add mod">
          <ac:chgData name="Ganose, Alexander M" userId="8fc7f4ca-5b95-489f-8cd5-e908667d36e9" providerId="ADAL" clId="{20B71690-6088-6043-B1BC-87BD440CDF4C}" dt="2023-09-15T18:04:35.509" v="15826"/>
          <ac:spMkLst>
            <pc:docMk/>
            <pc:sldMk cId="3282970731" sldId="1753"/>
            <ac:spMk id="34" creationId="{08B5F23C-634E-964D-A430-07C96390BE3E}"/>
          </ac:spMkLst>
        </pc:spChg>
        <pc:spChg chg="add mod">
          <ac:chgData name="Ganose, Alexander M" userId="8fc7f4ca-5b95-489f-8cd5-e908667d36e9" providerId="ADAL" clId="{20B71690-6088-6043-B1BC-87BD440CDF4C}" dt="2023-09-15T18:09:37.680" v="16024" actId="166"/>
          <ac:spMkLst>
            <pc:docMk/>
            <pc:sldMk cId="3282970731" sldId="1753"/>
            <ac:spMk id="37" creationId="{B6769519-5047-6C1C-C477-922CA302000D}"/>
          </ac:spMkLst>
        </pc:spChg>
        <pc:spChg chg="add mod">
          <ac:chgData name="Ganose, Alexander M" userId="8fc7f4ca-5b95-489f-8cd5-e908667d36e9" providerId="ADAL" clId="{20B71690-6088-6043-B1BC-87BD440CDF4C}" dt="2023-09-15T18:09:37.680" v="16024" actId="166"/>
          <ac:spMkLst>
            <pc:docMk/>
            <pc:sldMk cId="3282970731" sldId="1753"/>
            <ac:spMk id="38" creationId="{EE8A5303-79A6-987C-5BB7-360B50C49C08}"/>
          </ac:spMkLst>
        </pc:spChg>
        <pc:spChg chg="add mod">
          <ac:chgData name="Ganose, Alexander M" userId="8fc7f4ca-5b95-489f-8cd5-e908667d36e9" providerId="ADAL" clId="{20B71690-6088-6043-B1BC-87BD440CDF4C}" dt="2023-09-15T18:10:21.019" v="16228" actId="692"/>
          <ac:spMkLst>
            <pc:docMk/>
            <pc:sldMk cId="3282970731" sldId="1753"/>
            <ac:spMk id="39" creationId="{C60A647D-3483-5B73-5773-FD3FD324F6FD}"/>
          </ac:spMkLst>
        </pc:spChg>
        <pc:spChg chg="add mod">
          <ac:chgData name="Ganose, Alexander M" userId="8fc7f4ca-5b95-489f-8cd5-e908667d36e9" providerId="ADAL" clId="{20B71690-6088-6043-B1BC-87BD440CDF4C}" dt="2023-09-15T18:04:42.637" v="15828" actId="20577"/>
          <ac:spMkLst>
            <pc:docMk/>
            <pc:sldMk cId="3282970731" sldId="1753"/>
            <ac:spMk id="46" creationId="{D28001C1-E03D-EFC1-838F-BD7295947A9A}"/>
          </ac:spMkLst>
        </pc:spChg>
        <pc:spChg chg="add mod">
          <ac:chgData name="Ganose, Alexander M" userId="8fc7f4ca-5b95-489f-8cd5-e908667d36e9" providerId="ADAL" clId="{20B71690-6088-6043-B1BC-87BD440CDF4C}" dt="2023-09-15T18:11:03.099" v="16234" actId="692"/>
          <ac:spMkLst>
            <pc:docMk/>
            <pc:sldMk cId="3282970731" sldId="1753"/>
            <ac:spMk id="47" creationId="{8BA0C429-275E-612F-3EF5-6BE9AFC89B56}"/>
          </ac:spMkLst>
        </pc:spChg>
        <pc:spChg chg="add del mod">
          <ac:chgData name="Ganose, Alexander M" userId="8fc7f4ca-5b95-489f-8cd5-e908667d36e9" providerId="ADAL" clId="{20B71690-6088-6043-B1BC-87BD440CDF4C}" dt="2023-09-15T18:05:27.752" v="15836" actId="478"/>
          <ac:spMkLst>
            <pc:docMk/>
            <pc:sldMk cId="3282970731" sldId="1753"/>
            <ac:spMk id="49" creationId="{6D0DAD95-3765-82DB-196C-7C62AA546F39}"/>
          </ac:spMkLst>
        </pc:spChg>
        <pc:spChg chg="add mod">
          <ac:chgData name="Ganose, Alexander M" userId="8fc7f4ca-5b95-489f-8cd5-e908667d36e9" providerId="ADAL" clId="{20B71690-6088-6043-B1BC-87BD440CDF4C}" dt="2023-09-15T18:09:56.051" v="16226" actId="207"/>
          <ac:spMkLst>
            <pc:docMk/>
            <pc:sldMk cId="3282970731" sldId="1753"/>
            <ac:spMk id="60" creationId="{AFB53A97-EBA2-F100-E15A-7FD3AFEBAD40}"/>
          </ac:spMkLst>
        </pc:spChg>
        <pc:spChg chg="add mod">
          <ac:chgData name="Ganose, Alexander M" userId="8fc7f4ca-5b95-489f-8cd5-e908667d36e9" providerId="ADAL" clId="{20B71690-6088-6043-B1BC-87BD440CDF4C}" dt="2023-09-15T18:21:20.258" v="16370" actId="20577"/>
          <ac:spMkLst>
            <pc:docMk/>
            <pc:sldMk cId="3282970731" sldId="1753"/>
            <ac:spMk id="61" creationId="{7534652C-C261-DFB0-A6A5-93D9B6990FEF}"/>
          </ac:spMkLst>
        </pc:spChg>
        <pc:spChg chg="add mod">
          <ac:chgData name="Ganose, Alexander M" userId="8fc7f4ca-5b95-489f-8cd5-e908667d36e9" providerId="ADAL" clId="{20B71690-6088-6043-B1BC-87BD440CDF4C}" dt="2023-09-15T18:21:47.712" v="16389" actId="207"/>
          <ac:spMkLst>
            <pc:docMk/>
            <pc:sldMk cId="3282970731" sldId="1753"/>
            <ac:spMk id="62" creationId="{CACBC7E3-565D-1CD0-3D22-D45D977A2A99}"/>
          </ac:spMkLst>
        </pc:spChg>
        <pc:spChg chg="add mod">
          <ac:chgData name="Ganose, Alexander M" userId="8fc7f4ca-5b95-489f-8cd5-e908667d36e9" providerId="ADAL" clId="{20B71690-6088-6043-B1BC-87BD440CDF4C}" dt="2023-09-15T18:25:00.646" v="16601" actId="1076"/>
          <ac:spMkLst>
            <pc:docMk/>
            <pc:sldMk cId="3282970731" sldId="1753"/>
            <ac:spMk id="66" creationId="{CE0FAE18-562C-C2DE-E68B-841263FADBAE}"/>
          </ac:spMkLst>
        </pc:spChg>
        <pc:spChg chg="add del mod">
          <ac:chgData name="Ganose, Alexander M" userId="8fc7f4ca-5b95-489f-8cd5-e908667d36e9" providerId="ADAL" clId="{20B71690-6088-6043-B1BC-87BD440CDF4C}" dt="2023-09-15T18:24:48.016" v="16598"/>
          <ac:spMkLst>
            <pc:docMk/>
            <pc:sldMk cId="3282970731" sldId="1753"/>
            <ac:spMk id="67" creationId="{4FCFEAF8-E28D-D90F-103C-2FE3B92CCE65}"/>
          </ac:spMkLst>
        </pc:spChg>
        <pc:spChg chg="add del mod">
          <ac:chgData name="Ganose, Alexander M" userId="8fc7f4ca-5b95-489f-8cd5-e908667d36e9" providerId="ADAL" clId="{20B71690-6088-6043-B1BC-87BD440CDF4C}" dt="2023-09-15T18:24:48.016" v="16598"/>
          <ac:spMkLst>
            <pc:docMk/>
            <pc:sldMk cId="3282970731" sldId="1753"/>
            <ac:spMk id="68" creationId="{B18F47AC-6BA4-C8E5-052B-2AEDFEAC2700}"/>
          </ac:spMkLst>
        </pc:spChg>
        <pc:spChg chg="add del mod">
          <ac:chgData name="Ganose, Alexander M" userId="8fc7f4ca-5b95-489f-8cd5-e908667d36e9" providerId="ADAL" clId="{20B71690-6088-6043-B1BC-87BD440CDF4C}" dt="2023-09-15T18:24:48.016" v="16598"/>
          <ac:spMkLst>
            <pc:docMk/>
            <pc:sldMk cId="3282970731" sldId="1753"/>
            <ac:spMk id="69" creationId="{382A84D2-FDAF-53F6-EF09-98441C3344CF}"/>
          </ac:spMkLst>
        </pc:spChg>
        <pc:spChg chg="add del mod">
          <ac:chgData name="Ganose, Alexander M" userId="8fc7f4ca-5b95-489f-8cd5-e908667d36e9" providerId="ADAL" clId="{20B71690-6088-6043-B1BC-87BD440CDF4C}" dt="2023-09-15T18:25:03.397" v="16603"/>
          <ac:spMkLst>
            <pc:docMk/>
            <pc:sldMk cId="3282970731" sldId="1753"/>
            <ac:spMk id="73" creationId="{69C508EC-D2F0-C681-3BDD-DC085FCB33F4}"/>
          </ac:spMkLst>
        </pc:spChg>
        <pc:spChg chg="add del mod">
          <ac:chgData name="Ganose, Alexander M" userId="8fc7f4ca-5b95-489f-8cd5-e908667d36e9" providerId="ADAL" clId="{20B71690-6088-6043-B1BC-87BD440CDF4C}" dt="2023-09-15T18:25:03.397" v="16603"/>
          <ac:spMkLst>
            <pc:docMk/>
            <pc:sldMk cId="3282970731" sldId="1753"/>
            <ac:spMk id="74" creationId="{6F67DC58-EC77-8E1B-3815-164E1E9E18FE}"/>
          </ac:spMkLst>
        </pc:spChg>
        <pc:spChg chg="add del mod">
          <ac:chgData name="Ganose, Alexander M" userId="8fc7f4ca-5b95-489f-8cd5-e908667d36e9" providerId="ADAL" clId="{20B71690-6088-6043-B1BC-87BD440CDF4C}" dt="2023-09-15T18:29:43.978" v="16657" actId="21"/>
          <ac:spMkLst>
            <pc:docMk/>
            <pc:sldMk cId="3282970731" sldId="1753"/>
            <ac:spMk id="78" creationId="{6138CD85-478E-1CDA-4B61-D83C64ABB607}"/>
          </ac:spMkLst>
        </pc:spChg>
        <pc:spChg chg="add del mod">
          <ac:chgData name="Ganose, Alexander M" userId="8fc7f4ca-5b95-489f-8cd5-e908667d36e9" providerId="ADAL" clId="{20B71690-6088-6043-B1BC-87BD440CDF4C}" dt="2023-09-15T18:29:43.978" v="16657" actId="21"/>
          <ac:spMkLst>
            <pc:docMk/>
            <pc:sldMk cId="3282970731" sldId="1753"/>
            <ac:spMk id="79" creationId="{0F27B26B-39B3-2F19-90B3-239EC3699EC2}"/>
          </ac:spMkLst>
        </pc:spChg>
        <pc:spChg chg="add del mod">
          <ac:chgData name="Ganose, Alexander M" userId="8fc7f4ca-5b95-489f-8cd5-e908667d36e9" providerId="ADAL" clId="{20B71690-6088-6043-B1BC-87BD440CDF4C}" dt="2023-09-15T18:29:43.978" v="16657" actId="21"/>
          <ac:spMkLst>
            <pc:docMk/>
            <pc:sldMk cId="3282970731" sldId="1753"/>
            <ac:spMk id="80" creationId="{BB5CDDB4-1260-EE15-150A-8215EF4EB014}"/>
          </ac:spMkLst>
        </pc:spChg>
        <pc:spChg chg="add del mod">
          <ac:chgData name="Ganose, Alexander M" userId="8fc7f4ca-5b95-489f-8cd5-e908667d36e9" providerId="ADAL" clId="{20B71690-6088-6043-B1BC-87BD440CDF4C}" dt="2023-09-15T18:26:22.277" v="16618" actId="478"/>
          <ac:spMkLst>
            <pc:docMk/>
            <pc:sldMk cId="3282970731" sldId="1753"/>
            <ac:spMk id="82" creationId="{F228E953-19A6-DAAA-BB6D-DBD7CCB0FCD0}"/>
          </ac:spMkLst>
        </pc:spChg>
        <pc:spChg chg="add del mod">
          <ac:chgData name="Ganose, Alexander M" userId="8fc7f4ca-5b95-489f-8cd5-e908667d36e9" providerId="ADAL" clId="{20B71690-6088-6043-B1BC-87BD440CDF4C}" dt="2023-09-15T18:30:18.588" v="16678" actId="1037"/>
          <ac:spMkLst>
            <pc:docMk/>
            <pc:sldMk cId="3282970731" sldId="1753"/>
            <ac:spMk id="89" creationId="{2E874598-9E80-CC72-FAE1-27D2F0FA6384}"/>
          </ac:spMkLst>
        </pc:spChg>
        <pc:spChg chg="add mod">
          <ac:chgData name="Ganose, Alexander M" userId="8fc7f4ca-5b95-489f-8cd5-e908667d36e9" providerId="ADAL" clId="{20B71690-6088-6043-B1BC-87BD440CDF4C}" dt="2023-09-15T18:30:14.621" v="16674" actId="1035"/>
          <ac:spMkLst>
            <pc:docMk/>
            <pc:sldMk cId="3282970731" sldId="1753"/>
            <ac:spMk id="90" creationId="{2F18D16F-4549-58C8-6934-2D004BCD7A58}"/>
          </ac:spMkLst>
        </pc:spChg>
        <pc:spChg chg="add mod">
          <ac:chgData name="Ganose, Alexander M" userId="8fc7f4ca-5b95-489f-8cd5-e908667d36e9" providerId="ADAL" clId="{20B71690-6088-6043-B1BC-87BD440CDF4C}" dt="2023-09-15T18:30:32.942" v="16696" actId="1038"/>
          <ac:spMkLst>
            <pc:docMk/>
            <pc:sldMk cId="3282970731" sldId="1753"/>
            <ac:spMk id="91" creationId="{CA1EACA6-D80A-7371-A1BF-31A585242297}"/>
          </ac:spMkLst>
        </pc:spChg>
        <pc:spChg chg="add mod">
          <ac:chgData name="Ganose, Alexander M" userId="8fc7f4ca-5b95-489f-8cd5-e908667d36e9" providerId="ADAL" clId="{20B71690-6088-6043-B1BC-87BD440CDF4C}" dt="2023-09-15T18:30:39.561" v="16707" actId="1037"/>
          <ac:spMkLst>
            <pc:docMk/>
            <pc:sldMk cId="3282970731" sldId="1753"/>
            <ac:spMk id="92" creationId="{EA2F1565-96A1-1B39-443A-9043745A48A0}"/>
          </ac:spMkLst>
        </pc:spChg>
        <pc:spChg chg="add mod">
          <ac:chgData name="Ganose, Alexander M" userId="8fc7f4ca-5b95-489f-8cd5-e908667d36e9" providerId="ADAL" clId="{20B71690-6088-6043-B1BC-87BD440CDF4C}" dt="2023-09-15T18:30:55.430" v="16710" actId="14100"/>
          <ac:spMkLst>
            <pc:docMk/>
            <pc:sldMk cId="3282970731" sldId="1753"/>
            <ac:spMk id="93" creationId="{602A356A-72E1-E8B8-F091-F4F89BFB0A93}"/>
          </ac:spMkLst>
        </pc:spChg>
        <pc:spChg chg="add mod">
          <ac:chgData name="Ganose, Alexander M" userId="8fc7f4ca-5b95-489f-8cd5-e908667d36e9" providerId="ADAL" clId="{20B71690-6088-6043-B1BC-87BD440CDF4C}" dt="2023-09-15T18:30:59.830" v="16712" actId="1076"/>
          <ac:spMkLst>
            <pc:docMk/>
            <pc:sldMk cId="3282970731" sldId="1753"/>
            <ac:spMk id="94" creationId="{91A73F70-94FC-4232-78B7-3BDAF68B7A0A}"/>
          </ac:spMkLst>
        </pc:spChg>
        <pc:spChg chg="add mod">
          <ac:chgData name="Ganose, Alexander M" userId="8fc7f4ca-5b95-489f-8cd5-e908667d36e9" providerId="ADAL" clId="{20B71690-6088-6043-B1BC-87BD440CDF4C}" dt="2023-09-15T18:29:54.325" v="16659" actId="164"/>
          <ac:spMkLst>
            <pc:docMk/>
            <pc:sldMk cId="3282970731" sldId="1753"/>
            <ac:spMk id="95" creationId="{9122A1D6-F5B6-EEFB-4F70-5C1118AE7640}"/>
          </ac:spMkLst>
        </pc:spChg>
        <pc:spChg chg="add mod">
          <ac:chgData name="Ganose, Alexander M" userId="8fc7f4ca-5b95-489f-8cd5-e908667d36e9" providerId="ADAL" clId="{20B71690-6088-6043-B1BC-87BD440CDF4C}" dt="2023-09-15T18:29:54.325" v="16659" actId="164"/>
          <ac:spMkLst>
            <pc:docMk/>
            <pc:sldMk cId="3282970731" sldId="1753"/>
            <ac:spMk id="96" creationId="{3BB488E8-E836-EBC2-62AE-C57D614E5696}"/>
          </ac:spMkLst>
        </pc:spChg>
        <pc:spChg chg="add mod">
          <ac:chgData name="Ganose, Alexander M" userId="8fc7f4ca-5b95-489f-8cd5-e908667d36e9" providerId="ADAL" clId="{20B71690-6088-6043-B1BC-87BD440CDF4C}" dt="2023-09-15T18:29:54.325" v="16659" actId="164"/>
          <ac:spMkLst>
            <pc:docMk/>
            <pc:sldMk cId="3282970731" sldId="1753"/>
            <ac:spMk id="97" creationId="{45A0B387-9C42-7EE0-EE3B-6A7F546C0707}"/>
          </ac:spMkLst>
        </pc:spChg>
        <pc:spChg chg="add del mod">
          <ac:chgData name="Ganose, Alexander M" userId="8fc7f4ca-5b95-489f-8cd5-e908667d36e9" providerId="ADAL" clId="{20B71690-6088-6043-B1BC-87BD440CDF4C}" dt="2023-09-15T18:30:45.270" v="16709" actId="478"/>
          <ac:spMkLst>
            <pc:docMk/>
            <pc:sldMk cId="3282970731" sldId="1753"/>
            <ac:spMk id="99" creationId="{893D1C04-B30A-1F10-56C1-B62DBB71B2A6}"/>
          </ac:spMkLst>
        </pc:spChg>
        <pc:grpChg chg="add mod">
          <ac:chgData name="Ganose, Alexander M" userId="8fc7f4ca-5b95-489f-8cd5-e908667d36e9" providerId="ADAL" clId="{20B71690-6088-6043-B1BC-87BD440CDF4C}" dt="2023-09-15T18:25:48.102" v="16612" actId="164"/>
          <ac:grpSpMkLst>
            <pc:docMk/>
            <pc:sldMk cId="3282970731" sldId="1753"/>
            <ac:grpSpMk id="81" creationId="{D02F5933-675F-D998-0492-D512A92C43AD}"/>
          </ac:grpSpMkLst>
        </pc:grpChg>
        <pc:grpChg chg="add mod">
          <ac:chgData name="Ganose, Alexander M" userId="8fc7f4ca-5b95-489f-8cd5-e908667d36e9" providerId="ADAL" clId="{20B71690-6088-6043-B1BC-87BD440CDF4C}" dt="2023-09-15T18:31:11.213" v="16713" actId="1076"/>
          <ac:grpSpMkLst>
            <pc:docMk/>
            <pc:sldMk cId="3282970731" sldId="1753"/>
            <ac:grpSpMk id="98" creationId="{DBA8D663-36EB-8856-EAC9-DCCF4349150F}"/>
          </ac:grpSpMkLst>
        </pc:grpChg>
        <pc:cxnChg chg="add mod">
          <ac:chgData name="Ganose, Alexander M" userId="8fc7f4ca-5b95-489f-8cd5-e908667d36e9" providerId="ADAL" clId="{20B71690-6088-6043-B1BC-87BD440CDF4C}" dt="2023-09-15T18:04:35.509" v="15826"/>
          <ac:cxnSpMkLst>
            <pc:docMk/>
            <pc:sldMk cId="3282970731" sldId="1753"/>
            <ac:cxnSpMk id="2" creationId="{8EF6A7E8-2A3A-45C8-3B23-C10F4CFA4214}"/>
          </ac:cxnSpMkLst>
        </pc:cxnChg>
        <pc:cxnChg chg="add mod">
          <ac:chgData name="Ganose, Alexander M" userId="8fc7f4ca-5b95-489f-8cd5-e908667d36e9" providerId="ADAL" clId="{20B71690-6088-6043-B1BC-87BD440CDF4C}" dt="2023-09-15T18:04:35.509" v="15826"/>
          <ac:cxnSpMkLst>
            <pc:docMk/>
            <pc:sldMk cId="3282970731" sldId="1753"/>
            <ac:cxnSpMk id="3" creationId="{296AB4D7-8653-38A0-DA6A-DCB4E73DC883}"/>
          </ac:cxnSpMkLst>
        </pc:cxnChg>
        <pc:cxnChg chg="add mod">
          <ac:chgData name="Ganose, Alexander M" userId="8fc7f4ca-5b95-489f-8cd5-e908667d36e9" providerId="ADAL" clId="{20B71690-6088-6043-B1BC-87BD440CDF4C}" dt="2023-09-15T18:04:35.509" v="15826"/>
          <ac:cxnSpMkLst>
            <pc:docMk/>
            <pc:sldMk cId="3282970731" sldId="1753"/>
            <ac:cxnSpMk id="4" creationId="{749EE81F-270F-D1B0-EF8C-7E311AB8BC63}"/>
          </ac:cxnSpMkLst>
        </pc:cxnChg>
        <pc:cxnChg chg="add mod">
          <ac:chgData name="Ganose, Alexander M" userId="8fc7f4ca-5b95-489f-8cd5-e908667d36e9" providerId="ADAL" clId="{20B71690-6088-6043-B1BC-87BD440CDF4C}" dt="2023-09-15T18:04:35.509" v="15826"/>
          <ac:cxnSpMkLst>
            <pc:docMk/>
            <pc:sldMk cId="3282970731" sldId="1753"/>
            <ac:cxnSpMk id="5" creationId="{7C49B17F-4D6E-1966-6A9B-B24209501002}"/>
          </ac:cxnSpMkLst>
        </pc:cxnChg>
        <pc:cxnChg chg="add mod">
          <ac:chgData name="Ganose, Alexander M" userId="8fc7f4ca-5b95-489f-8cd5-e908667d36e9" providerId="ADAL" clId="{20B71690-6088-6043-B1BC-87BD440CDF4C}" dt="2023-09-15T18:07:02.966" v="15896" actId="555"/>
          <ac:cxnSpMkLst>
            <pc:docMk/>
            <pc:sldMk cId="3282970731" sldId="1753"/>
            <ac:cxnSpMk id="6" creationId="{93ACD279-B52B-1DC7-368B-EE3689FA8200}"/>
          </ac:cxnSpMkLst>
        </pc:cxnChg>
        <pc:cxnChg chg="add mod">
          <ac:chgData name="Ganose, Alexander M" userId="8fc7f4ca-5b95-489f-8cd5-e908667d36e9" providerId="ADAL" clId="{20B71690-6088-6043-B1BC-87BD440CDF4C}" dt="2023-09-15T18:07:02.966" v="15896" actId="555"/>
          <ac:cxnSpMkLst>
            <pc:docMk/>
            <pc:sldMk cId="3282970731" sldId="1753"/>
            <ac:cxnSpMk id="7" creationId="{73948F27-18D1-5493-6B7A-41316731B812}"/>
          </ac:cxnSpMkLst>
        </pc:cxnChg>
        <pc:cxnChg chg="add mod">
          <ac:chgData name="Ganose, Alexander M" userId="8fc7f4ca-5b95-489f-8cd5-e908667d36e9" providerId="ADAL" clId="{20B71690-6088-6043-B1BC-87BD440CDF4C}" dt="2023-09-15T18:07:17.478" v="15902" actId="167"/>
          <ac:cxnSpMkLst>
            <pc:docMk/>
            <pc:sldMk cId="3282970731" sldId="1753"/>
            <ac:cxnSpMk id="8" creationId="{DEA42B0E-4B29-CFEB-CB56-80184DF222A9}"/>
          </ac:cxnSpMkLst>
        </pc:cxnChg>
        <pc:cxnChg chg="add mod">
          <ac:chgData name="Ganose, Alexander M" userId="8fc7f4ca-5b95-489f-8cd5-e908667d36e9" providerId="ADAL" clId="{20B71690-6088-6043-B1BC-87BD440CDF4C}" dt="2023-09-15T18:06:42.356" v="15891" actId="554"/>
          <ac:cxnSpMkLst>
            <pc:docMk/>
            <pc:sldMk cId="3282970731" sldId="1753"/>
            <ac:cxnSpMk id="9" creationId="{E745D4CA-8F0F-1EA1-95B1-31D24AC19F99}"/>
          </ac:cxnSpMkLst>
        </pc:cxnChg>
        <pc:cxnChg chg="add mod">
          <ac:chgData name="Ganose, Alexander M" userId="8fc7f4ca-5b95-489f-8cd5-e908667d36e9" providerId="ADAL" clId="{20B71690-6088-6043-B1BC-87BD440CDF4C}" dt="2023-09-15T18:04:35.509" v="15826"/>
          <ac:cxnSpMkLst>
            <pc:docMk/>
            <pc:sldMk cId="3282970731" sldId="1753"/>
            <ac:cxnSpMk id="10" creationId="{01EB6C57-8582-3825-2D81-AED32DAD5E74}"/>
          </ac:cxnSpMkLst>
        </pc:cxnChg>
        <pc:cxnChg chg="add mod">
          <ac:chgData name="Ganose, Alexander M" userId="8fc7f4ca-5b95-489f-8cd5-e908667d36e9" providerId="ADAL" clId="{20B71690-6088-6043-B1BC-87BD440CDF4C}" dt="2023-09-15T18:04:35.509" v="15826"/>
          <ac:cxnSpMkLst>
            <pc:docMk/>
            <pc:sldMk cId="3282970731" sldId="1753"/>
            <ac:cxnSpMk id="11" creationId="{D635F44E-578B-0A4B-7710-43C658D29B09}"/>
          </ac:cxnSpMkLst>
        </pc:cxnChg>
        <pc:cxnChg chg="add mod">
          <ac:chgData name="Ganose, Alexander M" userId="8fc7f4ca-5b95-489f-8cd5-e908667d36e9" providerId="ADAL" clId="{20B71690-6088-6043-B1BC-87BD440CDF4C}" dt="2023-09-15T18:04:35.509" v="15826"/>
          <ac:cxnSpMkLst>
            <pc:docMk/>
            <pc:sldMk cId="3282970731" sldId="1753"/>
            <ac:cxnSpMk id="13" creationId="{E53AF68B-CC2B-60F1-9454-5FE20694E838}"/>
          </ac:cxnSpMkLst>
        </pc:cxnChg>
        <pc:cxnChg chg="add mod">
          <ac:chgData name="Ganose, Alexander M" userId="8fc7f4ca-5b95-489f-8cd5-e908667d36e9" providerId="ADAL" clId="{20B71690-6088-6043-B1BC-87BD440CDF4C}" dt="2023-09-15T18:04:35.509" v="15826"/>
          <ac:cxnSpMkLst>
            <pc:docMk/>
            <pc:sldMk cId="3282970731" sldId="1753"/>
            <ac:cxnSpMk id="14" creationId="{43BBCE6F-4606-8C6E-951A-7FC6BF65AFEA}"/>
          </ac:cxnSpMkLst>
        </pc:cxnChg>
        <pc:cxnChg chg="add mod">
          <ac:chgData name="Ganose, Alexander M" userId="8fc7f4ca-5b95-489f-8cd5-e908667d36e9" providerId="ADAL" clId="{20B71690-6088-6043-B1BC-87BD440CDF4C}" dt="2023-09-15T18:22:16.192" v="16393" actId="692"/>
          <ac:cxnSpMkLst>
            <pc:docMk/>
            <pc:sldMk cId="3282970731" sldId="1753"/>
            <ac:cxnSpMk id="15" creationId="{E33A14F1-B2EF-7817-4098-EABD0A10BE19}"/>
          </ac:cxnSpMkLst>
        </pc:cxnChg>
        <pc:cxnChg chg="add mod">
          <ac:chgData name="Ganose, Alexander M" userId="8fc7f4ca-5b95-489f-8cd5-e908667d36e9" providerId="ADAL" clId="{20B71690-6088-6043-B1BC-87BD440CDF4C}" dt="2023-09-15T18:04:35.509" v="15826"/>
          <ac:cxnSpMkLst>
            <pc:docMk/>
            <pc:sldMk cId="3282970731" sldId="1753"/>
            <ac:cxnSpMk id="16" creationId="{488585C9-E767-EBE0-2683-8ADC78B5040B}"/>
          </ac:cxnSpMkLst>
        </pc:cxnChg>
        <pc:cxnChg chg="add mod">
          <ac:chgData name="Ganose, Alexander M" userId="8fc7f4ca-5b95-489f-8cd5-e908667d36e9" providerId="ADAL" clId="{20B71690-6088-6043-B1BC-87BD440CDF4C}" dt="2023-09-15T18:04:35.509" v="15826"/>
          <ac:cxnSpMkLst>
            <pc:docMk/>
            <pc:sldMk cId="3282970731" sldId="1753"/>
            <ac:cxnSpMk id="17" creationId="{618F00AE-0D6A-CA43-CE2E-E5BA5385088C}"/>
          </ac:cxnSpMkLst>
        </pc:cxnChg>
        <pc:cxnChg chg="add mod">
          <ac:chgData name="Ganose, Alexander M" userId="8fc7f4ca-5b95-489f-8cd5-e908667d36e9" providerId="ADAL" clId="{20B71690-6088-6043-B1BC-87BD440CDF4C}" dt="2023-09-15T18:04:35.509" v="15826"/>
          <ac:cxnSpMkLst>
            <pc:docMk/>
            <pc:sldMk cId="3282970731" sldId="1753"/>
            <ac:cxnSpMk id="19" creationId="{A81A9882-5154-4630-B7D5-6D1DD2D1BE86}"/>
          </ac:cxnSpMkLst>
        </pc:cxnChg>
        <pc:cxnChg chg="add mod">
          <ac:chgData name="Ganose, Alexander M" userId="8fc7f4ca-5b95-489f-8cd5-e908667d36e9" providerId="ADAL" clId="{20B71690-6088-6043-B1BC-87BD440CDF4C}" dt="2023-09-15T18:04:35.509" v="15826"/>
          <ac:cxnSpMkLst>
            <pc:docMk/>
            <pc:sldMk cId="3282970731" sldId="1753"/>
            <ac:cxnSpMk id="20" creationId="{2B3E497B-F7A1-8CB0-D41D-5FDEB7090043}"/>
          </ac:cxnSpMkLst>
        </pc:cxnChg>
        <pc:cxnChg chg="add mod">
          <ac:chgData name="Ganose, Alexander M" userId="8fc7f4ca-5b95-489f-8cd5-e908667d36e9" providerId="ADAL" clId="{20B71690-6088-6043-B1BC-87BD440CDF4C}" dt="2023-09-15T18:04:35.509" v="15826"/>
          <ac:cxnSpMkLst>
            <pc:docMk/>
            <pc:sldMk cId="3282970731" sldId="1753"/>
            <ac:cxnSpMk id="21" creationId="{CF0E5EFA-4573-980D-FB79-153B907F5CB2}"/>
          </ac:cxnSpMkLst>
        </pc:cxnChg>
        <pc:cxnChg chg="add mod">
          <ac:chgData name="Ganose, Alexander M" userId="8fc7f4ca-5b95-489f-8cd5-e908667d36e9" providerId="ADAL" clId="{20B71690-6088-6043-B1BC-87BD440CDF4C}" dt="2023-09-15T18:04:35.509" v="15826"/>
          <ac:cxnSpMkLst>
            <pc:docMk/>
            <pc:sldMk cId="3282970731" sldId="1753"/>
            <ac:cxnSpMk id="25" creationId="{AD6542FB-243D-DA46-29A6-D9C28774DD97}"/>
          </ac:cxnSpMkLst>
        </pc:cxnChg>
        <pc:cxnChg chg="add mod">
          <ac:chgData name="Ganose, Alexander M" userId="8fc7f4ca-5b95-489f-8cd5-e908667d36e9" providerId="ADAL" clId="{20B71690-6088-6043-B1BC-87BD440CDF4C}" dt="2023-09-15T18:04:35.509" v="15826"/>
          <ac:cxnSpMkLst>
            <pc:docMk/>
            <pc:sldMk cId="3282970731" sldId="1753"/>
            <ac:cxnSpMk id="26" creationId="{C4619F45-F74F-FCC0-CF08-05FC3717B4A2}"/>
          </ac:cxnSpMkLst>
        </pc:cxnChg>
        <pc:cxnChg chg="add mod">
          <ac:chgData name="Ganose, Alexander M" userId="8fc7f4ca-5b95-489f-8cd5-e908667d36e9" providerId="ADAL" clId="{20B71690-6088-6043-B1BC-87BD440CDF4C}" dt="2023-09-15T18:04:35.509" v="15826"/>
          <ac:cxnSpMkLst>
            <pc:docMk/>
            <pc:sldMk cId="3282970731" sldId="1753"/>
            <ac:cxnSpMk id="30" creationId="{2B7B2C3C-5C76-58C9-0F5E-BDCC2A5870E9}"/>
          </ac:cxnSpMkLst>
        </pc:cxnChg>
        <pc:cxnChg chg="add mod">
          <ac:chgData name="Ganose, Alexander M" userId="8fc7f4ca-5b95-489f-8cd5-e908667d36e9" providerId="ADAL" clId="{20B71690-6088-6043-B1BC-87BD440CDF4C}" dt="2023-09-15T18:04:35.509" v="15826"/>
          <ac:cxnSpMkLst>
            <pc:docMk/>
            <pc:sldMk cId="3282970731" sldId="1753"/>
            <ac:cxnSpMk id="31" creationId="{5A16B908-8872-DF47-C8D3-DFB97CB3BFEB}"/>
          </ac:cxnSpMkLst>
        </pc:cxnChg>
        <pc:cxnChg chg="add mod">
          <ac:chgData name="Ganose, Alexander M" userId="8fc7f4ca-5b95-489f-8cd5-e908667d36e9" providerId="ADAL" clId="{20B71690-6088-6043-B1BC-87BD440CDF4C}" dt="2023-09-15T18:22:16.192" v="16393" actId="692"/>
          <ac:cxnSpMkLst>
            <pc:docMk/>
            <pc:sldMk cId="3282970731" sldId="1753"/>
            <ac:cxnSpMk id="35" creationId="{E3CA3459-E016-2DF2-BEBE-86405D5CEC9B}"/>
          </ac:cxnSpMkLst>
        </pc:cxnChg>
        <pc:cxnChg chg="add mod">
          <ac:chgData name="Ganose, Alexander M" userId="8fc7f4ca-5b95-489f-8cd5-e908667d36e9" providerId="ADAL" clId="{20B71690-6088-6043-B1BC-87BD440CDF4C}" dt="2023-09-15T18:22:16.192" v="16393" actId="692"/>
          <ac:cxnSpMkLst>
            <pc:docMk/>
            <pc:sldMk cId="3282970731" sldId="1753"/>
            <ac:cxnSpMk id="36" creationId="{025DC716-CC84-5A6E-AD16-B78DAACA5F0B}"/>
          </ac:cxnSpMkLst>
        </pc:cxnChg>
        <pc:cxnChg chg="add mod">
          <ac:chgData name="Ganose, Alexander M" userId="8fc7f4ca-5b95-489f-8cd5-e908667d36e9" providerId="ADAL" clId="{20B71690-6088-6043-B1BC-87BD440CDF4C}" dt="2023-09-15T18:04:35.509" v="15826"/>
          <ac:cxnSpMkLst>
            <pc:docMk/>
            <pc:sldMk cId="3282970731" sldId="1753"/>
            <ac:cxnSpMk id="40" creationId="{A6AB98C6-97EC-C0BC-8A05-1032A474E89E}"/>
          </ac:cxnSpMkLst>
        </pc:cxnChg>
        <pc:cxnChg chg="add mod">
          <ac:chgData name="Ganose, Alexander M" userId="8fc7f4ca-5b95-489f-8cd5-e908667d36e9" providerId="ADAL" clId="{20B71690-6088-6043-B1BC-87BD440CDF4C}" dt="2023-09-15T18:04:35.509" v="15826"/>
          <ac:cxnSpMkLst>
            <pc:docMk/>
            <pc:sldMk cId="3282970731" sldId="1753"/>
            <ac:cxnSpMk id="41" creationId="{380A339C-CE97-E2D9-860F-C4DC77ED26F5}"/>
          </ac:cxnSpMkLst>
        </pc:cxnChg>
        <pc:cxnChg chg="add mod">
          <ac:chgData name="Ganose, Alexander M" userId="8fc7f4ca-5b95-489f-8cd5-e908667d36e9" providerId="ADAL" clId="{20B71690-6088-6043-B1BC-87BD440CDF4C}" dt="2023-09-15T18:04:35.509" v="15826"/>
          <ac:cxnSpMkLst>
            <pc:docMk/>
            <pc:sldMk cId="3282970731" sldId="1753"/>
            <ac:cxnSpMk id="42" creationId="{0D3574C9-85A7-C001-83E5-74FF5C06B805}"/>
          </ac:cxnSpMkLst>
        </pc:cxnChg>
        <pc:cxnChg chg="add mod">
          <ac:chgData name="Ganose, Alexander M" userId="8fc7f4ca-5b95-489f-8cd5-e908667d36e9" providerId="ADAL" clId="{20B71690-6088-6043-B1BC-87BD440CDF4C}" dt="2023-09-15T18:04:35.509" v="15826"/>
          <ac:cxnSpMkLst>
            <pc:docMk/>
            <pc:sldMk cId="3282970731" sldId="1753"/>
            <ac:cxnSpMk id="43" creationId="{C67F302F-A9FE-7746-6C46-A3EE3013814F}"/>
          </ac:cxnSpMkLst>
        </pc:cxnChg>
        <pc:cxnChg chg="add mod">
          <ac:chgData name="Ganose, Alexander M" userId="8fc7f4ca-5b95-489f-8cd5-e908667d36e9" providerId="ADAL" clId="{20B71690-6088-6043-B1BC-87BD440CDF4C}" dt="2023-09-15T18:04:35.509" v="15826"/>
          <ac:cxnSpMkLst>
            <pc:docMk/>
            <pc:sldMk cId="3282970731" sldId="1753"/>
            <ac:cxnSpMk id="44" creationId="{CD5DE0E2-0C71-FA11-9F77-B2D474BBC731}"/>
          </ac:cxnSpMkLst>
        </pc:cxnChg>
        <pc:cxnChg chg="add mod">
          <ac:chgData name="Ganose, Alexander M" userId="8fc7f4ca-5b95-489f-8cd5-e908667d36e9" providerId="ADAL" clId="{20B71690-6088-6043-B1BC-87BD440CDF4C}" dt="2023-09-15T18:04:35.509" v="15826"/>
          <ac:cxnSpMkLst>
            <pc:docMk/>
            <pc:sldMk cId="3282970731" sldId="1753"/>
            <ac:cxnSpMk id="45" creationId="{3C025D9F-AC6F-455F-39A3-9534B50DDF05}"/>
          </ac:cxnSpMkLst>
        </pc:cxnChg>
        <pc:cxnChg chg="add mod">
          <ac:chgData name="Ganose, Alexander M" userId="8fc7f4ca-5b95-489f-8cd5-e908667d36e9" providerId="ADAL" clId="{20B71690-6088-6043-B1BC-87BD440CDF4C}" dt="2023-09-15T18:05:20.209" v="15833" actId="571"/>
          <ac:cxnSpMkLst>
            <pc:docMk/>
            <pc:sldMk cId="3282970731" sldId="1753"/>
            <ac:cxnSpMk id="48" creationId="{2B306A82-0275-C399-8038-521170383A43}"/>
          </ac:cxnSpMkLst>
        </pc:cxnChg>
        <pc:cxnChg chg="add mod">
          <ac:chgData name="Ganose, Alexander M" userId="8fc7f4ca-5b95-489f-8cd5-e908667d36e9" providerId="ADAL" clId="{20B71690-6088-6043-B1BC-87BD440CDF4C}" dt="2023-09-15T18:22:16.192" v="16393" actId="692"/>
          <ac:cxnSpMkLst>
            <pc:docMk/>
            <pc:sldMk cId="3282970731" sldId="1753"/>
            <ac:cxnSpMk id="50" creationId="{0158B09E-0B37-471D-A89F-5D940F94A7A5}"/>
          </ac:cxnSpMkLst>
        </pc:cxnChg>
        <pc:cxnChg chg="add mod">
          <ac:chgData name="Ganose, Alexander M" userId="8fc7f4ca-5b95-489f-8cd5-e908667d36e9" providerId="ADAL" clId="{20B71690-6088-6043-B1BC-87BD440CDF4C}" dt="2023-09-15T18:07:17.478" v="15902" actId="167"/>
          <ac:cxnSpMkLst>
            <pc:docMk/>
            <pc:sldMk cId="3282970731" sldId="1753"/>
            <ac:cxnSpMk id="53" creationId="{30E62690-52B9-2DCC-A66C-A0A8E827B346}"/>
          </ac:cxnSpMkLst>
        </pc:cxnChg>
        <pc:cxnChg chg="add mod">
          <ac:chgData name="Ganose, Alexander M" userId="8fc7f4ca-5b95-489f-8cd5-e908667d36e9" providerId="ADAL" clId="{20B71690-6088-6043-B1BC-87BD440CDF4C}" dt="2023-09-15T18:07:17.478" v="15902" actId="167"/>
          <ac:cxnSpMkLst>
            <pc:docMk/>
            <pc:sldMk cId="3282970731" sldId="1753"/>
            <ac:cxnSpMk id="54" creationId="{0FA3DA99-4DD2-B2D4-D056-C96BD60A22E0}"/>
          </ac:cxnSpMkLst>
        </pc:cxnChg>
        <pc:cxnChg chg="add mod">
          <ac:chgData name="Ganose, Alexander M" userId="8fc7f4ca-5b95-489f-8cd5-e908667d36e9" providerId="ADAL" clId="{20B71690-6088-6043-B1BC-87BD440CDF4C}" dt="2023-09-15T18:07:17.478" v="15902" actId="167"/>
          <ac:cxnSpMkLst>
            <pc:docMk/>
            <pc:sldMk cId="3282970731" sldId="1753"/>
            <ac:cxnSpMk id="55" creationId="{85ADC52F-B96F-F542-9433-33FE8E7FF451}"/>
          </ac:cxnSpMkLst>
        </pc:cxnChg>
        <pc:cxnChg chg="add mod">
          <ac:chgData name="Ganose, Alexander M" userId="8fc7f4ca-5b95-489f-8cd5-e908667d36e9" providerId="ADAL" clId="{20B71690-6088-6043-B1BC-87BD440CDF4C}" dt="2023-09-15T18:07:17.478" v="15902" actId="167"/>
          <ac:cxnSpMkLst>
            <pc:docMk/>
            <pc:sldMk cId="3282970731" sldId="1753"/>
            <ac:cxnSpMk id="58" creationId="{994DCF4D-A613-7340-0DC0-C0115F30E518}"/>
          </ac:cxnSpMkLst>
        </pc:cxnChg>
        <pc:cxnChg chg="add mod">
          <ac:chgData name="Ganose, Alexander M" userId="8fc7f4ca-5b95-489f-8cd5-e908667d36e9" providerId="ADAL" clId="{20B71690-6088-6043-B1BC-87BD440CDF4C}" dt="2023-09-15T18:07:17.478" v="15902" actId="167"/>
          <ac:cxnSpMkLst>
            <pc:docMk/>
            <pc:sldMk cId="3282970731" sldId="1753"/>
            <ac:cxnSpMk id="59" creationId="{CF6075C6-54F4-9E01-472D-EDF73852C36C}"/>
          </ac:cxnSpMkLst>
        </pc:cxnChg>
        <pc:cxnChg chg="add mod">
          <ac:chgData name="Ganose, Alexander M" userId="8fc7f4ca-5b95-489f-8cd5-e908667d36e9" providerId="ADAL" clId="{20B71690-6088-6043-B1BC-87BD440CDF4C}" dt="2023-09-15T18:22:43.547" v="16406" actId="692"/>
          <ac:cxnSpMkLst>
            <pc:docMk/>
            <pc:sldMk cId="3282970731" sldId="1753"/>
            <ac:cxnSpMk id="63" creationId="{B87A51E2-DFB8-FB8F-B5FC-F19CF928017C}"/>
          </ac:cxnSpMkLst>
        </pc:cxnChg>
        <pc:cxnChg chg="add del mod">
          <ac:chgData name="Ganose, Alexander M" userId="8fc7f4ca-5b95-489f-8cd5-e908667d36e9" providerId="ADAL" clId="{20B71690-6088-6043-B1BC-87BD440CDF4C}" dt="2023-09-15T18:25:03.397" v="16603"/>
          <ac:cxnSpMkLst>
            <pc:docMk/>
            <pc:sldMk cId="3282970731" sldId="1753"/>
            <ac:cxnSpMk id="70" creationId="{517B1C74-56ED-12B5-E701-ACDA9AF94E7B}"/>
          </ac:cxnSpMkLst>
        </pc:cxnChg>
        <pc:cxnChg chg="add del mod">
          <ac:chgData name="Ganose, Alexander M" userId="8fc7f4ca-5b95-489f-8cd5-e908667d36e9" providerId="ADAL" clId="{20B71690-6088-6043-B1BC-87BD440CDF4C}" dt="2023-09-15T18:25:03.397" v="16603"/>
          <ac:cxnSpMkLst>
            <pc:docMk/>
            <pc:sldMk cId="3282970731" sldId="1753"/>
            <ac:cxnSpMk id="71" creationId="{6576AAD0-26EB-04C6-79D5-C793B43CD3BB}"/>
          </ac:cxnSpMkLst>
        </pc:cxnChg>
        <pc:cxnChg chg="add del mod">
          <ac:chgData name="Ganose, Alexander M" userId="8fc7f4ca-5b95-489f-8cd5-e908667d36e9" providerId="ADAL" clId="{20B71690-6088-6043-B1BC-87BD440CDF4C}" dt="2023-09-15T18:25:03.397" v="16603"/>
          <ac:cxnSpMkLst>
            <pc:docMk/>
            <pc:sldMk cId="3282970731" sldId="1753"/>
            <ac:cxnSpMk id="72" creationId="{7844931E-7721-01F0-5D31-C0A254C5A618}"/>
          </ac:cxnSpMkLst>
        </pc:cxnChg>
        <pc:cxnChg chg="add del mod">
          <ac:chgData name="Ganose, Alexander M" userId="8fc7f4ca-5b95-489f-8cd5-e908667d36e9" providerId="ADAL" clId="{20B71690-6088-6043-B1BC-87BD440CDF4C}" dt="2023-09-15T18:29:38.161" v="16656" actId="478"/>
          <ac:cxnSpMkLst>
            <pc:docMk/>
            <pc:sldMk cId="3282970731" sldId="1753"/>
            <ac:cxnSpMk id="75" creationId="{8641EC61-360E-F875-B5E1-17C16BA09E08}"/>
          </ac:cxnSpMkLst>
        </pc:cxnChg>
        <pc:cxnChg chg="add del mod">
          <ac:chgData name="Ganose, Alexander M" userId="8fc7f4ca-5b95-489f-8cd5-e908667d36e9" providerId="ADAL" clId="{20B71690-6088-6043-B1BC-87BD440CDF4C}" dt="2023-09-15T18:27:41.366" v="16630" actId="478"/>
          <ac:cxnSpMkLst>
            <pc:docMk/>
            <pc:sldMk cId="3282970731" sldId="1753"/>
            <ac:cxnSpMk id="76" creationId="{12BBFBC5-FF56-F6B1-B644-EAD8ADE2F9F1}"/>
          </ac:cxnSpMkLst>
        </pc:cxnChg>
        <pc:cxnChg chg="add del mod">
          <ac:chgData name="Ganose, Alexander M" userId="8fc7f4ca-5b95-489f-8cd5-e908667d36e9" providerId="ADAL" clId="{20B71690-6088-6043-B1BC-87BD440CDF4C}" dt="2023-09-15T18:29:01.414" v="16649" actId="478"/>
          <ac:cxnSpMkLst>
            <pc:docMk/>
            <pc:sldMk cId="3282970731" sldId="1753"/>
            <ac:cxnSpMk id="77" creationId="{C4CB0BBA-3CB3-B00B-C964-E2A45C72288C}"/>
          </ac:cxnSpMkLst>
        </pc:cxnChg>
      </pc:sldChg>
      <pc:sldChg chg="addSp delSp modSp add mod">
        <pc:chgData name="Ganose, Alexander M" userId="8fc7f4ca-5b95-489f-8cd5-e908667d36e9" providerId="ADAL" clId="{20B71690-6088-6043-B1BC-87BD440CDF4C}" dt="2023-09-15T18:41:41.358" v="17082" actId="1076"/>
        <pc:sldMkLst>
          <pc:docMk/>
          <pc:sldMk cId="158772778" sldId="1754"/>
        </pc:sldMkLst>
        <pc:spChg chg="add mod">
          <ac:chgData name="Ganose, Alexander M" userId="8fc7f4ca-5b95-489f-8cd5-e908667d36e9" providerId="ADAL" clId="{20B71690-6088-6043-B1BC-87BD440CDF4C}" dt="2023-09-15T18:41:33.161" v="17081" actId="404"/>
          <ac:spMkLst>
            <pc:docMk/>
            <pc:sldMk cId="158772778" sldId="1754"/>
            <ac:spMk id="5" creationId="{20C3D1EF-1302-B2B4-CB7B-1545F40760A5}"/>
          </ac:spMkLst>
        </pc:spChg>
        <pc:spChg chg="mod">
          <ac:chgData name="Ganose, Alexander M" userId="8fc7f4ca-5b95-489f-8cd5-e908667d36e9" providerId="ADAL" clId="{20B71690-6088-6043-B1BC-87BD440CDF4C}" dt="2023-09-15T18:39:57.424" v="16971" actId="1076"/>
          <ac:spMkLst>
            <pc:docMk/>
            <pc:sldMk cId="158772778" sldId="1754"/>
            <ac:spMk id="12" creationId="{F202A375-904F-A648-A320-ED65D87EAD7F}"/>
          </ac:spMkLst>
        </pc:spChg>
        <pc:spChg chg="mod">
          <ac:chgData name="Ganose, Alexander M" userId="8fc7f4ca-5b95-489f-8cd5-e908667d36e9" providerId="ADAL" clId="{20B71690-6088-6043-B1BC-87BD440CDF4C}" dt="2023-09-15T18:39:31.314" v="16934" actId="20577"/>
          <ac:spMkLst>
            <pc:docMk/>
            <pc:sldMk cId="158772778" sldId="1754"/>
            <ac:spMk id="18" creationId="{DEDEDFDA-D8D7-7F4B-83A1-E08A889531D3}"/>
          </ac:spMkLst>
        </pc:spChg>
        <pc:picChg chg="add del mod">
          <ac:chgData name="Ganose, Alexander M" userId="8fc7f4ca-5b95-489f-8cd5-e908667d36e9" providerId="ADAL" clId="{20B71690-6088-6043-B1BC-87BD440CDF4C}" dt="2023-09-15T18:35:07.172" v="16893" actId="478"/>
          <ac:picMkLst>
            <pc:docMk/>
            <pc:sldMk cId="158772778" sldId="1754"/>
            <ac:picMk id="2" creationId="{06885446-C110-C179-FA01-CF711C7E90A3}"/>
          </ac:picMkLst>
        </pc:picChg>
        <pc:picChg chg="add del mod">
          <ac:chgData name="Ganose, Alexander M" userId="8fc7f4ca-5b95-489f-8cd5-e908667d36e9" providerId="ADAL" clId="{20B71690-6088-6043-B1BC-87BD440CDF4C}" dt="2023-09-15T18:37:17.397" v="16898" actId="478"/>
          <ac:picMkLst>
            <pc:docMk/>
            <pc:sldMk cId="158772778" sldId="1754"/>
            <ac:picMk id="3" creationId="{80219E31-BF95-84A5-3EA0-E718481425BC}"/>
          </ac:picMkLst>
        </pc:picChg>
        <pc:picChg chg="add mod">
          <ac:chgData name="Ganose, Alexander M" userId="8fc7f4ca-5b95-489f-8cd5-e908667d36e9" providerId="ADAL" clId="{20B71690-6088-6043-B1BC-87BD440CDF4C}" dt="2023-09-15T18:41:41.358" v="17082" actId="1076"/>
          <ac:picMkLst>
            <pc:docMk/>
            <pc:sldMk cId="158772778" sldId="1754"/>
            <ac:picMk id="4" creationId="{980939AE-D40B-C377-DDA5-269222D48B39}"/>
          </ac:picMkLst>
        </pc:picChg>
        <pc:picChg chg="add del">
          <ac:chgData name="Ganose, Alexander M" userId="8fc7f4ca-5b95-489f-8cd5-e908667d36e9" providerId="ADAL" clId="{20B71690-6088-6043-B1BC-87BD440CDF4C}" dt="2023-09-15T18:32:29.360" v="16717"/>
          <ac:picMkLst>
            <pc:docMk/>
            <pc:sldMk cId="158772778" sldId="1754"/>
            <ac:picMk id="1025" creationId="{58274D22-2819-10D1-EF4F-AD6F7297D032}"/>
          </ac:picMkLst>
        </pc:picChg>
        <pc:picChg chg="add del">
          <ac:chgData name="Ganose, Alexander M" userId="8fc7f4ca-5b95-489f-8cd5-e908667d36e9" providerId="ADAL" clId="{20B71690-6088-6043-B1BC-87BD440CDF4C}" dt="2023-09-15T18:32:29.360" v="16717"/>
          <ac:picMkLst>
            <pc:docMk/>
            <pc:sldMk cId="158772778" sldId="1754"/>
            <ac:picMk id="1026" creationId="{6395217A-1771-A20E-29B2-C85126F78DD4}"/>
          </ac:picMkLst>
        </pc:picChg>
        <pc:picChg chg="add del">
          <ac:chgData name="Ganose, Alexander M" userId="8fc7f4ca-5b95-489f-8cd5-e908667d36e9" providerId="ADAL" clId="{20B71690-6088-6043-B1BC-87BD440CDF4C}" dt="2023-09-15T18:32:29.360" v="16717"/>
          <ac:picMkLst>
            <pc:docMk/>
            <pc:sldMk cId="158772778" sldId="1754"/>
            <ac:picMk id="1027" creationId="{EEA2DDEB-54FC-0534-5FC6-48080314A451}"/>
          </ac:picMkLst>
        </pc:picChg>
        <pc:picChg chg="add del">
          <ac:chgData name="Ganose, Alexander M" userId="8fc7f4ca-5b95-489f-8cd5-e908667d36e9" providerId="ADAL" clId="{20B71690-6088-6043-B1BC-87BD440CDF4C}" dt="2023-09-15T18:32:29.360" v="16717"/>
          <ac:picMkLst>
            <pc:docMk/>
            <pc:sldMk cId="158772778" sldId="1754"/>
            <ac:picMk id="1028" creationId="{CDED4AE4-45ED-4803-146B-D19F8D64AABA}"/>
          </ac:picMkLst>
        </pc:picChg>
        <pc:picChg chg="add del">
          <ac:chgData name="Ganose, Alexander M" userId="8fc7f4ca-5b95-489f-8cd5-e908667d36e9" providerId="ADAL" clId="{20B71690-6088-6043-B1BC-87BD440CDF4C}" dt="2023-09-15T18:32:29.360" v="16717"/>
          <ac:picMkLst>
            <pc:docMk/>
            <pc:sldMk cId="158772778" sldId="1754"/>
            <ac:picMk id="1029" creationId="{A5188A0F-F173-B65A-89A7-E630013BEB46}"/>
          </ac:picMkLst>
        </pc:picChg>
      </pc:sldChg>
      <pc:sldChg chg="addSp delSp modSp add mod">
        <pc:chgData name="Ganose, Alexander M" userId="8fc7f4ca-5b95-489f-8cd5-e908667d36e9" providerId="ADAL" clId="{20B71690-6088-6043-B1BC-87BD440CDF4C}" dt="2023-09-15T20:11:54.894" v="19019" actId="20577"/>
        <pc:sldMkLst>
          <pc:docMk/>
          <pc:sldMk cId="2076076981" sldId="1755"/>
        </pc:sldMkLst>
        <pc:spChg chg="add del mod">
          <ac:chgData name="Ganose, Alexander M" userId="8fc7f4ca-5b95-489f-8cd5-e908667d36e9" providerId="ADAL" clId="{20B71690-6088-6043-B1BC-87BD440CDF4C}" dt="2023-09-15T19:42:14.328" v="18153" actId="478"/>
          <ac:spMkLst>
            <pc:docMk/>
            <pc:sldMk cId="2076076981" sldId="1755"/>
            <ac:spMk id="3" creationId="{0C7DC020-72BF-5531-6485-DC9E49850BEB}"/>
          </ac:spMkLst>
        </pc:spChg>
        <pc:spChg chg="add mod">
          <ac:chgData name="Ganose, Alexander M" userId="8fc7f4ca-5b95-489f-8cd5-e908667d36e9" providerId="ADAL" clId="{20B71690-6088-6043-B1BC-87BD440CDF4C}" dt="2023-09-15T19:42:29.940" v="18176" actId="207"/>
          <ac:spMkLst>
            <pc:docMk/>
            <pc:sldMk cId="2076076981" sldId="1755"/>
            <ac:spMk id="4" creationId="{BD6FEFA4-B7B3-73DF-0DB3-19308F29A03B}"/>
          </ac:spMkLst>
        </pc:spChg>
        <pc:spChg chg="add mod">
          <ac:chgData name="Ganose, Alexander M" userId="8fc7f4ca-5b95-489f-8cd5-e908667d36e9" providerId="ADAL" clId="{20B71690-6088-6043-B1BC-87BD440CDF4C}" dt="2023-09-15T20:11:52.074" v="19014" actId="20577"/>
          <ac:spMkLst>
            <pc:docMk/>
            <pc:sldMk cId="2076076981" sldId="1755"/>
            <ac:spMk id="6" creationId="{16ED2CB8-4726-B2FF-F18E-B575E6A394E4}"/>
          </ac:spMkLst>
        </pc:spChg>
        <pc:spChg chg="add del mod">
          <ac:chgData name="Ganose, Alexander M" userId="8fc7f4ca-5b95-489f-8cd5-e908667d36e9" providerId="ADAL" clId="{20B71690-6088-6043-B1BC-87BD440CDF4C}" dt="2023-09-15T19:43:38.956" v="18251" actId="478"/>
          <ac:spMkLst>
            <pc:docMk/>
            <pc:sldMk cId="2076076981" sldId="1755"/>
            <ac:spMk id="7" creationId="{90C0607B-E52C-05FD-62C8-DE203E144CC7}"/>
          </ac:spMkLst>
        </pc:spChg>
        <pc:spChg chg="mod">
          <ac:chgData name="Ganose, Alexander M" userId="8fc7f4ca-5b95-489f-8cd5-e908667d36e9" providerId="ADAL" clId="{20B71690-6088-6043-B1BC-87BD440CDF4C}" dt="2023-09-15T19:44:00.425" v="18253"/>
          <ac:spMkLst>
            <pc:docMk/>
            <pc:sldMk cId="2076076981" sldId="1755"/>
            <ac:spMk id="9" creationId="{78469D3D-3EBF-BA14-33D3-1AD4794E962B}"/>
          </ac:spMkLst>
        </pc:spChg>
        <pc:spChg chg="del mod">
          <ac:chgData name="Ganose, Alexander M" userId="8fc7f4ca-5b95-489f-8cd5-e908667d36e9" providerId="ADAL" clId="{20B71690-6088-6043-B1BC-87BD440CDF4C}" dt="2023-09-15T19:40:47.902" v="18013" actId="478"/>
          <ac:spMkLst>
            <pc:docMk/>
            <pc:sldMk cId="2076076981" sldId="1755"/>
            <ac:spMk id="12" creationId="{F202A375-904F-A648-A320-ED65D87EAD7F}"/>
          </ac:spMkLst>
        </pc:spChg>
        <pc:spChg chg="add mod">
          <ac:chgData name="Ganose, Alexander M" userId="8fc7f4ca-5b95-489f-8cd5-e908667d36e9" providerId="ADAL" clId="{20B71690-6088-6043-B1BC-87BD440CDF4C}" dt="2023-09-15T19:44:10.720" v="18258" actId="571"/>
          <ac:spMkLst>
            <pc:docMk/>
            <pc:sldMk cId="2076076981" sldId="1755"/>
            <ac:spMk id="17" creationId="{CF9F82A7-C5FD-C250-4C08-236993008201}"/>
          </ac:spMkLst>
        </pc:spChg>
        <pc:spChg chg="mod">
          <ac:chgData name="Ganose, Alexander M" userId="8fc7f4ca-5b95-489f-8cd5-e908667d36e9" providerId="ADAL" clId="{20B71690-6088-6043-B1BC-87BD440CDF4C}" dt="2023-09-15T19:48:30.893" v="18468" actId="20577"/>
          <ac:spMkLst>
            <pc:docMk/>
            <pc:sldMk cId="2076076981" sldId="1755"/>
            <ac:spMk id="18" creationId="{DEDEDFDA-D8D7-7F4B-83A1-E08A889531D3}"/>
          </ac:spMkLst>
        </pc:spChg>
        <pc:spChg chg="mod">
          <ac:chgData name="Ganose, Alexander M" userId="8fc7f4ca-5b95-489f-8cd5-e908667d36e9" providerId="ADAL" clId="{20B71690-6088-6043-B1BC-87BD440CDF4C}" dt="2023-09-15T19:44:26.831" v="18262" actId="14100"/>
          <ac:spMkLst>
            <pc:docMk/>
            <pc:sldMk cId="2076076981" sldId="1755"/>
            <ac:spMk id="20" creationId="{850A441D-9A94-7015-C681-C504431615AB}"/>
          </ac:spMkLst>
        </pc:spChg>
        <pc:spChg chg="add mod">
          <ac:chgData name="Ganose, Alexander M" userId="8fc7f4ca-5b95-489f-8cd5-e908667d36e9" providerId="ADAL" clId="{20B71690-6088-6043-B1BC-87BD440CDF4C}" dt="2023-09-15T19:45:49.431" v="18286" actId="164"/>
          <ac:spMkLst>
            <pc:docMk/>
            <pc:sldMk cId="2076076981" sldId="1755"/>
            <ac:spMk id="27" creationId="{7D35BDC0-EC77-CEF5-C69E-BFD7CCF7DA1A}"/>
          </ac:spMkLst>
        </pc:spChg>
        <pc:spChg chg="add mod">
          <ac:chgData name="Ganose, Alexander M" userId="8fc7f4ca-5b95-489f-8cd5-e908667d36e9" providerId="ADAL" clId="{20B71690-6088-6043-B1BC-87BD440CDF4C}" dt="2023-09-15T19:45:38.144" v="18284" actId="164"/>
          <ac:spMkLst>
            <pc:docMk/>
            <pc:sldMk cId="2076076981" sldId="1755"/>
            <ac:spMk id="28" creationId="{9BDD63EB-0F67-6410-20B4-93F7B0C6B222}"/>
          </ac:spMkLst>
        </pc:spChg>
        <pc:spChg chg="add mod">
          <ac:chgData name="Ganose, Alexander M" userId="8fc7f4ca-5b95-489f-8cd5-e908667d36e9" providerId="ADAL" clId="{20B71690-6088-6043-B1BC-87BD440CDF4C}" dt="2023-09-15T19:45:38.144" v="18284" actId="164"/>
          <ac:spMkLst>
            <pc:docMk/>
            <pc:sldMk cId="2076076981" sldId="1755"/>
            <ac:spMk id="29" creationId="{A45FCFEE-2CAE-3772-1716-6701713C711B}"/>
          </ac:spMkLst>
        </pc:spChg>
        <pc:spChg chg="add mod">
          <ac:chgData name="Ganose, Alexander M" userId="8fc7f4ca-5b95-489f-8cd5-e908667d36e9" providerId="ADAL" clId="{20B71690-6088-6043-B1BC-87BD440CDF4C}" dt="2023-09-15T19:45:38.144" v="18284" actId="164"/>
          <ac:spMkLst>
            <pc:docMk/>
            <pc:sldMk cId="2076076981" sldId="1755"/>
            <ac:spMk id="30" creationId="{75D6E36F-A643-4830-4EBC-13B050509ACE}"/>
          </ac:spMkLst>
        </pc:spChg>
        <pc:spChg chg="add mod">
          <ac:chgData name="Ganose, Alexander M" userId="8fc7f4ca-5b95-489f-8cd5-e908667d36e9" providerId="ADAL" clId="{20B71690-6088-6043-B1BC-87BD440CDF4C}" dt="2023-09-15T19:45:38.144" v="18284" actId="164"/>
          <ac:spMkLst>
            <pc:docMk/>
            <pc:sldMk cId="2076076981" sldId="1755"/>
            <ac:spMk id="31" creationId="{350C49B3-DF76-0940-FB32-F319FB18B753}"/>
          </ac:spMkLst>
        </pc:spChg>
        <pc:spChg chg="add mod">
          <ac:chgData name="Ganose, Alexander M" userId="8fc7f4ca-5b95-489f-8cd5-e908667d36e9" providerId="ADAL" clId="{20B71690-6088-6043-B1BC-87BD440CDF4C}" dt="2023-09-15T19:45:38.144" v="18284" actId="164"/>
          <ac:spMkLst>
            <pc:docMk/>
            <pc:sldMk cId="2076076981" sldId="1755"/>
            <ac:spMk id="32" creationId="{9044E9C7-436D-00C7-57C5-81BA9819FBA4}"/>
          </ac:spMkLst>
        </pc:spChg>
        <pc:spChg chg="add mod">
          <ac:chgData name="Ganose, Alexander M" userId="8fc7f4ca-5b95-489f-8cd5-e908667d36e9" providerId="ADAL" clId="{20B71690-6088-6043-B1BC-87BD440CDF4C}" dt="2023-09-15T20:11:54.894" v="19019" actId="20577"/>
          <ac:spMkLst>
            <pc:docMk/>
            <pc:sldMk cId="2076076981" sldId="1755"/>
            <ac:spMk id="37" creationId="{47303F6C-A9B6-A2CA-9854-5FDE7479A15B}"/>
          </ac:spMkLst>
        </pc:spChg>
        <pc:grpChg chg="add mod">
          <ac:chgData name="Ganose, Alexander M" userId="8fc7f4ca-5b95-489f-8cd5-e908667d36e9" providerId="ADAL" clId="{20B71690-6088-6043-B1BC-87BD440CDF4C}" dt="2023-09-15T19:45:49.431" v="18286" actId="164"/>
          <ac:grpSpMkLst>
            <pc:docMk/>
            <pc:sldMk cId="2076076981" sldId="1755"/>
            <ac:grpSpMk id="8" creationId="{C58F3929-1562-7776-A388-0FEC0E4E6EB9}"/>
          </ac:grpSpMkLst>
        </pc:grpChg>
        <pc:grpChg chg="add mod">
          <ac:chgData name="Ganose, Alexander M" userId="8fc7f4ca-5b95-489f-8cd5-e908667d36e9" providerId="ADAL" clId="{20B71690-6088-6043-B1BC-87BD440CDF4C}" dt="2023-09-15T19:45:38.144" v="18284" actId="164"/>
          <ac:grpSpMkLst>
            <pc:docMk/>
            <pc:sldMk cId="2076076981" sldId="1755"/>
            <ac:grpSpMk id="19" creationId="{8F353B3C-F3DB-CBAD-F2C5-356E29AC9E38}"/>
          </ac:grpSpMkLst>
        </pc:grpChg>
        <pc:grpChg chg="add mod">
          <ac:chgData name="Ganose, Alexander M" userId="8fc7f4ca-5b95-489f-8cd5-e908667d36e9" providerId="ADAL" clId="{20B71690-6088-6043-B1BC-87BD440CDF4C}" dt="2023-09-15T19:45:59.057" v="18288" actId="164"/>
          <ac:grpSpMkLst>
            <pc:docMk/>
            <pc:sldMk cId="2076076981" sldId="1755"/>
            <ac:grpSpMk id="34" creationId="{5B986586-D63C-1657-CBBA-9AF10AA632DD}"/>
          </ac:grpSpMkLst>
        </pc:grpChg>
        <pc:grpChg chg="add mod">
          <ac:chgData name="Ganose, Alexander M" userId="8fc7f4ca-5b95-489f-8cd5-e908667d36e9" providerId="ADAL" clId="{20B71690-6088-6043-B1BC-87BD440CDF4C}" dt="2023-09-15T19:45:59.057" v="18288" actId="164"/>
          <ac:grpSpMkLst>
            <pc:docMk/>
            <pc:sldMk cId="2076076981" sldId="1755"/>
            <ac:grpSpMk id="35" creationId="{D45A475C-A280-2F83-6770-86A4C19B9488}"/>
          </ac:grpSpMkLst>
        </pc:grpChg>
        <pc:grpChg chg="add mod">
          <ac:chgData name="Ganose, Alexander M" userId="8fc7f4ca-5b95-489f-8cd5-e908667d36e9" providerId="ADAL" clId="{20B71690-6088-6043-B1BC-87BD440CDF4C}" dt="2023-09-15T19:46:17.966" v="18290" actId="1076"/>
          <ac:grpSpMkLst>
            <pc:docMk/>
            <pc:sldMk cId="2076076981" sldId="1755"/>
            <ac:grpSpMk id="36" creationId="{7C16FF12-8890-8540-AF13-8308A82B0117}"/>
          </ac:grpSpMkLst>
        </pc:grpChg>
        <pc:cxnChg chg="mod">
          <ac:chgData name="Ganose, Alexander M" userId="8fc7f4ca-5b95-489f-8cd5-e908667d36e9" providerId="ADAL" clId="{20B71690-6088-6043-B1BC-87BD440CDF4C}" dt="2023-09-15T19:44:00.425" v="18253"/>
          <ac:cxnSpMkLst>
            <pc:docMk/>
            <pc:sldMk cId="2076076981" sldId="1755"/>
            <ac:cxnSpMk id="10" creationId="{48999B37-1AB5-2784-D308-FC2345932BC0}"/>
          </ac:cxnSpMkLst>
        </pc:cxnChg>
        <pc:cxnChg chg="mod">
          <ac:chgData name="Ganose, Alexander M" userId="8fc7f4ca-5b95-489f-8cd5-e908667d36e9" providerId="ADAL" clId="{20B71690-6088-6043-B1BC-87BD440CDF4C}" dt="2023-09-15T19:44:00.425" v="18253"/>
          <ac:cxnSpMkLst>
            <pc:docMk/>
            <pc:sldMk cId="2076076981" sldId="1755"/>
            <ac:cxnSpMk id="11" creationId="{C3C2249A-6CD8-D6D8-F6E5-D12A0BCB6852}"/>
          </ac:cxnSpMkLst>
        </pc:cxnChg>
        <pc:cxnChg chg="mod">
          <ac:chgData name="Ganose, Alexander M" userId="8fc7f4ca-5b95-489f-8cd5-e908667d36e9" providerId="ADAL" clId="{20B71690-6088-6043-B1BC-87BD440CDF4C}" dt="2023-09-15T19:44:00.425" v="18253"/>
          <ac:cxnSpMkLst>
            <pc:docMk/>
            <pc:sldMk cId="2076076981" sldId="1755"/>
            <ac:cxnSpMk id="13" creationId="{342DB46D-CD59-CA6A-828C-C2B277A7CB9A}"/>
          </ac:cxnSpMkLst>
        </pc:cxnChg>
        <pc:cxnChg chg="mod">
          <ac:chgData name="Ganose, Alexander M" userId="8fc7f4ca-5b95-489f-8cd5-e908667d36e9" providerId="ADAL" clId="{20B71690-6088-6043-B1BC-87BD440CDF4C}" dt="2023-09-15T19:44:00.425" v="18253"/>
          <ac:cxnSpMkLst>
            <pc:docMk/>
            <pc:sldMk cId="2076076981" sldId="1755"/>
            <ac:cxnSpMk id="14" creationId="{2588C4F4-76A0-D6AB-D0DF-C464F606DD6B}"/>
          </ac:cxnSpMkLst>
        </pc:cxnChg>
        <pc:cxnChg chg="mod">
          <ac:chgData name="Ganose, Alexander M" userId="8fc7f4ca-5b95-489f-8cd5-e908667d36e9" providerId="ADAL" clId="{20B71690-6088-6043-B1BC-87BD440CDF4C}" dt="2023-09-15T19:44:00.425" v="18253"/>
          <ac:cxnSpMkLst>
            <pc:docMk/>
            <pc:sldMk cId="2076076981" sldId="1755"/>
            <ac:cxnSpMk id="15" creationId="{E1B11B83-EEE3-8D3A-52F4-1F4277A32160}"/>
          </ac:cxnSpMkLst>
        </pc:cxnChg>
        <pc:cxnChg chg="mod">
          <ac:chgData name="Ganose, Alexander M" userId="8fc7f4ca-5b95-489f-8cd5-e908667d36e9" providerId="ADAL" clId="{20B71690-6088-6043-B1BC-87BD440CDF4C}" dt="2023-09-15T19:44:00.425" v="18253"/>
          <ac:cxnSpMkLst>
            <pc:docMk/>
            <pc:sldMk cId="2076076981" sldId="1755"/>
            <ac:cxnSpMk id="16" creationId="{7ADE5626-7A32-599C-A0CD-6704D1942556}"/>
          </ac:cxnSpMkLst>
        </pc:cxnChg>
        <pc:cxnChg chg="del mod">
          <ac:chgData name="Ganose, Alexander M" userId="8fc7f4ca-5b95-489f-8cd5-e908667d36e9" providerId="ADAL" clId="{20B71690-6088-6043-B1BC-87BD440CDF4C}" dt="2023-09-15T19:44:24.159" v="18261" actId="478"/>
          <ac:cxnSpMkLst>
            <pc:docMk/>
            <pc:sldMk cId="2076076981" sldId="1755"/>
            <ac:cxnSpMk id="21" creationId="{3DC628E0-E137-628B-1CF3-64A1AB7C32A6}"/>
          </ac:cxnSpMkLst>
        </pc:cxnChg>
        <pc:cxnChg chg="del mod">
          <ac:chgData name="Ganose, Alexander M" userId="8fc7f4ca-5b95-489f-8cd5-e908667d36e9" providerId="ADAL" clId="{20B71690-6088-6043-B1BC-87BD440CDF4C}" dt="2023-09-15T19:44:28.888" v="18263" actId="478"/>
          <ac:cxnSpMkLst>
            <pc:docMk/>
            <pc:sldMk cId="2076076981" sldId="1755"/>
            <ac:cxnSpMk id="22" creationId="{6D573E7C-9FDC-79F0-1788-5C1347A8D0BA}"/>
          </ac:cxnSpMkLst>
        </pc:cxnChg>
        <pc:cxnChg chg="mod">
          <ac:chgData name="Ganose, Alexander M" userId="8fc7f4ca-5b95-489f-8cd5-e908667d36e9" providerId="ADAL" clId="{20B71690-6088-6043-B1BC-87BD440CDF4C}" dt="2023-09-15T19:44:13.348" v="18259" actId="571"/>
          <ac:cxnSpMkLst>
            <pc:docMk/>
            <pc:sldMk cId="2076076981" sldId="1755"/>
            <ac:cxnSpMk id="23" creationId="{A34C10E1-4E14-2108-B3A9-B6318710B8E1}"/>
          </ac:cxnSpMkLst>
        </pc:cxnChg>
        <pc:cxnChg chg="mod">
          <ac:chgData name="Ganose, Alexander M" userId="8fc7f4ca-5b95-489f-8cd5-e908667d36e9" providerId="ADAL" clId="{20B71690-6088-6043-B1BC-87BD440CDF4C}" dt="2023-09-15T19:44:13.348" v="18259" actId="571"/>
          <ac:cxnSpMkLst>
            <pc:docMk/>
            <pc:sldMk cId="2076076981" sldId="1755"/>
            <ac:cxnSpMk id="24" creationId="{76469C70-20C6-E671-AE4F-2ABCF8EE4DA8}"/>
          </ac:cxnSpMkLst>
        </pc:cxnChg>
        <pc:cxnChg chg="mod">
          <ac:chgData name="Ganose, Alexander M" userId="8fc7f4ca-5b95-489f-8cd5-e908667d36e9" providerId="ADAL" clId="{20B71690-6088-6043-B1BC-87BD440CDF4C}" dt="2023-09-15T19:44:13.348" v="18259" actId="571"/>
          <ac:cxnSpMkLst>
            <pc:docMk/>
            <pc:sldMk cId="2076076981" sldId="1755"/>
            <ac:cxnSpMk id="25" creationId="{EABF63E8-068C-D792-1924-CD2BD6DC9391}"/>
          </ac:cxnSpMkLst>
        </pc:cxnChg>
        <pc:cxnChg chg="mod">
          <ac:chgData name="Ganose, Alexander M" userId="8fc7f4ca-5b95-489f-8cd5-e908667d36e9" providerId="ADAL" clId="{20B71690-6088-6043-B1BC-87BD440CDF4C}" dt="2023-09-15T19:44:13.348" v="18259" actId="571"/>
          <ac:cxnSpMkLst>
            <pc:docMk/>
            <pc:sldMk cId="2076076981" sldId="1755"/>
            <ac:cxnSpMk id="26" creationId="{E91418A3-9DFF-9D88-5335-6F332B8E3F52}"/>
          </ac:cxnSpMkLst>
        </pc:cxnChg>
        <pc:cxnChg chg="add mod">
          <ac:chgData name="Ganose, Alexander M" userId="8fc7f4ca-5b95-489f-8cd5-e908667d36e9" providerId="ADAL" clId="{20B71690-6088-6043-B1BC-87BD440CDF4C}" dt="2023-09-15T19:45:59.057" v="18288" actId="164"/>
          <ac:cxnSpMkLst>
            <pc:docMk/>
            <pc:sldMk cId="2076076981" sldId="1755"/>
            <ac:cxnSpMk id="33" creationId="{55C3ED7F-2EAF-D59B-10E6-69984B84926D}"/>
          </ac:cxnSpMkLst>
        </pc:cxnChg>
      </pc:sldChg>
      <pc:sldChg chg="modSp new del mod">
        <pc:chgData name="Ganose, Alexander M" userId="8fc7f4ca-5b95-489f-8cd5-e908667d36e9" providerId="ADAL" clId="{20B71690-6088-6043-B1BC-87BD440CDF4C}" dt="2023-09-15T15:41:24.728" v="11836" actId="2696"/>
        <pc:sldMkLst>
          <pc:docMk/>
          <pc:sldMk cId="2716648799" sldId="1755"/>
        </pc:sldMkLst>
        <pc:spChg chg="mod">
          <ac:chgData name="Ganose, Alexander M" userId="8fc7f4ca-5b95-489f-8cd5-e908667d36e9" providerId="ADAL" clId="{20B71690-6088-6043-B1BC-87BD440CDF4C}" dt="2023-09-15T15:41:21.902" v="11835" actId="20577"/>
          <ac:spMkLst>
            <pc:docMk/>
            <pc:sldMk cId="2716648799" sldId="1755"/>
            <ac:spMk id="2" creationId="{5B89EAB6-7349-C08B-1E98-BF1F601C4BEE}"/>
          </ac:spMkLst>
        </pc:spChg>
      </pc:sldChg>
      <pc:sldChg chg="new del">
        <pc:chgData name="Ganose, Alexander M" userId="8fc7f4ca-5b95-489f-8cd5-e908667d36e9" providerId="ADAL" clId="{20B71690-6088-6043-B1BC-87BD440CDF4C}" dt="2023-09-15T15:42:00.256" v="11869" actId="2696"/>
        <pc:sldMkLst>
          <pc:docMk/>
          <pc:sldMk cId="3084550994" sldId="1756"/>
        </pc:sldMkLst>
      </pc:sldChg>
      <pc:sldChg chg="addSp delSp modSp add mod">
        <pc:chgData name="Ganose, Alexander M" userId="8fc7f4ca-5b95-489f-8cd5-e908667d36e9" providerId="ADAL" clId="{20B71690-6088-6043-B1BC-87BD440CDF4C}" dt="2023-09-15T20:02:21.661" v="19005" actId="1076"/>
        <pc:sldMkLst>
          <pc:docMk/>
          <pc:sldMk cId="4020411277" sldId="1756"/>
        </pc:sldMkLst>
        <pc:spChg chg="add mod">
          <ac:chgData name="Ganose, Alexander M" userId="8fc7f4ca-5b95-489f-8cd5-e908667d36e9" providerId="ADAL" clId="{20B71690-6088-6043-B1BC-87BD440CDF4C}" dt="2023-09-15T20:02:19.349" v="19004" actId="207"/>
          <ac:spMkLst>
            <pc:docMk/>
            <pc:sldMk cId="4020411277" sldId="1756"/>
            <ac:spMk id="4" creationId="{F26270F8-9ADD-D488-5969-A470AB622062}"/>
          </ac:spMkLst>
        </pc:spChg>
        <pc:spChg chg="del">
          <ac:chgData name="Ganose, Alexander M" userId="8fc7f4ca-5b95-489f-8cd5-e908667d36e9" providerId="ADAL" clId="{20B71690-6088-6043-B1BC-87BD440CDF4C}" dt="2023-09-15T20:00:10.915" v="18857" actId="478"/>
          <ac:spMkLst>
            <pc:docMk/>
            <pc:sldMk cId="4020411277" sldId="1756"/>
            <ac:spMk id="12" creationId="{F202A375-904F-A648-A320-ED65D87EAD7F}"/>
          </ac:spMkLst>
        </pc:spChg>
        <pc:spChg chg="mod">
          <ac:chgData name="Ganose, Alexander M" userId="8fc7f4ca-5b95-489f-8cd5-e908667d36e9" providerId="ADAL" clId="{20B71690-6088-6043-B1BC-87BD440CDF4C}" dt="2023-09-15T15:42:08.375" v="11887" actId="20577"/>
          <ac:spMkLst>
            <pc:docMk/>
            <pc:sldMk cId="4020411277" sldId="1756"/>
            <ac:spMk id="18" creationId="{DEDEDFDA-D8D7-7F4B-83A1-E08A889531D3}"/>
          </ac:spMkLst>
        </pc:spChg>
        <pc:picChg chg="add mod modCrop">
          <ac:chgData name="Ganose, Alexander M" userId="8fc7f4ca-5b95-489f-8cd5-e908667d36e9" providerId="ADAL" clId="{20B71690-6088-6043-B1BC-87BD440CDF4C}" dt="2023-09-15T20:02:21.661" v="19005" actId="1076"/>
          <ac:picMkLst>
            <pc:docMk/>
            <pc:sldMk cId="4020411277" sldId="1756"/>
            <ac:picMk id="3" creationId="{2CD56468-A130-8BD2-3D5F-03D8085BD5CA}"/>
          </ac:picMkLst>
        </pc:picChg>
      </pc:sldChg>
      <pc:sldChg chg="modSp add mod ord modNotesTx">
        <pc:chgData name="Ganose, Alexander M" userId="8fc7f4ca-5b95-489f-8cd5-e908667d36e9" providerId="ADAL" clId="{20B71690-6088-6043-B1BC-87BD440CDF4C}" dt="2023-09-15T20:27:37.225" v="20092" actId="14100"/>
        <pc:sldMkLst>
          <pc:docMk/>
          <pc:sldMk cId="2945877887" sldId="1757"/>
        </pc:sldMkLst>
        <pc:spChg chg="mod">
          <ac:chgData name="Ganose, Alexander M" userId="8fc7f4ca-5b95-489f-8cd5-e908667d36e9" providerId="ADAL" clId="{20B71690-6088-6043-B1BC-87BD440CDF4C}" dt="2023-09-15T20:27:37.225" v="20092" actId="14100"/>
          <ac:spMkLst>
            <pc:docMk/>
            <pc:sldMk cId="2945877887" sldId="1757"/>
            <ac:spMk id="12" creationId="{F202A375-904F-A648-A320-ED65D87EAD7F}"/>
          </ac:spMkLst>
        </pc:spChg>
        <pc:spChg chg="mod">
          <ac:chgData name="Ganose, Alexander M" userId="8fc7f4ca-5b95-489f-8cd5-e908667d36e9" providerId="ADAL" clId="{20B71690-6088-6043-B1BC-87BD440CDF4C}" dt="2023-09-15T15:42:37.540" v="11939" actId="6549"/>
          <ac:spMkLst>
            <pc:docMk/>
            <pc:sldMk cId="2945877887" sldId="1757"/>
            <ac:spMk id="18" creationId="{DEDEDFDA-D8D7-7F4B-83A1-E08A889531D3}"/>
          </ac:spMkLst>
        </pc:spChg>
      </pc:sldChg>
      <pc:sldChg chg="addSp delSp modSp add mod">
        <pc:chgData name="Ganose, Alexander M" userId="8fc7f4ca-5b95-489f-8cd5-e908667d36e9" providerId="ADAL" clId="{20B71690-6088-6043-B1BC-87BD440CDF4C}" dt="2023-09-15T20:25:36.574" v="19820" actId="20577"/>
        <pc:sldMkLst>
          <pc:docMk/>
          <pc:sldMk cId="971889704" sldId="1758"/>
        </pc:sldMkLst>
        <pc:spChg chg="add mod">
          <ac:chgData name="Ganose, Alexander M" userId="8fc7f4ca-5b95-489f-8cd5-e908667d36e9" providerId="ADAL" clId="{20B71690-6088-6043-B1BC-87BD440CDF4C}" dt="2023-09-15T20:19:31.305" v="19199" actId="1076"/>
          <ac:spMkLst>
            <pc:docMk/>
            <pc:sldMk cId="971889704" sldId="1758"/>
            <ac:spMk id="3" creationId="{2CBBDD18-34CD-66A5-F3AE-AB22F18378BC}"/>
          </ac:spMkLst>
        </pc:spChg>
        <pc:spChg chg="add mod">
          <ac:chgData name="Ganose, Alexander M" userId="8fc7f4ca-5b95-489f-8cd5-e908667d36e9" providerId="ADAL" clId="{20B71690-6088-6043-B1BC-87BD440CDF4C}" dt="2023-09-15T20:20:12.310" v="19243" actId="207"/>
          <ac:spMkLst>
            <pc:docMk/>
            <pc:sldMk cId="971889704" sldId="1758"/>
            <ac:spMk id="4" creationId="{E2071D80-B02B-64D2-62D6-F49669E192CC}"/>
          </ac:spMkLst>
        </pc:spChg>
        <pc:spChg chg="del mod">
          <ac:chgData name="Ganose, Alexander M" userId="8fc7f4ca-5b95-489f-8cd5-e908667d36e9" providerId="ADAL" clId="{20B71690-6088-6043-B1BC-87BD440CDF4C}" dt="2023-09-15T20:00:48.330" v="18863" actId="478"/>
          <ac:spMkLst>
            <pc:docMk/>
            <pc:sldMk cId="971889704" sldId="1758"/>
            <ac:spMk id="12" creationId="{F202A375-904F-A648-A320-ED65D87EAD7F}"/>
          </ac:spMkLst>
        </pc:spChg>
        <pc:spChg chg="mod">
          <ac:chgData name="Ganose, Alexander M" userId="8fc7f4ca-5b95-489f-8cd5-e908667d36e9" providerId="ADAL" clId="{20B71690-6088-6043-B1BC-87BD440CDF4C}" dt="2023-09-15T20:25:36.574" v="19820" actId="20577"/>
          <ac:spMkLst>
            <pc:docMk/>
            <pc:sldMk cId="971889704" sldId="1758"/>
            <ac:spMk id="18" creationId="{DEDEDFDA-D8D7-7F4B-83A1-E08A889531D3}"/>
          </ac:spMkLst>
        </pc:spChg>
        <pc:picChg chg="add mod">
          <ac:chgData name="Ganose, Alexander M" userId="8fc7f4ca-5b95-489f-8cd5-e908667d36e9" providerId="ADAL" clId="{20B71690-6088-6043-B1BC-87BD440CDF4C}" dt="2023-09-15T20:19:40.341" v="19202" actId="12788"/>
          <ac:picMkLst>
            <pc:docMk/>
            <pc:sldMk cId="971889704" sldId="1758"/>
            <ac:picMk id="2" creationId="{DDF78518-C0EC-91E2-EF2B-1B328EC4F852}"/>
          </ac:picMkLst>
        </pc:picChg>
      </pc:sldChg>
      <pc:sldChg chg="modSp add del mod">
        <pc:chgData name="Ganose, Alexander M" userId="8fc7f4ca-5b95-489f-8cd5-e908667d36e9" providerId="ADAL" clId="{20B71690-6088-6043-B1BC-87BD440CDF4C}" dt="2023-09-15T20:24:16.758" v="19656" actId="2696"/>
        <pc:sldMkLst>
          <pc:docMk/>
          <pc:sldMk cId="519162773" sldId="1759"/>
        </pc:sldMkLst>
        <pc:spChg chg="mod">
          <ac:chgData name="Ganose, Alexander M" userId="8fc7f4ca-5b95-489f-8cd5-e908667d36e9" providerId="ADAL" clId="{20B71690-6088-6043-B1BC-87BD440CDF4C}" dt="2023-09-15T15:44:34.346" v="12038" actId="20577"/>
          <ac:spMkLst>
            <pc:docMk/>
            <pc:sldMk cId="519162773" sldId="1759"/>
            <ac:spMk id="18" creationId="{DEDEDFDA-D8D7-7F4B-83A1-E08A889531D3}"/>
          </ac:spMkLst>
        </pc:spChg>
      </pc:sldChg>
      <pc:sldChg chg="modSp add del mod ord">
        <pc:chgData name="Ganose, Alexander M" userId="8fc7f4ca-5b95-489f-8cd5-e908667d36e9" providerId="ADAL" clId="{20B71690-6088-6043-B1BC-87BD440CDF4C}" dt="2023-09-15T20:15:46.020" v="19020" actId="2696"/>
        <pc:sldMkLst>
          <pc:docMk/>
          <pc:sldMk cId="3946850063" sldId="1760"/>
        </pc:sldMkLst>
        <pc:spChg chg="mod">
          <ac:chgData name="Ganose, Alexander M" userId="8fc7f4ca-5b95-489f-8cd5-e908667d36e9" providerId="ADAL" clId="{20B71690-6088-6043-B1BC-87BD440CDF4C}" dt="2023-09-15T15:45:14.168" v="12059" actId="20577"/>
          <ac:spMkLst>
            <pc:docMk/>
            <pc:sldMk cId="3946850063" sldId="1760"/>
            <ac:spMk id="18" creationId="{DEDEDFDA-D8D7-7F4B-83A1-E08A889531D3}"/>
          </ac:spMkLst>
        </pc:spChg>
      </pc:sldChg>
      <pc:sldChg chg="addSp delSp modSp add mod">
        <pc:chgData name="Ganose, Alexander M" userId="8fc7f4ca-5b95-489f-8cd5-e908667d36e9" providerId="ADAL" clId="{20B71690-6088-6043-B1BC-87BD440CDF4C}" dt="2023-09-15T18:18:20.143" v="16237" actId="12788"/>
        <pc:sldMkLst>
          <pc:docMk/>
          <pc:sldMk cId="499923399" sldId="1761"/>
        </pc:sldMkLst>
        <pc:spChg chg="mod">
          <ac:chgData name="Ganose, Alexander M" userId="8fc7f4ca-5b95-489f-8cd5-e908667d36e9" providerId="ADAL" clId="{20B71690-6088-6043-B1BC-87BD440CDF4C}" dt="2023-09-15T18:18:20.143" v="16237" actId="12788"/>
          <ac:spMkLst>
            <pc:docMk/>
            <pc:sldMk cId="499923399" sldId="1761"/>
            <ac:spMk id="2" creationId="{AEBBE2F8-914C-0356-2C27-71F9034366AC}"/>
          </ac:spMkLst>
        </pc:spChg>
        <pc:spChg chg="del">
          <ac:chgData name="Ganose, Alexander M" userId="8fc7f4ca-5b95-489f-8cd5-e908667d36e9" providerId="ADAL" clId="{20B71690-6088-6043-B1BC-87BD440CDF4C}" dt="2023-09-15T16:37:26.827" v="12896" actId="478"/>
          <ac:spMkLst>
            <pc:docMk/>
            <pc:sldMk cId="499923399" sldId="1761"/>
            <ac:spMk id="3" creationId="{F66519F3-FD05-597C-553A-7F27DE201DC2}"/>
          </ac:spMkLst>
        </pc:spChg>
        <pc:spChg chg="del">
          <ac:chgData name="Ganose, Alexander M" userId="8fc7f4ca-5b95-489f-8cd5-e908667d36e9" providerId="ADAL" clId="{20B71690-6088-6043-B1BC-87BD440CDF4C}" dt="2023-09-15T16:37:26.827" v="12896" actId="478"/>
          <ac:spMkLst>
            <pc:docMk/>
            <pc:sldMk cId="499923399" sldId="1761"/>
            <ac:spMk id="4" creationId="{5576EB7C-AE12-3D20-098D-27E1210380CF}"/>
          </ac:spMkLst>
        </pc:spChg>
        <pc:spChg chg="add mod">
          <ac:chgData name="Ganose, Alexander M" userId="8fc7f4ca-5b95-489f-8cd5-e908667d36e9" providerId="ADAL" clId="{20B71690-6088-6043-B1BC-87BD440CDF4C}" dt="2023-09-15T17:13:19.848" v="13920" actId="1035"/>
          <ac:spMkLst>
            <pc:docMk/>
            <pc:sldMk cId="499923399" sldId="1761"/>
            <ac:spMk id="6" creationId="{DF7DC13D-7C5C-F893-D006-46263D5B3149}"/>
          </ac:spMkLst>
        </pc:spChg>
        <pc:spChg chg="del">
          <ac:chgData name="Ganose, Alexander M" userId="8fc7f4ca-5b95-489f-8cd5-e908667d36e9" providerId="ADAL" clId="{20B71690-6088-6043-B1BC-87BD440CDF4C}" dt="2023-09-15T16:37:26.827" v="12896" actId="478"/>
          <ac:spMkLst>
            <pc:docMk/>
            <pc:sldMk cId="499923399" sldId="1761"/>
            <ac:spMk id="9" creationId="{227069DC-0F9D-759C-D390-ED3A0C0E309B}"/>
          </ac:spMkLst>
        </pc:spChg>
        <pc:spChg chg="del">
          <ac:chgData name="Ganose, Alexander M" userId="8fc7f4ca-5b95-489f-8cd5-e908667d36e9" providerId="ADAL" clId="{20B71690-6088-6043-B1BC-87BD440CDF4C}" dt="2023-09-15T16:37:26.827" v="12896" actId="478"/>
          <ac:spMkLst>
            <pc:docMk/>
            <pc:sldMk cId="499923399" sldId="1761"/>
            <ac:spMk id="11" creationId="{42453A59-9E04-EFEC-C4EC-CB5D2B1CBBB1}"/>
          </ac:spMkLst>
        </pc:spChg>
        <pc:spChg chg="del">
          <ac:chgData name="Ganose, Alexander M" userId="8fc7f4ca-5b95-489f-8cd5-e908667d36e9" providerId="ADAL" clId="{20B71690-6088-6043-B1BC-87BD440CDF4C}" dt="2023-09-15T16:53:22.688" v="13503" actId="478"/>
          <ac:spMkLst>
            <pc:docMk/>
            <pc:sldMk cId="499923399" sldId="1761"/>
            <ac:spMk id="12" creationId="{F202A375-904F-A648-A320-ED65D87EAD7F}"/>
          </ac:spMkLst>
        </pc:spChg>
        <pc:spChg chg="del">
          <ac:chgData name="Ganose, Alexander M" userId="8fc7f4ca-5b95-489f-8cd5-e908667d36e9" providerId="ADAL" clId="{20B71690-6088-6043-B1BC-87BD440CDF4C}" dt="2023-09-15T16:37:26.827" v="12896" actId="478"/>
          <ac:spMkLst>
            <pc:docMk/>
            <pc:sldMk cId="499923399" sldId="1761"/>
            <ac:spMk id="13" creationId="{0CDCFA71-E422-3EF3-34D9-E0816A9EA5F8}"/>
          </ac:spMkLst>
        </pc:spChg>
        <pc:spChg chg="del">
          <ac:chgData name="Ganose, Alexander M" userId="8fc7f4ca-5b95-489f-8cd5-e908667d36e9" providerId="ADAL" clId="{20B71690-6088-6043-B1BC-87BD440CDF4C}" dt="2023-09-15T16:37:26.827" v="12896" actId="478"/>
          <ac:spMkLst>
            <pc:docMk/>
            <pc:sldMk cId="499923399" sldId="1761"/>
            <ac:spMk id="15" creationId="{FC7698F4-DEB5-0BCC-0BEE-A2907BEC400D}"/>
          </ac:spMkLst>
        </pc:spChg>
        <pc:spChg chg="del">
          <ac:chgData name="Ganose, Alexander M" userId="8fc7f4ca-5b95-489f-8cd5-e908667d36e9" providerId="ADAL" clId="{20B71690-6088-6043-B1BC-87BD440CDF4C}" dt="2023-09-15T16:37:26.827" v="12896" actId="478"/>
          <ac:spMkLst>
            <pc:docMk/>
            <pc:sldMk cId="499923399" sldId="1761"/>
            <ac:spMk id="16" creationId="{A0CD534B-34A9-026D-8CA5-E418CD609149}"/>
          </ac:spMkLst>
        </pc:spChg>
        <pc:spChg chg="del">
          <ac:chgData name="Ganose, Alexander M" userId="8fc7f4ca-5b95-489f-8cd5-e908667d36e9" providerId="ADAL" clId="{20B71690-6088-6043-B1BC-87BD440CDF4C}" dt="2023-09-15T16:37:26.827" v="12896" actId="478"/>
          <ac:spMkLst>
            <pc:docMk/>
            <pc:sldMk cId="499923399" sldId="1761"/>
            <ac:spMk id="17" creationId="{B14E3B7E-CFA8-FADE-8198-D638B78D5804}"/>
          </ac:spMkLst>
        </pc:spChg>
        <pc:spChg chg="mod">
          <ac:chgData name="Ganose, Alexander M" userId="8fc7f4ca-5b95-489f-8cd5-e908667d36e9" providerId="ADAL" clId="{20B71690-6088-6043-B1BC-87BD440CDF4C}" dt="2023-09-15T16:36:38.948" v="12837" actId="20577"/>
          <ac:spMkLst>
            <pc:docMk/>
            <pc:sldMk cId="499923399" sldId="1761"/>
            <ac:spMk id="18" creationId="{DEDEDFDA-D8D7-7F4B-83A1-E08A889531D3}"/>
          </ac:spMkLst>
        </pc:spChg>
        <pc:spChg chg="mod topLvl">
          <ac:chgData name="Ganose, Alexander M" userId="8fc7f4ca-5b95-489f-8cd5-e908667d36e9" providerId="ADAL" clId="{20B71690-6088-6043-B1BC-87BD440CDF4C}" dt="2023-09-15T17:13:25.109" v="13925" actId="1035"/>
          <ac:spMkLst>
            <pc:docMk/>
            <pc:sldMk cId="499923399" sldId="1761"/>
            <ac:spMk id="24" creationId="{7D1F8837-AACB-5770-25F4-721CE5CCF224}"/>
          </ac:spMkLst>
        </pc:spChg>
        <pc:spChg chg="mod topLvl">
          <ac:chgData name="Ganose, Alexander M" userId="8fc7f4ca-5b95-489f-8cd5-e908667d36e9" providerId="ADAL" clId="{20B71690-6088-6043-B1BC-87BD440CDF4C}" dt="2023-09-15T17:13:25.109" v="13925" actId="1035"/>
          <ac:spMkLst>
            <pc:docMk/>
            <pc:sldMk cId="499923399" sldId="1761"/>
            <ac:spMk id="25" creationId="{1199F5A6-FCED-E735-7779-C609769796F2}"/>
          </ac:spMkLst>
        </pc:spChg>
        <pc:spChg chg="mod topLvl">
          <ac:chgData name="Ganose, Alexander M" userId="8fc7f4ca-5b95-489f-8cd5-e908667d36e9" providerId="ADAL" clId="{20B71690-6088-6043-B1BC-87BD440CDF4C}" dt="2023-09-15T17:13:25.109" v="13925" actId="1035"/>
          <ac:spMkLst>
            <pc:docMk/>
            <pc:sldMk cId="499923399" sldId="1761"/>
            <ac:spMk id="26" creationId="{737BDB8D-4FB5-805B-7FE7-5491EDDD32DD}"/>
          </ac:spMkLst>
        </pc:spChg>
        <pc:spChg chg="mod topLvl">
          <ac:chgData name="Ganose, Alexander M" userId="8fc7f4ca-5b95-489f-8cd5-e908667d36e9" providerId="ADAL" clId="{20B71690-6088-6043-B1BC-87BD440CDF4C}" dt="2023-09-15T17:13:25.109" v="13925" actId="1035"/>
          <ac:spMkLst>
            <pc:docMk/>
            <pc:sldMk cId="499923399" sldId="1761"/>
            <ac:spMk id="27" creationId="{0DA4D920-6646-5039-A454-05BC3FABB484}"/>
          </ac:spMkLst>
        </pc:spChg>
        <pc:spChg chg="mod topLvl">
          <ac:chgData name="Ganose, Alexander M" userId="8fc7f4ca-5b95-489f-8cd5-e908667d36e9" providerId="ADAL" clId="{20B71690-6088-6043-B1BC-87BD440CDF4C}" dt="2023-09-15T17:13:25.109" v="13925" actId="1035"/>
          <ac:spMkLst>
            <pc:docMk/>
            <pc:sldMk cId="499923399" sldId="1761"/>
            <ac:spMk id="28" creationId="{329996C9-AF8D-BC96-8270-C498124C5C93}"/>
          </ac:spMkLst>
        </pc:spChg>
        <pc:spChg chg="add mod">
          <ac:chgData name="Ganose, Alexander M" userId="8fc7f4ca-5b95-489f-8cd5-e908667d36e9" providerId="ADAL" clId="{20B71690-6088-6043-B1BC-87BD440CDF4C}" dt="2023-09-15T17:13:25.109" v="13925" actId="1035"/>
          <ac:spMkLst>
            <pc:docMk/>
            <pc:sldMk cId="499923399" sldId="1761"/>
            <ac:spMk id="33" creationId="{88C5CD63-F64E-8517-1616-C72AB746CDB4}"/>
          </ac:spMkLst>
        </pc:spChg>
        <pc:spChg chg="add del mod">
          <ac:chgData name="Ganose, Alexander M" userId="8fc7f4ca-5b95-489f-8cd5-e908667d36e9" providerId="ADAL" clId="{20B71690-6088-6043-B1BC-87BD440CDF4C}" dt="2023-09-15T16:43:09.503" v="13112" actId="478"/>
          <ac:spMkLst>
            <pc:docMk/>
            <pc:sldMk cId="499923399" sldId="1761"/>
            <ac:spMk id="34" creationId="{94CD3631-F1CF-F91D-C16A-816B28F37E40}"/>
          </ac:spMkLst>
        </pc:spChg>
        <pc:spChg chg="add del">
          <ac:chgData name="Ganose, Alexander M" userId="8fc7f4ca-5b95-489f-8cd5-e908667d36e9" providerId="ADAL" clId="{20B71690-6088-6043-B1BC-87BD440CDF4C}" dt="2023-09-15T16:43:24.917" v="13114" actId="478"/>
          <ac:spMkLst>
            <pc:docMk/>
            <pc:sldMk cId="499923399" sldId="1761"/>
            <ac:spMk id="35" creationId="{A932270E-2726-D4FC-8A95-A2C212D6E430}"/>
          </ac:spMkLst>
        </pc:spChg>
        <pc:spChg chg="add mod">
          <ac:chgData name="Ganose, Alexander M" userId="8fc7f4ca-5b95-489f-8cd5-e908667d36e9" providerId="ADAL" clId="{20B71690-6088-6043-B1BC-87BD440CDF4C}" dt="2023-09-15T17:13:25.109" v="13925" actId="1035"/>
          <ac:spMkLst>
            <pc:docMk/>
            <pc:sldMk cId="499923399" sldId="1761"/>
            <ac:spMk id="36" creationId="{66F20AC7-9202-8BA9-4AF3-37C933802081}"/>
          </ac:spMkLst>
        </pc:spChg>
        <pc:spChg chg="add mod">
          <ac:chgData name="Ganose, Alexander M" userId="8fc7f4ca-5b95-489f-8cd5-e908667d36e9" providerId="ADAL" clId="{20B71690-6088-6043-B1BC-87BD440CDF4C}" dt="2023-09-15T17:13:25.109" v="13925" actId="1035"/>
          <ac:spMkLst>
            <pc:docMk/>
            <pc:sldMk cId="499923399" sldId="1761"/>
            <ac:spMk id="37" creationId="{BDDC5E8D-0AB7-D6A0-AADB-0E23B70C883D}"/>
          </ac:spMkLst>
        </pc:spChg>
        <pc:spChg chg="add del mod">
          <ac:chgData name="Ganose, Alexander M" userId="8fc7f4ca-5b95-489f-8cd5-e908667d36e9" providerId="ADAL" clId="{20B71690-6088-6043-B1BC-87BD440CDF4C}" dt="2023-09-15T16:45:42.637" v="13158" actId="478"/>
          <ac:spMkLst>
            <pc:docMk/>
            <pc:sldMk cId="499923399" sldId="1761"/>
            <ac:spMk id="38" creationId="{105DB3B4-0687-4379-FE1A-4EF2334966B1}"/>
          </ac:spMkLst>
        </pc:spChg>
        <pc:spChg chg="add mod">
          <ac:chgData name="Ganose, Alexander M" userId="8fc7f4ca-5b95-489f-8cd5-e908667d36e9" providerId="ADAL" clId="{20B71690-6088-6043-B1BC-87BD440CDF4C}" dt="2023-09-15T17:13:25.109" v="13925" actId="1035"/>
          <ac:spMkLst>
            <pc:docMk/>
            <pc:sldMk cId="499923399" sldId="1761"/>
            <ac:spMk id="40" creationId="{E28F5703-BADA-71DE-4F3B-424AED737227}"/>
          </ac:spMkLst>
        </pc:spChg>
        <pc:spChg chg="add mod">
          <ac:chgData name="Ganose, Alexander M" userId="8fc7f4ca-5b95-489f-8cd5-e908667d36e9" providerId="ADAL" clId="{20B71690-6088-6043-B1BC-87BD440CDF4C}" dt="2023-09-15T17:13:25.109" v="13925" actId="1035"/>
          <ac:spMkLst>
            <pc:docMk/>
            <pc:sldMk cId="499923399" sldId="1761"/>
            <ac:spMk id="41" creationId="{37D25BF7-4328-61D3-6F26-45BF88C68D64}"/>
          </ac:spMkLst>
        </pc:spChg>
        <pc:spChg chg="add mod">
          <ac:chgData name="Ganose, Alexander M" userId="8fc7f4ca-5b95-489f-8cd5-e908667d36e9" providerId="ADAL" clId="{20B71690-6088-6043-B1BC-87BD440CDF4C}" dt="2023-09-15T17:13:25.109" v="13925" actId="1035"/>
          <ac:spMkLst>
            <pc:docMk/>
            <pc:sldMk cId="499923399" sldId="1761"/>
            <ac:spMk id="42" creationId="{B0A2E621-8012-D40D-1E39-748C76D1117A}"/>
          </ac:spMkLst>
        </pc:spChg>
        <pc:spChg chg="add del mod">
          <ac:chgData name="Ganose, Alexander M" userId="8fc7f4ca-5b95-489f-8cd5-e908667d36e9" providerId="ADAL" clId="{20B71690-6088-6043-B1BC-87BD440CDF4C}" dt="2023-09-15T16:45:42.637" v="13158" actId="478"/>
          <ac:spMkLst>
            <pc:docMk/>
            <pc:sldMk cId="499923399" sldId="1761"/>
            <ac:spMk id="43" creationId="{B43726D1-0D57-4B68-CBA3-23ABF5426A24}"/>
          </ac:spMkLst>
        </pc:spChg>
        <pc:spChg chg="add mod">
          <ac:chgData name="Ganose, Alexander M" userId="8fc7f4ca-5b95-489f-8cd5-e908667d36e9" providerId="ADAL" clId="{20B71690-6088-6043-B1BC-87BD440CDF4C}" dt="2023-09-15T17:13:25.109" v="13925" actId="1035"/>
          <ac:spMkLst>
            <pc:docMk/>
            <pc:sldMk cId="499923399" sldId="1761"/>
            <ac:spMk id="45" creationId="{B78B9063-9278-775A-A8BE-C3F3625EE3CB}"/>
          </ac:spMkLst>
        </pc:spChg>
        <pc:spChg chg="add mod">
          <ac:chgData name="Ganose, Alexander M" userId="8fc7f4ca-5b95-489f-8cd5-e908667d36e9" providerId="ADAL" clId="{20B71690-6088-6043-B1BC-87BD440CDF4C}" dt="2023-09-15T17:13:25.109" v="13925" actId="1035"/>
          <ac:spMkLst>
            <pc:docMk/>
            <pc:sldMk cId="499923399" sldId="1761"/>
            <ac:spMk id="46" creationId="{4AFF18C2-BCA8-0B99-5A56-202B626867E8}"/>
          </ac:spMkLst>
        </pc:spChg>
        <pc:grpChg chg="add del mod">
          <ac:chgData name="Ganose, Alexander M" userId="8fc7f4ca-5b95-489f-8cd5-e908667d36e9" providerId="ADAL" clId="{20B71690-6088-6043-B1BC-87BD440CDF4C}" dt="2023-09-15T16:40:26.036" v="13058" actId="165"/>
          <ac:grpSpMkLst>
            <pc:docMk/>
            <pc:sldMk cId="499923399" sldId="1761"/>
            <ac:grpSpMk id="7" creationId="{54FEDE48-5E36-1A42-B5CF-D627E2EF4E6E}"/>
          </ac:grpSpMkLst>
        </pc:grpChg>
        <pc:grpChg chg="add mod">
          <ac:chgData name="Ganose, Alexander M" userId="8fc7f4ca-5b95-489f-8cd5-e908667d36e9" providerId="ADAL" clId="{20B71690-6088-6043-B1BC-87BD440CDF4C}" dt="2023-09-15T17:13:25.109" v="13925" actId="1035"/>
          <ac:grpSpMkLst>
            <pc:docMk/>
            <pc:sldMk cId="499923399" sldId="1761"/>
            <ac:grpSpMk id="44" creationId="{99D98522-12A1-7533-7FDF-0A94933B81FA}"/>
          </ac:grpSpMkLst>
        </pc:grpChg>
        <pc:cxnChg chg="del">
          <ac:chgData name="Ganose, Alexander M" userId="8fc7f4ca-5b95-489f-8cd5-e908667d36e9" providerId="ADAL" clId="{20B71690-6088-6043-B1BC-87BD440CDF4C}" dt="2023-09-15T16:37:26.827" v="12896" actId="478"/>
          <ac:cxnSpMkLst>
            <pc:docMk/>
            <pc:sldMk cId="499923399" sldId="1761"/>
            <ac:cxnSpMk id="5" creationId="{3D814BC7-252F-05B8-521B-8801FEEE3358}"/>
          </ac:cxnSpMkLst>
        </pc:cxnChg>
        <pc:cxnChg chg="del mod topLvl">
          <ac:chgData name="Ganose, Alexander M" userId="8fc7f4ca-5b95-489f-8cd5-e908667d36e9" providerId="ADAL" clId="{20B71690-6088-6043-B1BC-87BD440CDF4C}" dt="2023-09-15T16:45:34.605" v="13157" actId="478"/>
          <ac:cxnSpMkLst>
            <pc:docMk/>
            <pc:sldMk cId="499923399" sldId="1761"/>
            <ac:cxnSpMk id="8" creationId="{192042DB-84E5-BE66-F4BF-971ABC6B2304}"/>
          </ac:cxnSpMkLst>
        </pc:cxnChg>
        <pc:cxnChg chg="del">
          <ac:chgData name="Ganose, Alexander M" userId="8fc7f4ca-5b95-489f-8cd5-e908667d36e9" providerId="ADAL" clId="{20B71690-6088-6043-B1BC-87BD440CDF4C}" dt="2023-09-15T16:37:26.827" v="12896" actId="478"/>
          <ac:cxnSpMkLst>
            <pc:docMk/>
            <pc:sldMk cId="499923399" sldId="1761"/>
            <ac:cxnSpMk id="10" creationId="{F8EF7D0A-C306-256A-97E1-A140C32DF796}"/>
          </ac:cxnSpMkLst>
        </pc:cxnChg>
        <pc:cxnChg chg="del mod topLvl">
          <ac:chgData name="Ganose, Alexander M" userId="8fc7f4ca-5b95-489f-8cd5-e908667d36e9" providerId="ADAL" clId="{20B71690-6088-6043-B1BC-87BD440CDF4C}" dt="2023-09-15T16:45:34.605" v="13157" actId="478"/>
          <ac:cxnSpMkLst>
            <pc:docMk/>
            <pc:sldMk cId="499923399" sldId="1761"/>
            <ac:cxnSpMk id="14" creationId="{CBD171E8-F6A5-89CB-8040-5DB76DE72FA0}"/>
          </ac:cxnSpMkLst>
        </pc:cxnChg>
        <pc:cxnChg chg="del mod topLvl">
          <ac:chgData name="Ganose, Alexander M" userId="8fc7f4ca-5b95-489f-8cd5-e908667d36e9" providerId="ADAL" clId="{20B71690-6088-6043-B1BC-87BD440CDF4C}" dt="2023-09-15T16:45:34.605" v="13157" actId="478"/>
          <ac:cxnSpMkLst>
            <pc:docMk/>
            <pc:sldMk cId="499923399" sldId="1761"/>
            <ac:cxnSpMk id="19" creationId="{DB84A779-E91D-8A36-5C1F-5640DCD4EB25}"/>
          </ac:cxnSpMkLst>
        </pc:cxnChg>
        <pc:cxnChg chg="del mod topLvl">
          <ac:chgData name="Ganose, Alexander M" userId="8fc7f4ca-5b95-489f-8cd5-e908667d36e9" providerId="ADAL" clId="{20B71690-6088-6043-B1BC-87BD440CDF4C}" dt="2023-09-15T16:45:34.605" v="13157" actId="478"/>
          <ac:cxnSpMkLst>
            <pc:docMk/>
            <pc:sldMk cId="499923399" sldId="1761"/>
            <ac:cxnSpMk id="20" creationId="{B9D4716F-73E1-43E9-AF28-0EBD0F4296CA}"/>
          </ac:cxnSpMkLst>
        </pc:cxnChg>
        <pc:cxnChg chg="del mod topLvl">
          <ac:chgData name="Ganose, Alexander M" userId="8fc7f4ca-5b95-489f-8cd5-e908667d36e9" providerId="ADAL" clId="{20B71690-6088-6043-B1BC-87BD440CDF4C}" dt="2023-09-15T16:45:34.605" v="13157" actId="478"/>
          <ac:cxnSpMkLst>
            <pc:docMk/>
            <pc:sldMk cId="499923399" sldId="1761"/>
            <ac:cxnSpMk id="21" creationId="{C69A5CFB-F859-2B1A-2B66-E724556BD685}"/>
          </ac:cxnSpMkLst>
        </pc:cxnChg>
        <pc:cxnChg chg="mod topLvl">
          <ac:chgData name="Ganose, Alexander M" userId="8fc7f4ca-5b95-489f-8cd5-e908667d36e9" providerId="ADAL" clId="{20B71690-6088-6043-B1BC-87BD440CDF4C}" dt="2023-09-15T17:13:25.109" v="13925" actId="1035"/>
          <ac:cxnSpMkLst>
            <pc:docMk/>
            <pc:sldMk cId="499923399" sldId="1761"/>
            <ac:cxnSpMk id="22" creationId="{5FC6A879-0B6C-4D0D-8AB6-7AEDCE829FCA}"/>
          </ac:cxnSpMkLst>
        </pc:cxnChg>
        <pc:cxnChg chg="del mod topLvl">
          <ac:chgData name="Ganose, Alexander M" userId="8fc7f4ca-5b95-489f-8cd5-e908667d36e9" providerId="ADAL" clId="{20B71690-6088-6043-B1BC-87BD440CDF4C}" dt="2023-09-15T16:45:34.605" v="13157" actId="478"/>
          <ac:cxnSpMkLst>
            <pc:docMk/>
            <pc:sldMk cId="499923399" sldId="1761"/>
            <ac:cxnSpMk id="23" creationId="{FB8C4B61-E592-4714-6D4C-7CF2AAFA3070}"/>
          </ac:cxnSpMkLst>
        </pc:cxnChg>
        <pc:cxnChg chg="add del mod">
          <ac:chgData name="Ganose, Alexander M" userId="8fc7f4ca-5b95-489f-8cd5-e908667d36e9" providerId="ADAL" clId="{20B71690-6088-6043-B1BC-87BD440CDF4C}" dt="2023-09-15T16:41:23.394" v="13078" actId="478"/>
          <ac:cxnSpMkLst>
            <pc:docMk/>
            <pc:sldMk cId="499923399" sldId="1761"/>
            <ac:cxnSpMk id="31" creationId="{D78F79F5-82FC-E0ED-A3D7-E435C3E3A051}"/>
          </ac:cxnSpMkLst>
        </pc:cxnChg>
      </pc:sldChg>
      <pc:sldChg chg="addSp delSp modSp add mod modNotesTx">
        <pc:chgData name="Ganose, Alexander M" userId="8fc7f4ca-5b95-489f-8cd5-e908667d36e9" providerId="ADAL" clId="{20B71690-6088-6043-B1BC-87BD440CDF4C}" dt="2023-09-15T17:39:32.852" v="14929"/>
        <pc:sldMkLst>
          <pc:docMk/>
          <pc:sldMk cId="3564291894" sldId="1762"/>
        </pc:sldMkLst>
        <pc:spChg chg="mod">
          <ac:chgData name="Ganose, Alexander M" userId="8fc7f4ca-5b95-489f-8cd5-e908667d36e9" providerId="ADAL" clId="{20B71690-6088-6043-B1BC-87BD440CDF4C}" dt="2023-09-15T17:37:55.524" v="14892" actId="1076"/>
          <ac:spMkLst>
            <pc:docMk/>
            <pc:sldMk cId="3564291894" sldId="1762"/>
            <ac:spMk id="2" creationId="{0837EE92-4CED-410D-69AC-2B42E578EFB7}"/>
          </ac:spMkLst>
        </pc:spChg>
        <pc:picChg chg="add mod">
          <ac:chgData name="Ganose, Alexander M" userId="8fc7f4ca-5b95-489f-8cd5-e908667d36e9" providerId="ADAL" clId="{20B71690-6088-6043-B1BC-87BD440CDF4C}" dt="2023-09-15T17:39:14.613" v="14927" actId="1076"/>
          <ac:picMkLst>
            <pc:docMk/>
            <pc:sldMk cId="3564291894" sldId="1762"/>
            <ac:picMk id="4" creationId="{707350B7-CACC-6B2B-1651-5AB1E7ADD888}"/>
          </ac:picMkLst>
        </pc:picChg>
        <pc:picChg chg="del">
          <ac:chgData name="Ganose, Alexander M" userId="8fc7f4ca-5b95-489f-8cd5-e908667d36e9" providerId="ADAL" clId="{20B71690-6088-6043-B1BC-87BD440CDF4C}" dt="2023-09-15T17:38:14.552" v="14894" actId="478"/>
          <ac:picMkLst>
            <pc:docMk/>
            <pc:sldMk cId="3564291894" sldId="1762"/>
            <ac:picMk id="6" creationId="{3BA8AA48-0D0A-E6FC-5B45-F96B4040F67B}"/>
          </ac:picMkLst>
        </pc:picChg>
        <pc:picChg chg="add mod">
          <ac:chgData name="Ganose, Alexander M" userId="8fc7f4ca-5b95-489f-8cd5-e908667d36e9" providerId="ADAL" clId="{20B71690-6088-6043-B1BC-87BD440CDF4C}" dt="2023-09-15T17:39:16.628" v="14928" actId="1076"/>
          <ac:picMkLst>
            <pc:docMk/>
            <pc:sldMk cId="3564291894" sldId="1762"/>
            <ac:picMk id="7" creationId="{82460959-F593-9A0F-3DB7-B27296231185}"/>
          </ac:picMkLst>
        </pc:picChg>
        <pc:picChg chg="add mod">
          <ac:chgData name="Ganose, Alexander M" userId="8fc7f4ca-5b95-489f-8cd5-e908667d36e9" providerId="ADAL" clId="{20B71690-6088-6043-B1BC-87BD440CDF4C}" dt="2023-09-15T17:39:14.613" v="14927" actId="1076"/>
          <ac:picMkLst>
            <pc:docMk/>
            <pc:sldMk cId="3564291894" sldId="1762"/>
            <ac:picMk id="8" creationId="{5EC1BC6D-CAED-3789-E670-9AE56D0F097C}"/>
          </ac:picMkLst>
        </pc:picChg>
      </pc:sldChg>
      <pc:sldChg chg="delSp modSp add del mod">
        <pc:chgData name="Ganose, Alexander M" userId="8fc7f4ca-5b95-489f-8cd5-e908667d36e9" providerId="ADAL" clId="{20B71690-6088-6043-B1BC-87BD440CDF4C}" dt="2023-09-15T19:40:20.698" v="17986" actId="2696"/>
        <pc:sldMkLst>
          <pc:docMk/>
          <pc:sldMk cId="2084545329" sldId="1763"/>
        </pc:sldMkLst>
        <pc:spChg chg="del">
          <ac:chgData name="Ganose, Alexander M" userId="8fc7f4ca-5b95-489f-8cd5-e908667d36e9" providerId="ADAL" clId="{20B71690-6088-6043-B1BC-87BD440CDF4C}" dt="2023-09-15T18:55:58.385" v="17420" actId="478"/>
          <ac:spMkLst>
            <pc:docMk/>
            <pc:sldMk cId="2084545329" sldId="1763"/>
            <ac:spMk id="5" creationId="{20C3D1EF-1302-B2B4-CB7B-1545F40760A5}"/>
          </ac:spMkLst>
        </pc:spChg>
        <pc:spChg chg="mod">
          <ac:chgData name="Ganose, Alexander M" userId="8fc7f4ca-5b95-489f-8cd5-e908667d36e9" providerId="ADAL" clId="{20B71690-6088-6043-B1BC-87BD440CDF4C}" dt="2023-09-15T18:41:57.653" v="17101" actId="20577"/>
          <ac:spMkLst>
            <pc:docMk/>
            <pc:sldMk cId="2084545329" sldId="1763"/>
            <ac:spMk id="18" creationId="{DEDEDFDA-D8D7-7F4B-83A1-E08A889531D3}"/>
          </ac:spMkLst>
        </pc:spChg>
        <pc:picChg chg="del">
          <ac:chgData name="Ganose, Alexander M" userId="8fc7f4ca-5b95-489f-8cd5-e908667d36e9" providerId="ADAL" clId="{20B71690-6088-6043-B1BC-87BD440CDF4C}" dt="2023-09-15T18:55:56.151" v="17419" actId="478"/>
          <ac:picMkLst>
            <pc:docMk/>
            <pc:sldMk cId="2084545329" sldId="1763"/>
            <ac:picMk id="4" creationId="{980939AE-D40B-C377-DDA5-269222D48B39}"/>
          </ac:picMkLst>
        </pc:picChg>
      </pc:sldChg>
      <pc:sldChg chg="delSp add del mod">
        <pc:chgData name="Ganose, Alexander M" userId="8fc7f4ca-5b95-489f-8cd5-e908667d36e9" providerId="ADAL" clId="{20B71690-6088-6043-B1BC-87BD440CDF4C}" dt="2023-09-15T18:31:21.651" v="16715" actId="2696"/>
        <pc:sldMkLst>
          <pc:docMk/>
          <pc:sldMk cId="3564665251" sldId="1763"/>
        </pc:sldMkLst>
        <pc:spChg chg="del">
          <ac:chgData name="Ganose, Alexander M" userId="8fc7f4ca-5b95-489f-8cd5-e908667d36e9" providerId="ADAL" clId="{20B71690-6088-6043-B1BC-87BD440CDF4C}" dt="2023-09-15T18:04:51.707" v="15830" actId="478"/>
          <ac:spMkLst>
            <pc:docMk/>
            <pc:sldMk cId="3564665251" sldId="1763"/>
            <ac:spMk id="84" creationId="{09799636-ACC5-0D6D-92B4-E763D7AC37D0}"/>
          </ac:spMkLst>
        </pc:spChg>
        <pc:spChg chg="del">
          <ac:chgData name="Ganose, Alexander M" userId="8fc7f4ca-5b95-489f-8cd5-e908667d36e9" providerId="ADAL" clId="{20B71690-6088-6043-B1BC-87BD440CDF4C}" dt="2023-09-15T18:04:48.716" v="15829" actId="478"/>
          <ac:spMkLst>
            <pc:docMk/>
            <pc:sldMk cId="3564665251" sldId="1763"/>
            <ac:spMk id="105" creationId="{EEDA6540-72EC-D4E9-879C-9994801C997F}"/>
          </ac:spMkLst>
        </pc:spChg>
      </pc:sldChg>
      <pc:sldChg chg="addSp delSp modSp add mod ord">
        <pc:chgData name="Ganose, Alexander M" userId="8fc7f4ca-5b95-489f-8cd5-e908667d36e9" providerId="ADAL" clId="{20B71690-6088-6043-B1BC-87BD440CDF4C}" dt="2023-09-15T19:40:05.974" v="17985" actId="1035"/>
        <pc:sldMkLst>
          <pc:docMk/>
          <pc:sldMk cId="3042746606" sldId="1764"/>
        </pc:sldMkLst>
        <pc:spChg chg="add mod">
          <ac:chgData name="Ganose, Alexander M" userId="8fc7f4ca-5b95-489f-8cd5-e908667d36e9" providerId="ADAL" clId="{20B71690-6088-6043-B1BC-87BD440CDF4C}" dt="2023-09-15T19:38:28.078" v="17966" actId="1035"/>
          <ac:spMkLst>
            <pc:docMk/>
            <pc:sldMk cId="3042746606" sldId="1764"/>
            <ac:spMk id="2" creationId="{70F9CF12-36A0-A7E0-679A-A824F7960556}"/>
          </ac:spMkLst>
        </pc:spChg>
        <pc:spChg chg="add del mod">
          <ac:chgData name="Ganose, Alexander M" userId="8fc7f4ca-5b95-489f-8cd5-e908667d36e9" providerId="ADAL" clId="{20B71690-6088-6043-B1BC-87BD440CDF4C}" dt="2023-09-15T19:39:35.139" v="17969" actId="478"/>
          <ac:spMkLst>
            <pc:docMk/>
            <pc:sldMk cId="3042746606" sldId="1764"/>
            <ac:spMk id="3" creationId="{6473236B-321F-BA81-EE60-67BFCD4035E1}"/>
          </ac:spMkLst>
        </pc:spChg>
        <pc:spChg chg="mod">
          <ac:chgData name="Ganose, Alexander M" userId="8fc7f4ca-5b95-489f-8cd5-e908667d36e9" providerId="ADAL" clId="{20B71690-6088-6043-B1BC-87BD440CDF4C}" dt="2023-09-15T19:17:27.141" v="17812" actId="12788"/>
          <ac:spMkLst>
            <pc:docMk/>
            <pc:sldMk cId="3042746606" sldId="1764"/>
            <ac:spMk id="12" creationId="{F202A375-904F-A648-A320-ED65D87EAD7F}"/>
          </ac:spMkLst>
        </pc:spChg>
        <pc:spChg chg="mod">
          <ac:chgData name="Ganose, Alexander M" userId="8fc7f4ca-5b95-489f-8cd5-e908667d36e9" providerId="ADAL" clId="{20B71690-6088-6043-B1BC-87BD440CDF4C}" dt="2023-09-15T18:57:06.743" v="17427" actId="20577"/>
          <ac:spMkLst>
            <pc:docMk/>
            <pc:sldMk cId="3042746606" sldId="1764"/>
            <ac:spMk id="18" creationId="{DEDEDFDA-D8D7-7F4B-83A1-E08A889531D3}"/>
          </ac:spMkLst>
        </pc:spChg>
        <pc:spChg chg="add del">
          <ac:chgData name="Ganose, Alexander M" userId="8fc7f4ca-5b95-489f-8cd5-e908667d36e9" providerId="ADAL" clId="{20B71690-6088-6043-B1BC-87BD440CDF4C}" dt="2023-09-15T19:05:07.276" v="17533" actId="478"/>
          <ac:spMkLst>
            <pc:docMk/>
            <pc:sldMk cId="3042746606" sldId="1764"/>
            <ac:spMk id="24" creationId="{339443B9-83A7-1698-22B0-CB76B81E9387}"/>
          </ac:spMkLst>
        </pc:spChg>
        <pc:spChg chg="mod">
          <ac:chgData name="Ganose, Alexander M" userId="8fc7f4ca-5b95-489f-8cd5-e908667d36e9" providerId="ADAL" clId="{20B71690-6088-6043-B1BC-87BD440CDF4C}" dt="2023-09-15T19:40:05.974" v="17985" actId="1035"/>
          <ac:spMkLst>
            <pc:docMk/>
            <pc:sldMk cId="3042746606" sldId="1764"/>
            <ac:spMk id="25" creationId="{A19F2D75-D18A-5B9D-58CE-CC5E57C610E2}"/>
          </ac:spMkLst>
        </pc:spChg>
        <pc:spChg chg="del">
          <ac:chgData name="Ganose, Alexander M" userId="8fc7f4ca-5b95-489f-8cd5-e908667d36e9" providerId="ADAL" clId="{20B71690-6088-6043-B1BC-87BD440CDF4C}" dt="2023-09-15T19:02:04.837" v="17509" actId="478"/>
          <ac:spMkLst>
            <pc:docMk/>
            <pc:sldMk cId="3042746606" sldId="1764"/>
            <ac:spMk id="41" creationId="{7CEA893A-74B8-EF79-47EE-79CC84F14EE5}"/>
          </ac:spMkLst>
        </pc:spChg>
        <pc:spChg chg="mod">
          <ac:chgData name="Ganose, Alexander M" userId="8fc7f4ca-5b95-489f-8cd5-e908667d36e9" providerId="ADAL" clId="{20B71690-6088-6043-B1BC-87BD440CDF4C}" dt="2023-09-15T19:17:31.440" v="17813" actId="1076"/>
          <ac:spMkLst>
            <pc:docMk/>
            <pc:sldMk cId="3042746606" sldId="1764"/>
            <ac:spMk id="45" creationId="{99F93097-4B2B-90F0-B34C-4AABC3F521F0}"/>
          </ac:spMkLst>
        </pc:spChg>
        <pc:spChg chg="mod">
          <ac:chgData name="Ganose, Alexander M" userId="8fc7f4ca-5b95-489f-8cd5-e908667d36e9" providerId="ADAL" clId="{20B71690-6088-6043-B1BC-87BD440CDF4C}" dt="2023-09-15T19:38:28.078" v="17966" actId="1035"/>
          <ac:spMkLst>
            <pc:docMk/>
            <pc:sldMk cId="3042746606" sldId="1764"/>
            <ac:spMk id="46" creationId="{402D594F-5127-8BED-0A30-52DEEA0CE5BD}"/>
          </ac:spMkLst>
        </pc:spChg>
        <pc:spChg chg="mod">
          <ac:chgData name="Ganose, Alexander M" userId="8fc7f4ca-5b95-489f-8cd5-e908667d36e9" providerId="ADAL" clId="{20B71690-6088-6043-B1BC-87BD440CDF4C}" dt="2023-09-15T19:38:28.078" v="17966" actId="1035"/>
          <ac:spMkLst>
            <pc:docMk/>
            <pc:sldMk cId="3042746606" sldId="1764"/>
            <ac:spMk id="47" creationId="{66C8D05B-61A1-C71D-DFB0-C61F6C9C216E}"/>
          </ac:spMkLst>
        </pc:spChg>
        <pc:spChg chg="del mod">
          <ac:chgData name="Ganose, Alexander M" userId="8fc7f4ca-5b95-489f-8cd5-e908667d36e9" providerId="ADAL" clId="{20B71690-6088-6043-B1BC-87BD440CDF4C}" dt="2023-09-15T19:38:17.720" v="17960" actId="478"/>
          <ac:spMkLst>
            <pc:docMk/>
            <pc:sldMk cId="3042746606" sldId="1764"/>
            <ac:spMk id="48" creationId="{6DCDE3CC-9FE4-6268-3921-EB3440F6D5FC}"/>
          </ac:spMkLst>
        </pc:spChg>
        <pc:spChg chg="mod">
          <ac:chgData name="Ganose, Alexander M" userId="8fc7f4ca-5b95-489f-8cd5-e908667d36e9" providerId="ADAL" clId="{20B71690-6088-6043-B1BC-87BD440CDF4C}" dt="2023-09-15T19:39:51.799" v="17977" actId="122"/>
          <ac:spMkLst>
            <pc:docMk/>
            <pc:sldMk cId="3042746606" sldId="1764"/>
            <ac:spMk id="49" creationId="{C04443A9-B98F-9C50-A60B-ACAD160CC801}"/>
          </ac:spMkLst>
        </pc:spChg>
        <pc:spChg chg="mod">
          <ac:chgData name="Ganose, Alexander M" userId="8fc7f4ca-5b95-489f-8cd5-e908667d36e9" providerId="ADAL" clId="{20B71690-6088-6043-B1BC-87BD440CDF4C}" dt="2023-09-15T19:38:28.078" v="17966" actId="1035"/>
          <ac:spMkLst>
            <pc:docMk/>
            <pc:sldMk cId="3042746606" sldId="1764"/>
            <ac:spMk id="50" creationId="{BFB78227-FD10-FA57-812E-91A37DEA1905}"/>
          </ac:spMkLst>
        </pc:spChg>
        <pc:spChg chg="del mod">
          <ac:chgData name="Ganose, Alexander M" userId="8fc7f4ca-5b95-489f-8cd5-e908667d36e9" providerId="ADAL" clId="{20B71690-6088-6043-B1BC-87BD440CDF4C}" dt="2023-09-15T19:22:01.571" v="17903" actId="478"/>
          <ac:spMkLst>
            <pc:docMk/>
            <pc:sldMk cId="3042746606" sldId="1764"/>
            <ac:spMk id="52" creationId="{FCA37341-DF93-302C-6D0B-CBD1EF5A0593}"/>
          </ac:spMkLst>
        </pc:spChg>
        <pc:spChg chg="mod">
          <ac:chgData name="Ganose, Alexander M" userId="8fc7f4ca-5b95-489f-8cd5-e908667d36e9" providerId="ADAL" clId="{20B71690-6088-6043-B1BC-87BD440CDF4C}" dt="2023-09-15T19:38:28.078" v="17966" actId="1035"/>
          <ac:spMkLst>
            <pc:docMk/>
            <pc:sldMk cId="3042746606" sldId="1764"/>
            <ac:spMk id="57" creationId="{01822D55-F490-9AA0-1753-64A1CE193D4F}"/>
          </ac:spMkLst>
        </pc:spChg>
        <pc:cxnChg chg="add mod">
          <ac:chgData name="Ganose, Alexander M" userId="8fc7f4ca-5b95-489f-8cd5-e908667d36e9" providerId="ADAL" clId="{20B71690-6088-6043-B1BC-87BD440CDF4C}" dt="2023-09-15T19:39:43.281" v="17971" actId="14100"/>
          <ac:cxnSpMkLst>
            <pc:docMk/>
            <pc:sldMk cId="3042746606" sldId="1764"/>
            <ac:cxnSpMk id="4" creationId="{99874E44-172E-0C42-849E-98BCB38AB797}"/>
          </ac:cxnSpMkLst>
        </pc:cxnChg>
        <pc:cxnChg chg="del mod">
          <ac:chgData name="Ganose, Alexander M" userId="8fc7f4ca-5b95-489f-8cd5-e908667d36e9" providerId="ADAL" clId="{20B71690-6088-6043-B1BC-87BD440CDF4C}" dt="2023-09-15T19:38:17.720" v="17960" actId="478"/>
          <ac:cxnSpMkLst>
            <pc:docMk/>
            <pc:sldMk cId="3042746606" sldId="1764"/>
            <ac:cxnSpMk id="54" creationId="{C4102627-683D-9447-4675-E4A54689C1BF}"/>
          </ac:cxnSpMkLst>
        </pc:cxnChg>
        <pc:cxnChg chg="del mod">
          <ac:chgData name="Ganose, Alexander M" userId="8fc7f4ca-5b95-489f-8cd5-e908667d36e9" providerId="ADAL" clId="{20B71690-6088-6043-B1BC-87BD440CDF4C}" dt="2023-09-15T19:38:17.720" v="17960" actId="478"/>
          <ac:cxnSpMkLst>
            <pc:docMk/>
            <pc:sldMk cId="3042746606" sldId="1764"/>
            <ac:cxnSpMk id="56" creationId="{786DAC51-0198-28E0-0D0D-1649A66B1614}"/>
          </ac:cxnSpMkLst>
        </pc:cxnChg>
      </pc:sldChg>
      <pc:sldChg chg="addSp delSp modSp add mod">
        <pc:chgData name="Ganose, Alexander M" userId="8fc7f4ca-5b95-489f-8cd5-e908667d36e9" providerId="ADAL" clId="{20B71690-6088-6043-B1BC-87BD440CDF4C}" dt="2023-09-15T20:17:13.740" v="19051" actId="6549"/>
        <pc:sldMkLst>
          <pc:docMk/>
          <pc:sldMk cId="55472573" sldId="1765"/>
        </pc:sldMkLst>
        <pc:spChg chg="add mod">
          <ac:chgData name="Ganose, Alexander M" userId="8fc7f4ca-5b95-489f-8cd5-e908667d36e9" providerId="ADAL" clId="{20B71690-6088-6043-B1BC-87BD440CDF4C}" dt="2023-09-15T19:59:42.862" v="18854" actId="1076"/>
          <ac:spMkLst>
            <pc:docMk/>
            <pc:sldMk cId="55472573" sldId="1765"/>
            <ac:spMk id="2" creationId="{671D2E10-918C-52DD-622C-A7D27DE16FFE}"/>
          </ac:spMkLst>
        </pc:spChg>
        <pc:spChg chg="add mod">
          <ac:chgData name="Ganose, Alexander M" userId="8fc7f4ca-5b95-489f-8cd5-e908667d36e9" providerId="ADAL" clId="{20B71690-6088-6043-B1BC-87BD440CDF4C}" dt="2023-09-15T19:59:42.862" v="18854" actId="1076"/>
          <ac:spMkLst>
            <pc:docMk/>
            <pc:sldMk cId="55472573" sldId="1765"/>
            <ac:spMk id="3" creationId="{2F0757FE-420E-04BC-A367-5688CF66C93E}"/>
          </ac:spMkLst>
        </pc:spChg>
        <pc:spChg chg="mod">
          <ac:chgData name="Ganose, Alexander M" userId="8fc7f4ca-5b95-489f-8cd5-e908667d36e9" providerId="ADAL" clId="{20B71690-6088-6043-B1BC-87BD440CDF4C}" dt="2023-09-15T19:49:28.549" v="18610" actId="207"/>
          <ac:spMkLst>
            <pc:docMk/>
            <pc:sldMk cId="55472573" sldId="1765"/>
            <ac:spMk id="4" creationId="{BD6FEFA4-B7B3-73DF-0DB3-19308F29A03B}"/>
          </ac:spMkLst>
        </pc:spChg>
        <pc:spChg chg="add mod">
          <ac:chgData name="Ganose, Alexander M" userId="8fc7f4ca-5b95-489f-8cd5-e908667d36e9" providerId="ADAL" clId="{20B71690-6088-6043-B1BC-87BD440CDF4C}" dt="2023-09-15T20:11:43.604" v="19009" actId="20577"/>
          <ac:spMkLst>
            <pc:docMk/>
            <pc:sldMk cId="55472573" sldId="1765"/>
            <ac:spMk id="5" creationId="{840BC9CF-ECB0-2DCD-B49B-BD02462310DB}"/>
          </ac:spMkLst>
        </pc:spChg>
        <pc:spChg chg="del">
          <ac:chgData name="Ganose, Alexander M" userId="8fc7f4ca-5b95-489f-8cd5-e908667d36e9" providerId="ADAL" clId="{20B71690-6088-6043-B1BC-87BD440CDF4C}" dt="2023-09-15T19:49:32.612" v="18611" actId="478"/>
          <ac:spMkLst>
            <pc:docMk/>
            <pc:sldMk cId="55472573" sldId="1765"/>
            <ac:spMk id="6" creationId="{16ED2CB8-4726-B2FF-F18E-B575E6A394E4}"/>
          </ac:spMkLst>
        </pc:spChg>
        <pc:spChg chg="add mod">
          <ac:chgData name="Ganose, Alexander M" userId="8fc7f4ca-5b95-489f-8cd5-e908667d36e9" providerId="ADAL" clId="{20B71690-6088-6043-B1BC-87BD440CDF4C}" dt="2023-09-15T19:59:42.862" v="18854" actId="1076"/>
          <ac:spMkLst>
            <pc:docMk/>
            <pc:sldMk cId="55472573" sldId="1765"/>
            <ac:spMk id="7" creationId="{8CB8B4B7-7729-00CE-FAC2-AD0965C08467}"/>
          </ac:spMkLst>
        </pc:spChg>
        <pc:spChg chg="add mod">
          <ac:chgData name="Ganose, Alexander M" userId="8fc7f4ca-5b95-489f-8cd5-e908667d36e9" providerId="ADAL" clId="{20B71690-6088-6043-B1BC-87BD440CDF4C}" dt="2023-09-15T19:59:42.862" v="18854" actId="1076"/>
          <ac:spMkLst>
            <pc:docMk/>
            <pc:sldMk cId="55472573" sldId="1765"/>
            <ac:spMk id="12" creationId="{8DE7C5CB-B750-636A-373B-39A377850A4A}"/>
          </ac:spMkLst>
        </pc:spChg>
        <pc:spChg chg="add mod">
          <ac:chgData name="Ganose, Alexander M" userId="8fc7f4ca-5b95-489f-8cd5-e908667d36e9" providerId="ADAL" clId="{20B71690-6088-6043-B1BC-87BD440CDF4C}" dt="2023-09-15T20:17:13.740" v="19051" actId="6549"/>
          <ac:spMkLst>
            <pc:docMk/>
            <pc:sldMk cId="55472573" sldId="1765"/>
            <ac:spMk id="17" creationId="{8FE60294-ADA7-4D43-0FF4-FF1C0B63F72A}"/>
          </ac:spMkLst>
        </pc:spChg>
        <pc:spChg chg="mod">
          <ac:chgData name="Ganose, Alexander M" userId="8fc7f4ca-5b95-489f-8cd5-e908667d36e9" providerId="ADAL" clId="{20B71690-6088-6043-B1BC-87BD440CDF4C}" dt="2023-09-15T19:48:35.336" v="18470"/>
          <ac:spMkLst>
            <pc:docMk/>
            <pc:sldMk cId="55472573" sldId="1765"/>
            <ac:spMk id="18" creationId="{DEDEDFDA-D8D7-7F4B-83A1-E08A889531D3}"/>
          </ac:spMkLst>
        </pc:spChg>
        <pc:spChg chg="del">
          <ac:chgData name="Ganose, Alexander M" userId="8fc7f4ca-5b95-489f-8cd5-e908667d36e9" providerId="ADAL" clId="{20B71690-6088-6043-B1BC-87BD440CDF4C}" dt="2023-09-15T19:49:32.612" v="18611" actId="478"/>
          <ac:spMkLst>
            <pc:docMk/>
            <pc:sldMk cId="55472573" sldId="1765"/>
            <ac:spMk id="37" creationId="{47303F6C-A9B6-A2CA-9854-5FDE7479A15B}"/>
          </ac:spMkLst>
        </pc:spChg>
        <pc:grpChg chg="del">
          <ac:chgData name="Ganose, Alexander M" userId="8fc7f4ca-5b95-489f-8cd5-e908667d36e9" providerId="ADAL" clId="{20B71690-6088-6043-B1BC-87BD440CDF4C}" dt="2023-09-15T19:49:32.612" v="18611" actId="478"/>
          <ac:grpSpMkLst>
            <pc:docMk/>
            <pc:sldMk cId="55472573" sldId="1765"/>
            <ac:grpSpMk id="36" creationId="{7C16FF12-8890-8540-AF13-8308A82B0117}"/>
          </ac:grpSpMkLst>
        </pc:grpChg>
      </pc:sldChg>
      <pc:sldChg chg="addSp delSp modSp add mod">
        <pc:chgData name="Ganose, Alexander M" userId="8fc7f4ca-5b95-489f-8cd5-e908667d36e9" providerId="ADAL" clId="{20B71690-6088-6043-B1BC-87BD440CDF4C}" dt="2023-09-15T20:26:15.626" v="19940" actId="1076"/>
        <pc:sldMkLst>
          <pc:docMk/>
          <pc:sldMk cId="1723689028" sldId="1766"/>
        </pc:sldMkLst>
        <pc:spChg chg="mod">
          <ac:chgData name="Ganose, Alexander M" userId="8fc7f4ca-5b95-489f-8cd5-e908667d36e9" providerId="ADAL" clId="{20B71690-6088-6043-B1BC-87BD440CDF4C}" dt="2023-09-15T20:21:19.606" v="19251" actId="1076"/>
          <ac:spMkLst>
            <pc:docMk/>
            <pc:sldMk cId="1723689028" sldId="1766"/>
            <ac:spMk id="3" creationId="{2CBBDD18-34CD-66A5-F3AE-AB22F18378BC}"/>
          </ac:spMkLst>
        </pc:spChg>
        <pc:spChg chg="mod">
          <ac:chgData name="Ganose, Alexander M" userId="8fc7f4ca-5b95-489f-8cd5-e908667d36e9" providerId="ADAL" clId="{20B71690-6088-6043-B1BC-87BD440CDF4C}" dt="2023-09-15T20:26:15.626" v="19940" actId="1076"/>
          <ac:spMkLst>
            <pc:docMk/>
            <pc:sldMk cId="1723689028" sldId="1766"/>
            <ac:spMk id="4" creationId="{E2071D80-B02B-64D2-62D6-F49669E192CC}"/>
          </ac:spMkLst>
        </pc:spChg>
        <pc:picChg chg="del">
          <ac:chgData name="Ganose, Alexander M" userId="8fc7f4ca-5b95-489f-8cd5-e908667d36e9" providerId="ADAL" clId="{20B71690-6088-6043-B1BC-87BD440CDF4C}" dt="2023-09-15T20:20:49.405" v="19245" actId="478"/>
          <ac:picMkLst>
            <pc:docMk/>
            <pc:sldMk cId="1723689028" sldId="1766"/>
            <ac:picMk id="2" creationId="{DDF78518-C0EC-91E2-EF2B-1B328EC4F852}"/>
          </ac:picMkLst>
        </pc:picChg>
        <pc:picChg chg="add mod">
          <ac:chgData name="Ganose, Alexander M" userId="8fc7f4ca-5b95-489f-8cd5-e908667d36e9" providerId="ADAL" clId="{20B71690-6088-6043-B1BC-87BD440CDF4C}" dt="2023-09-15T20:24:27.591" v="19659" actId="1076"/>
          <ac:picMkLst>
            <pc:docMk/>
            <pc:sldMk cId="1723689028" sldId="1766"/>
            <ac:picMk id="6" creationId="{1BDA407E-7EF3-4486-4CDD-94414F2AD06A}"/>
          </ac:picMkLst>
        </pc:picChg>
      </pc:sldChg>
    </pc:docChg>
  </pc:docChgLst>
  <pc:docChgLst>
    <pc:chgData name="Ganose, Alexander M" userId="8fc7f4ca-5b95-489f-8cd5-e908667d36e9" providerId="ADAL" clId="{748A41DB-7680-544B-B2A6-E2768EEF77F5}"/>
    <pc:docChg chg="undo custSel addSld delSld modSld sldOrd">
      <pc:chgData name="Ganose, Alexander M" userId="8fc7f4ca-5b95-489f-8cd5-e908667d36e9" providerId="ADAL" clId="{748A41DB-7680-544B-B2A6-E2768EEF77F5}" dt="2023-09-19T19:06:56.727" v="2069" actId="113"/>
      <pc:docMkLst>
        <pc:docMk/>
      </pc:docMkLst>
      <pc:sldChg chg="addSp delSp modSp mod modNotesTx">
        <pc:chgData name="Ganose, Alexander M" userId="8fc7f4ca-5b95-489f-8cd5-e908667d36e9" providerId="ADAL" clId="{748A41DB-7680-544B-B2A6-E2768EEF77F5}" dt="2023-09-19T16:55:45.706" v="2033" actId="20577"/>
        <pc:sldMkLst>
          <pc:docMk/>
          <pc:sldMk cId="4239263633" sldId="1708"/>
        </pc:sldMkLst>
        <pc:spChg chg="mod">
          <ac:chgData name="Ganose, Alexander M" userId="8fc7f4ca-5b95-489f-8cd5-e908667d36e9" providerId="ADAL" clId="{748A41DB-7680-544B-B2A6-E2768EEF77F5}" dt="2023-09-19T15:49:18.133" v="1977" actId="1076"/>
          <ac:spMkLst>
            <pc:docMk/>
            <pc:sldMk cId="4239263633" sldId="1708"/>
            <ac:spMk id="2" creationId="{6D3B3C38-BF6D-D32D-A255-5C04CC73939D}"/>
          </ac:spMkLst>
        </pc:spChg>
        <pc:spChg chg="mod">
          <ac:chgData name="Ganose, Alexander M" userId="8fc7f4ca-5b95-489f-8cd5-e908667d36e9" providerId="ADAL" clId="{748A41DB-7680-544B-B2A6-E2768EEF77F5}" dt="2023-09-19T15:49:43.161" v="1979"/>
          <ac:spMkLst>
            <pc:docMk/>
            <pc:sldMk cId="4239263633" sldId="1708"/>
            <ac:spMk id="10" creationId="{FBDEEAAE-1360-8A4C-519C-82791C970BFC}"/>
          </ac:spMkLst>
        </pc:spChg>
        <pc:spChg chg="mod">
          <ac:chgData name="Ganose, Alexander M" userId="8fc7f4ca-5b95-489f-8cd5-e908667d36e9" providerId="ADAL" clId="{748A41DB-7680-544B-B2A6-E2768EEF77F5}" dt="2023-09-19T15:49:43.161" v="1979"/>
          <ac:spMkLst>
            <pc:docMk/>
            <pc:sldMk cId="4239263633" sldId="1708"/>
            <ac:spMk id="11" creationId="{D53FBF35-A0C7-0CE7-4F9B-A71A677D54BA}"/>
          </ac:spMkLst>
        </pc:spChg>
        <pc:spChg chg="mod">
          <ac:chgData name="Ganose, Alexander M" userId="8fc7f4ca-5b95-489f-8cd5-e908667d36e9" providerId="ADAL" clId="{748A41DB-7680-544B-B2A6-E2768EEF77F5}" dt="2023-09-19T15:49:43.161" v="1979"/>
          <ac:spMkLst>
            <pc:docMk/>
            <pc:sldMk cId="4239263633" sldId="1708"/>
            <ac:spMk id="12" creationId="{55409963-39FE-D9BF-95C2-CCA08D48C358}"/>
          </ac:spMkLst>
        </pc:spChg>
        <pc:spChg chg="mod">
          <ac:chgData name="Ganose, Alexander M" userId="8fc7f4ca-5b95-489f-8cd5-e908667d36e9" providerId="ADAL" clId="{748A41DB-7680-544B-B2A6-E2768EEF77F5}" dt="2023-09-19T15:49:43.161" v="1979"/>
          <ac:spMkLst>
            <pc:docMk/>
            <pc:sldMk cId="4239263633" sldId="1708"/>
            <ac:spMk id="13" creationId="{83E09106-7730-B948-E2F6-87ED57B92208}"/>
          </ac:spMkLst>
        </pc:spChg>
        <pc:spChg chg="mod">
          <ac:chgData name="Ganose, Alexander M" userId="8fc7f4ca-5b95-489f-8cd5-e908667d36e9" providerId="ADAL" clId="{748A41DB-7680-544B-B2A6-E2768EEF77F5}" dt="2023-09-19T15:49:43.161" v="1979"/>
          <ac:spMkLst>
            <pc:docMk/>
            <pc:sldMk cId="4239263633" sldId="1708"/>
            <ac:spMk id="14" creationId="{37A01EC8-DA0B-C76D-C5B1-182C92D0AEB4}"/>
          </ac:spMkLst>
        </pc:spChg>
        <pc:spChg chg="add del mod">
          <ac:chgData name="Ganose, Alexander M" userId="8fc7f4ca-5b95-489f-8cd5-e908667d36e9" providerId="ADAL" clId="{748A41DB-7680-544B-B2A6-E2768EEF77F5}" dt="2023-09-19T15:49:46.860" v="1980"/>
          <ac:spMkLst>
            <pc:docMk/>
            <pc:sldMk cId="4239263633" sldId="1708"/>
            <ac:spMk id="15" creationId="{FEFBC0BE-352A-446D-EC3B-F4EEB9CBA888}"/>
          </ac:spMkLst>
        </pc:spChg>
        <pc:spChg chg="add del mod">
          <ac:chgData name="Ganose, Alexander M" userId="8fc7f4ca-5b95-489f-8cd5-e908667d36e9" providerId="ADAL" clId="{748A41DB-7680-544B-B2A6-E2768EEF77F5}" dt="2023-09-19T15:49:46.860" v="1980"/>
          <ac:spMkLst>
            <pc:docMk/>
            <pc:sldMk cId="4239263633" sldId="1708"/>
            <ac:spMk id="16" creationId="{139C7DDE-7BCD-9AE5-64D3-929D687FB664}"/>
          </ac:spMkLst>
        </pc:spChg>
        <pc:spChg chg="mod">
          <ac:chgData name="Ganose, Alexander M" userId="8fc7f4ca-5b95-489f-8cd5-e908667d36e9" providerId="ADAL" clId="{748A41DB-7680-544B-B2A6-E2768EEF77F5}" dt="2023-09-19T15:49:43.161" v="1979"/>
          <ac:spMkLst>
            <pc:docMk/>
            <pc:sldMk cId="4239263633" sldId="1708"/>
            <ac:spMk id="18" creationId="{0447E9A8-4D47-CAE1-F14F-B6091330E01D}"/>
          </ac:spMkLst>
        </pc:spChg>
        <pc:spChg chg="add del mod">
          <ac:chgData name="Ganose, Alexander M" userId="8fc7f4ca-5b95-489f-8cd5-e908667d36e9" providerId="ADAL" clId="{748A41DB-7680-544B-B2A6-E2768EEF77F5}" dt="2023-09-19T15:49:46.860" v="1980"/>
          <ac:spMkLst>
            <pc:docMk/>
            <pc:sldMk cId="4239263633" sldId="1708"/>
            <ac:spMk id="25" creationId="{8B775DF7-7300-A461-B04A-DC9043BAD009}"/>
          </ac:spMkLst>
        </pc:spChg>
        <pc:spChg chg="mod">
          <ac:chgData name="Ganose, Alexander M" userId="8fc7f4ca-5b95-489f-8cd5-e908667d36e9" providerId="ADAL" clId="{748A41DB-7680-544B-B2A6-E2768EEF77F5}" dt="2023-09-19T15:49:46.868" v="1981"/>
          <ac:spMkLst>
            <pc:docMk/>
            <pc:sldMk cId="4239263633" sldId="1708"/>
            <ac:spMk id="31" creationId="{FBD508C8-850E-12A6-E76B-37BCEFF25E3A}"/>
          </ac:spMkLst>
        </pc:spChg>
        <pc:spChg chg="mod">
          <ac:chgData name="Ganose, Alexander M" userId="8fc7f4ca-5b95-489f-8cd5-e908667d36e9" providerId="ADAL" clId="{748A41DB-7680-544B-B2A6-E2768EEF77F5}" dt="2023-09-19T15:49:46.868" v="1981"/>
          <ac:spMkLst>
            <pc:docMk/>
            <pc:sldMk cId="4239263633" sldId="1708"/>
            <ac:spMk id="32" creationId="{2B560A42-03F2-6D2A-B7F3-6A5B5A84B1E6}"/>
          </ac:spMkLst>
        </pc:spChg>
        <pc:spChg chg="mod">
          <ac:chgData name="Ganose, Alexander M" userId="8fc7f4ca-5b95-489f-8cd5-e908667d36e9" providerId="ADAL" clId="{748A41DB-7680-544B-B2A6-E2768EEF77F5}" dt="2023-09-19T15:49:46.868" v="1981"/>
          <ac:spMkLst>
            <pc:docMk/>
            <pc:sldMk cId="4239263633" sldId="1708"/>
            <ac:spMk id="33" creationId="{7F5A1FF2-852C-15E7-34D8-69230C157612}"/>
          </ac:spMkLst>
        </pc:spChg>
        <pc:spChg chg="mod">
          <ac:chgData name="Ganose, Alexander M" userId="8fc7f4ca-5b95-489f-8cd5-e908667d36e9" providerId="ADAL" clId="{748A41DB-7680-544B-B2A6-E2768EEF77F5}" dt="2023-09-19T15:49:46.868" v="1981"/>
          <ac:spMkLst>
            <pc:docMk/>
            <pc:sldMk cId="4239263633" sldId="1708"/>
            <ac:spMk id="34" creationId="{C5148ED3-33AC-9D01-2B78-E45CBAC7EDDA}"/>
          </ac:spMkLst>
        </pc:spChg>
        <pc:spChg chg="mod">
          <ac:chgData name="Ganose, Alexander M" userId="8fc7f4ca-5b95-489f-8cd5-e908667d36e9" providerId="ADAL" clId="{748A41DB-7680-544B-B2A6-E2768EEF77F5}" dt="2023-09-19T15:49:46.868" v="1981"/>
          <ac:spMkLst>
            <pc:docMk/>
            <pc:sldMk cId="4239263633" sldId="1708"/>
            <ac:spMk id="35" creationId="{D8638C49-5222-EE17-CA9F-8ABA9DEFC6E2}"/>
          </ac:spMkLst>
        </pc:spChg>
        <pc:spChg chg="add del mod">
          <ac:chgData name="Ganose, Alexander M" userId="8fc7f4ca-5b95-489f-8cd5-e908667d36e9" providerId="ADAL" clId="{748A41DB-7680-544B-B2A6-E2768EEF77F5}" dt="2023-09-19T15:49:57.700" v="1985" actId="478"/>
          <ac:spMkLst>
            <pc:docMk/>
            <pc:sldMk cId="4239263633" sldId="1708"/>
            <ac:spMk id="36" creationId="{815D930E-1BC8-3ED9-CA14-A8499DD1E44A}"/>
          </ac:spMkLst>
        </pc:spChg>
        <pc:spChg chg="add del mod">
          <ac:chgData name="Ganose, Alexander M" userId="8fc7f4ca-5b95-489f-8cd5-e908667d36e9" providerId="ADAL" clId="{748A41DB-7680-544B-B2A6-E2768EEF77F5}" dt="2023-09-19T15:49:57.700" v="1985" actId="478"/>
          <ac:spMkLst>
            <pc:docMk/>
            <pc:sldMk cId="4239263633" sldId="1708"/>
            <ac:spMk id="37" creationId="{DF2D16A4-AB6A-B929-6320-13429FFD2F7D}"/>
          </ac:spMkLst>
        </pc:spChg>
        <pc:spChg chg="mod">
          <ac:chgData name="Ganose, Alexander M" userId="8fc7f4ca-5b95-489f-8cd5-e908667d36e9" providerId="ADAL" clId="{748A41DB-7680-544B-B2A6-E2768EEF77F5}" dt="2023-09-19T15:49:46.868" v="1981"/>
          <ac:spMkLst>
            <pc:docMk/>
            <pc:sldMk cId="4239263633" sldId="1708"/>
            <ac:spMk id="39" creationId="{2FFBFFB7-4C42-1105-CC3F-A7C04C035D4A}"/>
          </ac:spMkLst>
        </pc:spChg>
        <pc:spChg chg="add del mod">
          <ac:chgData name="Ganose, Alexander M" userId="8fc7f4ca-5b95-489f-8cd5-e908667d36e9" providerId="ADAL" clId="{748A41DB-7680-544B-B2A6-E2768EEF77F5}" dt="2023-09-19T15:49:57.700" v="1985" actId="478"/>
          <ac:spMkLst>
            <pc:docMk/>
            <pc:sldMk cId="4239263633" sldId="1708"/>
            <ac:spMk id="46" creationId="{9FE217F6-B9EF-7C7D-0209-21C700B51228}"/>
          </ac:spMkLst>
        </pc:spChg>
        <pc:spChg chg="mod">
          <ac:chgData name="Ganose, Alexander M" userId="8fc7f4ca-5b95-489f-8cd5-e908667d36e9" providerId="ADAL" clId="{748A41DB-7680-544B-B2A6-E2768EEF77F5}" dt="2023-09-19T15:50:07.684" v="1986"/>
          <ac:spMkLst>
            <pc:docMk/>
            <pc:sldMk cId="4239263633" sldId="1708"/>
            <ac:spMk id="50" creationId="{5E93CF5E-C02D-791B-645D-06FFA1DDF8FF}"/>
          </ac:spMkLst>
        </pc:spChg>
        <pc:spChg chg="mod">
          <ac:chgData name="Ganose, Alexander M" userId="8fc7f4ca-5b95-489f-8cd5-e908667d36e9" providerId="ADAL" clId="{748A41DB-7680-544B-B2A6-E2768EEF77F5}" dt="2023-09-19T15:50:07.684" v="1986"/>
          <ac:spMkLst>
            <pc:docMk/>
            <pc:sldMk cId="4239263633" sldId="1708"/>
            <ac:spMk id="51" creationId="{E37921BA-D696-C17C-7B30-5B295A2A2255}"/>
          </ac:spMkLst>
        </pc:spChg>
        <pc:spChg chg="mod">
          <ac:chgData name="Ganose, Alexander M" userId="8fc7f4ca-5b95-489f-8cd5-e908667d36e9" providerId="ADAL" clId="{748A41DB-7680-544B-B2A6-E2768EEF77F5}" dt="2023-09-19T15:50:07.684" v="1986"/>
          <ac:spMkLst>
            <pc:docMk/>
            <pc:sldMk cId="4239263633" sldId="1708"/>
            <ac:spMk id="52" creationId="{F6605598-80BC-DAAE-DB2B-3CEA03AF64F8}"/>
          </ac:spMkLst>
        </pc:spChg>
        <pc:spChg chg="mod">
          <ac:chgData name="Ganose, Alexander M" userId="8fc7f4ca-5b95-489f-8cd5-e908667d36e9" providerId="ADAL" clId="{748A41DB-7680-544B-B2A6-E2768EEF77F5}" dt="2023-09-19T15:50:07.684" v="1986"/>
          <ac:spMkLst>
            <pc:docMk/>
            <pc:sldMk cId="4239263633" sldId="1708"/>
            <ac:spMk id="53" creationId="{D95AB1B3-FBF4-E190-28AC-CEE7CCA3589C}"/>
          </ac:spMkLst>
        </pc:spChg>
        <pc:spChg chg="mod">
          <ac:chgData name="Ganose, Alexander M" userId="8fc7f4ca-5b95-489f-8cd5-e908667d36e9" providerId="ADAL" clId="{748A41DB-7680-544B-B2A6-E2768EEF77F5}" dt="2023-09-19T15:50:07.684" v="1986"/>
          <ac:spMkLst>
            <pc:docMk/>
            <pc:sldMk cId="4239263633" sldId="1708"/>
            <ac:spMk id="54" creationId="{DA7D132D-D023-2B54-5C4F-5E6B0048EF4E}"/>
          </ac:spMkLst>
        </pc:spChg>
        <pc:spChg chg="mod">
          <ac:chgData name="Ganose, Alexander M" userId="8fc7f4ca-5b95-489f-8cd5-e908667d36e9" providerId="ADAL" clId="{748A41DB-7680-544B-B2A6-E2768EEF77F5}" dt="2023-09-19T15:50:07.684" v="1986"/>
          <ac:spMkLst>
            <pc:docMk/>
            <pc:sldMk cId="4239263633" sldId="1708"/>
            <ac:spMk id="55" creationId="{04BDE5FF-C0D4-CC45-EB41-B0E9C97A0058}"/>
          </ac:spMkLst>
        </pc:spChg>
        <pc:spChg chg="mod">
          <ac:chgData name="Ganose, Alexander M" userId="8fc7f4ca-5b95-489f-8cd5-e908667d36e9" providerId="ADAL" clId="{748A41DB-7680-544B-B2A6-E2768EEF77F5}" dt="2023-09-19T15:50:07.684" v="1986"/>
          <ac:spMkLst>
            <pc:docMk/>
            <pc:sldMk cId="4239263633" sldId="1708"/>
            <ac:spMk id="56" creationId="{9564088A-796F-D526-62CE-AAC62B445A06}"/>
          </ac:spMkLst>
        </pc:spChg>
        <pc:spChg chg="mod">
          <ac:chgData name="Ganose, Alexander M" userId="8fc7f4ca-5b95-489f-8cd5-e908667d36e9" providerId="ADAL" clId="{748A41DB-7680-544B-B2A6-E2768EEF77F5}" dt="2023-09-19T15:50:07.684" v="1986"/>
          <ac:spMkLst>
            <pc:docMk/>
            <pc:sldMk cId="4239263633" sldId="1708"/>
            <ac:spMk id="57" creationId="{81F48EA9-0172-D791-EB90-C4A0D6C9B0D4}"/>
          </ac:spMkLst>
        </pc:spChg>
        <pc:spChg chg="mod">
          <ac:chgData name="Ganose, Alexander M" userId="8fc7f4ca-5b95-489f-8cd5-e908667d36e9" providerId="ADAL" clId="{748A41DB-7680-544B-B2A6-E2768EEF77F5}" dt="2023-09-19T15:50:07.684" v="1986"/>
          <ac:spMkLst>
            <pc:docMk/>
            <pc:sldMk cId="4239263633" sldId="1708"/>
            <ac:spMk id="58" creationId="{68CE476D-7626-72B9-7355-2874E2FB3FC1}"/>
          </ac:spMkLst>
        </pc:spChg>
        <pc:spChg chg="mod">
          <ac:chgData name="Ganose, Alexander M" userId="8fc7f4ca-5b95-489f-8cd5-e908667d36e9" providerId="ADAL" clId="{748A41DB-7680-544B-B2A6-E2768EEF77F5}" dt="2023-09-19T15:50:07.684" v="1986"/>
          <ac:spMkLst>
            <pc:docMk/>
            <pc:sldMk cId="4239263633" sldId="1708"/>
            <ac:spMk id="59" creationId="{51869D03-EDA7-1F11-17D4-4DBF812CC706}"/>
          </ac:spMkLst>
        </pc:spChg>
        <pc:spChg chg="mod">
          <ac:chgData name="Ganose, Alexander M" userId="8fc7f4ca-5b95-489f-8cd5-e908667d36e9" providerId="ADAL" clId="{748A41DB-7680-544B-B2A6-E2768EEF77F5}" dt="2023-09-19T15:50:07.684" v="1986"/>
          <ac:spMkLst>
            <pc:docMk/>
            <pc:sldMk cId="4239263633" sldId="1708"/>
            <ac:spMk id="60" creationId="{5B867B5B-4E9A-75F5-179F-C84D567E3236}"/>
          </ac:spMkLst>
        </pc:spChg>
        <pc:spChg chg="mod">
          <ac:chgData name="Ganose, Alexander M" userId="8fc7f4ca-5b95-489f-8cd5-e908667d36e9" providerId="ADAL" clId="{748A41DB-7680-544B-B2A6-E2768EEF77F5}" dt="2023-09-19T15:50:07.684" v="1986"/>
          <ac:spMkLst>
            <pc:docMk/>
            <pc:sldMk cId="4239263633" sldId="1708"/>
            <ac:spMk id="61" creationId="{59AD4CD1-D064-941E-952D-4380514C75E0}"/>
          </ac:spMkLst>
        </pc:spChg>
        <pc:spChg chg="mod">
          <ac:chgData name="Ganose, Alexander M" userId="8fc7f4ca-5b95-489f-8cd5-e908667d36e9" providerId="ADAL" clId="{748A41DB-7680-544B-B2A6-E2768EEF77F5}" dt="2023-09-19T15:50:10.062" v="1988"/>
          <ac:spMkLst>
            <pc:docMk/>
            <pc:sldMk cId="4239263633" sldId="1708"/>
            <ac:spMk id="78" creationId="{70AB0C4F-4498-4610-6B61-C4B181A46746}"/>
          </ac:spMkLst>
        </pc:spChg>
        <pc:spChg chg="mod">
          <ac:chgData name="Ganose, Alexander M" userId="8fc7f4ca-5b95-489f-8cd5-e908667d36e9" providerId="ADAL" clId="{748A41DB-7680-544B-B2A6-E2768EEF77F5}" dt="2023-09-19T15:50:10.062" v="1988"/>
          <ac:spMkLst>
            <pc:docMk/>
            <pc:sldMk cId="4239263633" sldId="1708"/>
            <ac:spMk id="79" creationId="{2AE46785-1085-01A8-B94C-5C89AF203CAA}"/>
          </ac:spMkLst>
        </pc:spChg>
        <pc:spChg chg="mod">
          <ac:chgData name="Ganose, Alexander M" userId="8fc7f4ca-5b95-489f-8cd5-e908667d36e9" providerId="ADAL" clId="{748A41DB-7680-544B-B2A6-E2768EEF77F5}" dt="2023-09-19T15:50:10.062" v="1988"/>
          <ac:spMkLst>
            <pc:docMk/>
            <pc:sldMk cId="4239263633" sldId="1708"/>
            <ac:spMk id="80" creationId="{D376C939-23B0-20D6-59EC-0C64AE5E375E}"/>
          </ac:spMkLst>
        </pc:spChg>
        <pc:spChg chg="mod">
          <ac:chgData name="Ganose, Alexander M" userId="8fc7f4ca-5b95-489f-8cd5-e908667d36e9" providerId="ADAL" clId="{748A41DB-7680-544B-B2A6-E2768EEF77F5}" dt="2023-09-19T15:50:10.062" v="1988"/>
          <ac:spMkLst>
            <pc:docMk/>
            <pc:sldMk cId="4239263633" sldId="1708"/>
            <ac:spMk id="81" creationId="{E998A45A-3CE8-3091-C531-85FD5709140C}"/>
          </ac:spMkLst>
        </pc:spChg>
        <pc:spChg chg="mod">
          <ac:chgData name="Ganose, Alexander M" userId="8fc7f4ca-5b95-489f-8cd5-e908667d36e9" providerId="ADAL" clId="{748A41DB-7680-544B-B2A6-E2768EEF77F5}" dt="2023-09-19T15:52:03.398" v="1992" actId="692"/>
          <ac:spMkLst>
            <pc:docMk/>
            <pc:sldMk cId="4239263633" sldId="1708"/>
            <ac:spMk id="82" creationId="{5E5BC50A-6BB0-6165-0242-BB72F90F818A}"/>
          </ac:spMkLst>
        </pc:spChg>
        <pc:spChg chg="mod">
          <ac:chgData name="Ganose, Alexander M" userId="8fc7f4ca-5b95-489f-8cd5-e908667d36e9" providerId="ADAL" clId="{748A41DB-7680-544B-B2A6-E2768EEF77F5}" dt="2023-09-19T15:50:10.062" v="1988"/>
          <ac:spMkLst>
            <pc:docMk/>
            <pc:sldMk cId="4239263633" sldId="1708"/>
            <ac:spMk id="83" creationId="{58E9437F-1002-1E14-D699-A6AE85F89925}"/>
          </ac:spMkLst>
        </pc:spChg>
        <pc:spChg chg="mod">
          <ac:chgData name="Ganose, Alexander M" userId="8fc7f4ca-5b95-489f-8cd5-e908667d36e9" providerId="ADAL" clId="{748A41DB-7680-544B-B2A6-E2768EEF77F5}" dt="2023-09-19T15:50:10.062" v="1988"/>
          <ac:spMkLst>
            <pc:docMk/>
            <pc:sldMk cId="4239263633" sldId="1708"/>
            <ac:spMk id="84" creationId="{C46B9F44-3050-7361-51E0-33ACB04201C0}"/>
          </ac:spMkLst>
        </pc:spChg>
        <pc:spChg chg="mod">
          <ac:chgData name="Ganose, Alexander M" userId="8fc7f4ca-5b95-489f-8cd5-e908667d36e9" providerId="ADAL" clId="{748A41DB-7680-544B-B2A6-E2768EEF77F5}" dt="2023-09-19T15:50:10.062" v="1988"/>
          <ac:spMkLst>
            <pc:docMk/>
            <pc:sldMk cId="4239263633" sldId="1708"/>
            <ac:spMk id="85" creationId="{716C17C1-0053-FBD0-5778-B715AECB3044}"/>
          </ac:spMkLst>
        </pc:spChg>
        <pc:spChg chg="mod">
          <ac:chgData name="Ganose, Alexander M" userId="8fc7f4ca-5b95-489f-8cd5-e908667d36e9" providerId="ADAL" clId="{748A41DB-7680-544B-B2A6-E2768EEF77F5}" dt="2023-09-19T15:50:10.062" v="1988"/>
          <ac:spMkLst>
            <pc:docMk/>
            <pc:sldMk cId="4239263633" sldId="1708"/>
            <ac:spMk id="86" creationId="{07FCEF21-9F52-FEBE-4F78-BFE331B96BAB}"/>
          </ac:spMkLst>
        </pc:spChg>
        <pc:spChg chg="mod">
          <ac:chgData name="Ganose, Alexander M" userId="8fc7f4ca-5b95-489f-8cd5-e908667d36e9" providerId="ADAL" clId="{748A41DB-7680-544B-B2A6-E2768EEF77F5}" dt="2023-09-19T15:50:10.062" v="1988"/>
          <ac:spMkLst>
            <pc:docMk/>
            <pc:sldMk cId="4239263633" sldId="1708"/>
            <ac:spMk id="87" creationId="{72579A39-FA4B-F393-85A4-B3E655D64A54}"/>
          </ac:spMkLst>
        </pc:spChg>
        <pc:spChg chg="mod">
          <ac:chgData name="Ganose, Alexander M" userId="8fc7f4ca-5b95-489f-8cd5-e908667d36e9" providerId="ADAL" clId="{748A41DB-7680-544B-B2A6-E2768EEF77F5}" dt="2023-09-19T15:50:10.062" v="1988"/>
          <ac:spMkLst>
            <pc:docMk/>
            <pc:sldMk cId="4239263633" sldId="1708"/>
            <ac:spMk id="88" creationId="{2E0C9918-5CB3-AD9A-ECAC-08F0174D1FE3}"/>
          </ac:spMkLst>
        </pc:spChg>
        <pc:spChg chg="mod">
          <ac:chgData name="Ganose, Alexander M" userId="8fc7f4ca-5b95-489f-8cd5-e908667d36e9" providerId="ADAL" clId="{748A41DB-7680-544B-B2A6-E2768EEF77F5}" dt="2023-09-19T15:50:10.062" v="1988"/>
          <ac:spMkLst>
            <pc:docMk/>
            <pc:sldMk cId="4239263633" sldId="1708"/>
            <ac:spMk id="89" creationId="{9F33AA6F-33A1-9FF8-AC62-ACE30E07EABE}"/>
          </ac:spMkLst>
        </pc:spChg>
        <pc:grpChg chg="add del mod">
          <ac:chgData name="Ganose, Alexander M" userId="8fc7f4ca-5b95-489f-8cd5-e908667d36e9" providerId="ADAL" clId="{748A41DB-7680-544B-B2A6-E2768EEF77F5}" dt="2023-09-19T15:49:46.860" v="1980"/>
          <ac:grpSpMkLst>
            <pc:docMk/>
            <pc:sldMk cId="4239263633" sldId="1708"/>
            <ac:grpSpMk id="4" creationId="{5A69581B-4628-FC4C-7803-802B1EC8E87A}"/>
          </ac:grpSpMkLst>
        </pc:grpChg>
        <pc:grpChg chg="add del mod">
          <ac:chgData name="Ganose, Alexander M" userId="8fc7f4ca-5b95-489f-8cd5-e908667d36e9" providerId="ADAL" clId="{748A41DB-7680-544B-B2A6-E2768EEF77F5}" dt="2023-09-19T15:49:46.860" v="1980"/>
          <ac:grpSpMkLst>
            <pc:docMk/>
            <pc:sldMk cId="4239263633" sldId="1708"/>
            <ac:grpSpMk id="17" creationId="{7990BF8C-D563-8A26-8D04-9CE980412783}"/>
          </ac:grpSpMkLst>
        </pc:grpChg>
        <pc:grpChg chg="add del mod">
          <ac:chgData name="Ganose, Alexander M" userId="8fc7f4ca-5b95-489f-8cd5-e908667d36e9" providerId="ADAL" clId="{748A41DB-7680-544B-B2A6-E2768EEF77F5}" dt="2023-09-19T15:50:12.006" v="1989" actId="478"/>
          <ac:grpSpMkLst>
            <pc:docMk/>
            <pc:sldMk cId="4239263633" sldId="1708"/>
            <ac:grpSpMk id="26" creationId="{DE42C39A-81F0-C8DD-1461-FC1FB60F4ECD}"/>
          </ac:grpSpMkLst>
        </pc:grpChg>
        <pc:grpChg chg="add del mod">
          <ac:chgData name="Ganose, Alexander M" userId="8fc7f4ca-5b95-489f-8cd5-e908667d36e9" providerId="ADAL" clId="{748A41DB-7680-544B-B2A6-E2768EEF77F5}" dt="2023-09-19T15:49:57.700" v="1985" actId="478"/>
          <ac:grpSpMkLst>
            <pc:docMk/>
            <pc:sldMk cId="4239263633" sldId="1708"/>
            <ac:grpSpMk id="38" creationId="{84FBB558-4CCC-4594-AE34-DB3D5EE732B7}"/>
          </ac:grpSpMkLst>
        </pc:grpChg>
        <pc:grpChg chg="add del mod">
          <ac:chgData name="Ganose, Alexander M" userId="8fc7f4ca-5b95-489f-8cd5-e908667d36e9" providerId="ADAL" clId="{748A41DB-7680-544B-B2A6-E2768EEF77F5}" dt="2023-09-19T15:50:10.053" v="1987"/>
          <ac:grpSpMkLst>
            <pc:docMk/>
            <pc:sldMk cId="4239263633" sldId="1708"/>
            <ac:grpSpMk id="47" creationId="{79399987-F499-E6FD-EB8E-3B3FE7E4EA81}"/>
          </ac:grpSpMkLst>
        </pc:grpChg>
        <pc:grpChg chg="mod">
          <ac:chgData name="Ganose, Alexander M" userId="8fc7f4ca-5b95-489f-8cd5-e908667d36e9" providerId="ADAL" clId="{748A41DB-7680-544B-B2A6-E2768EEF77F5}" dt="2023-09-19T15:50:07.684" v="1986"/>
          <ac:grpSpMkLst>
            <pc:docMk/>
            <pc:sldMk cId="4239263633" sldId="1708"/>
            <ac:grpSpMk id="48" creationId="{8BAE300E-C01A-5D30-843A-359E75223305}"/>
          </ac:grpSpMkLst>
        </pc:grpChg>
        <pc:grpChg chg="mod">
          <ac:chgData name="Ganose, Alexander M" userId="8fc7f4ca-5b95-489f-8cd5-e908667d36e9" providerId="ADAL" clId="{748A41DB-7680-544B-B2A6-E2768EEF77F5}" dt="2023-09-19T15:50:07.684" v="1986"/>
          <ac:grpSpMkLst>
            <pc:docMk/>
            <pc:sldMk cId="4239263633" sldId="1708"/>
            <ac:grpSpMk id="49" creationId="{6279E512-CE99-C445-4870-F9A30EFBB3AF}"/>
          </ac:grpSpMkLst>
        </pc:grpChg>
        <pc:grpChg chg="add mod">
          <ac:chgData name="Ganose, Alexander M" userId="8fc7f4ca-5b95-489f-8cd5-e908667d36e9" providerId="ADAL" clId="{748A41DB-7680-544B-B2A6-E2768EEF77F5}" dt="2023-09-19T15:50:17.752" v="1991" actId="1076"/>
          <ac:grpSpMkLst>
            <pc:docMk/>
            <pc:sldMk cId="4239263633" sldId="1708"/>
            <ac:grpSpMk id="75" creationId="{6A423C68-D94F-9997-563C-843E09F37D86}"/>
          </ac:grpSpMkLst>
        </pc:grpChg>
        <pc:grpChg chg="mod">
          <ac:chgData name="Ganose, Alexander M" userId="8fc7f4ca-5b95-489f-8cd5-e908667d36e9" providerId="ADAL" clId="{748A41DB-7680-544B-B2A6-E2768EEF77F5}" dt="2023-09-19T15:50:10.062" v="1988"/>
          <ac:grpSpMkLst>
            <pc:docMk/>
            <pc:sldMk cId="4239263633" sldId="1708"/>
            <ac:grpSpMk id="76" creationId="{F8528849-0966-0D69-0303-D5E949B5648A}"/>
          </ac:grpSpMkLst>
        </pc:grpChg>
        <pc:grpChg chg="mod">
          <ac:chgData name="Ganose, Alexander M" userId="8fc7f4ca-5b95-489f-8cd5-e908667d36e9" providerId="ADAL" clId="{748A41DB-7680-544B-B2A6-E2768EEF77F5}" dt="2023-09-19T15:50:10.062" v="1988"/>
          <ac:grpSpMkLst>
            <pc:docMk/>
            <pc:sldMk cId="4239263633" sldId="1708"/>
            <ac:grpSpMk id="77" creationId="{B6F6772D-E7C8-3996-99C0-0F00B47DD990}"/>
          </ac:grpSpMkLst>
        </pc:grpChg>
        <pc:picChg chg="del">
          <ac:chgData name="Ganose, Alexander M" userId="8fc7f4ca-5b95-489f-8cd5-e908667d36e9" providerId="ADAL" clId="{748A41DB-7680-544B-B2A6-E2768EEF77F5}" dt="2023-09-19T15:49:42.922" v="1978" actId="478"/>
          <ac:picMkLst>
            <pc:docMk/>
            <pc:sldMk cId="4239263633" sldId="1708"/>
            <ac:picMk id="3" creationId="{7333EBCB-9FA7-BB33-3F6A-FB7AE49BE020}"/>
          </ac:picMkLst>
        </pc:picChg>
        <pc:cxnChg chg="mod">
          <ac:chgData name="Ganose, Alexander M" userId="8fc7f4ca-5b95-489f-8cd5-e908667d36e9" providerId="ADAL" clId="{748A41DB-7680-544B-B2A6-E2768EEF77F5}" dt="2023-09-19T15:49:43.161" v="1979"/>
          <ac:cxnSpMkLst>
            <pc:docMk/>
            <pc:sldMk cId="4239263633" sldId="1708"/>
            <ac:cxnSpMk id="5" creationId="{05035E55-B36E-591D-1087-D06F12F618F7}"/>
          </ac:cxnSpMkLst>
        </pc:cxnChg>
        <pc:cxnChg chg="mod">
          <ac:chgData name="Ganose, Alexander M" userId="8fc7f4ca-5b95-489f-8cd5-e908667d36e9" providerId="ADAL" clId="{748A41DB-7680-544B-B2A6-E2768EEF77F5}" dt="2023-09-19T15:49:43.161" v="1979"/>
          <ac:cxnSpMkLst>
            <pc:docMk/>
            <pc:sldMk cId="4239263633" sldId="1708"/>
            <ac:cxnSpMk id="6" creationId="{7C5D9D59-4D47-A71F-6ADE-D81C3DBB59A8}"/>
          </ac:cxnSpMkLst>
        </pc:cxnChg>
        <pc:cxnChg chg="mod">
          <ac:chgData name="Ganose, Alexander M" userId="8fc7f4ca-5b95-489f-8cd5-e908667d36e9" providerId="ADAL" clId="{748A41DB-7680-544B-B2A6-E2768EEF77F5}" dt="2023-09-19T15:49:43.161" v="1979"/>
          <ac:cxnSpMkLst>
            <pc:docMk/>
            <pc:sldMk cId="4239263633" sldId="1708"/>
            <ac:cxnSpMk id="8" creationId="{98546A54-C440-BBD0-D0C3-C76A43FD2D47}"/>
          </ac:cxnSpMkLst>
        </pc:cxnChg>
        <pc:cxnChg chg="mod">
          <ac:chgData name="Ganose, Alexander M" userId="8fc7f4ca-5b95-489f-8cd5-e908667d36e9" providerId="ADAL" clId="{748A41DB-7680-544B-B2A6-E2768EEF77F5}" dt="2023-09-19T15:49:43.161" v="1979"/>
          <ac:cxnSpMkLst>
            <pc:docMk/>
            <pc:sldMk cId="4239263633" sldId="1708"/>
            <ac:cxnSpMk id="9" creationId="{2D3B1040-88D7-F83D-00D2-6797617051B1}"/>
          </ac:cxnSpMkLst>
        </pc:cxnChg>
        <pc:cxnChg chg="mod">
          <ac:chgData name="Ganose, Alexander M" userId="8fc7f4ca-5b95-489f-8cd5-e908667d36e9" providerId="ADAL" clId="{748A41DB-7680-544B-B2A6-E2768EEF77F5}" dt="2023-09-19T15:49:43.161" v="1979"/>
          <ac:cxnSpMkLst>
            <pc:docMk/>
            <pc:sldMk cId="4239263633" sldId="1708"/>
            <ac:cxnSpMk id="19" creationId="{BB7B5E61-BABB-B100-DB74-B1D338F6E10B}"/>
          </ac:cxnSpMkLst>
        </pc:cxnChg>
        <pc:cxnChg chg="mod">
          <ac:chgData name="Ganose, Alexander M" userId="8fc7f4ca-5b95-489f-8cd5-e908667d36e9" providerId="ADAL" clId="{748A41DB-7680-544B-B2A6-E2768EEF77F5}" dt="2023-09-19T15:49:43.161" v="1979"/>
          <ac:cxnSpMkLst>
            <pc:docMk/>
            <pc:sldMk cId="4239263633" sldId="1708"/>
            <ac:cxnSpMk id="20" creationId="{07DB3631-E3D6-6FB8-481D-02A62E006266}"/>
          </ac:cxnSpMkLst>
        </pc:cxnChg>
        <pc:cxnChg chg="mod">
          <ac:chgData name="Ganose, Alexander M" userId="8fc7f4ca-5b95-489f-8cd5-e908667d36e9" providerId="ADAL" clId="{748A41DB-7680-544B-B2A6-E2768EEF77F5}" dt="2023-09-19T15:49:43.161" v="1979"/>
          <ac:cxnSpMkLst>
            <pc:docMk/>
            <pc:sldMk cId="4239263633" sldId="1708"/>
            <ac:cxnSpMk id="21" creationId="{C032CFE3-4850-AE1F-4559-4A4BFA19AEC9}"/>
          </ac:cxnSpMkLst>
        </pc:cxnChg>
        <pc:cxnChg chg="mod">
          <ac:chgData name="Ganose, Alexander M" userId="8fc7f4ca-5b95-489f-8cd5-e908667d36e9" providerId="ADAL" clId="{748A41DB-7680-544B-B2A6-E2768EEF77F5}" dt="2023-09-19T15:49:43.161" v="1979"/>
          <ac:cxnSpMkLst>
            <pc:docMk/>
            <pc:sldMk cId="4239263633" sldId="1708"/>
            <ac:cxnSpMk id="22" creationId="{D5B3D466-C3C5-2D53-CB0D-967BD0995AF1}"/>
          </ac:cxnSpMkLst>
        </pc:cxnChg>
        <pc:cxnChg chg="mod">
          <ac:chgData name="Ganose, Alexander M" userId="8fc7f4ca-5b95-489f-8cd5-e908667d36e9" providerId="ADAL" clId="{748A41DB-7680-544B-B2A6-E2768EEF77F5}" dt="2023-09-19T15:49:43.161" v="1979"/>
          <ac:cxnSpMkLst>
            <pc:docMk/>
            <pc:sldMk cId="4239263633" sldId="1708"/>
            <ac:cxnSpMk id="23" creationId="{3CBCFC0D-725E-74AC-91D5-C6D6C0A78620}"/>
          </ac:cxnSpMkLst>
        </pc:cxnChg>
        <pc:cxnChg chg="mod">
          <ac:chgData name="Ganose, Alexander M" userId="8fc7f4ca-5b95-489f-8cd5-e908667d36e9" providerId="ADAL" clId="{748A41DB-7680-544B-B2A6-E2768EEF77F5}" dt="2023-09-19T15:49:43.161" v="1979"/>
          <ac:cxnSpMkLst>
            <pc:docMk/>
            <pc:sldMk cId="4239263633" sldId="1708"/>
            <ac:cxnSpMk id="24" creationId="{76B5DD84-ED2C-ED4C-94D3-49E556E12895}"/>
          </ac:cxnSpMkLst>
        </pc:cxnChg>
        <pc:cxnChg chg="mod">
          <ac:chgData name="Ganose, Alexander M" userId="8fc7f4ca-5b95-489f-8cd5-e908667d36e9" providerId="ADAL" clId="{748A41DB-7680-544B-B2A6-E2768EEF77F5}" dt="2023-09-19T15:49:46.868" v="1981"/>
          <ac:cxnSpMkLst>
            <pc:docMk/>
            <pc:sldMk cId="4239263633" sldId="1708"/>
            <ac:cxnSpMk id="27" creationId="{BF448E93-F5BA-E22A-12FB-D39B2A274BED}"/>
          </ac:cxnSpMkLst>
        </pc:cxnChg>
        <pc:cxnChg chg="mod">
          <ac:chgData name="Ganose, Alexander M" userId="8fc7f4ca-5b95-489f-8cd5-e908667d36e9" providerId="ADAL" clId="{748A41DB-7680-544B-B2A6-E2768EEF77F5}" dt="2023-09-19T15:49:46.868" v="1981"/>
          <ac:cxnSpMkLst>
            <pc:docMk/>
            <pc:sldMk cId="4239263633" sldId="1708"/>
            <ac:cxnSpMk id="28" creationId="{FC6A3213-1746-D422-1DA7-F3840816A581}"/>
          </ac:cxnSpMkLst>
        </pc:cxnChg>
        <pc:cxnChg chg="mod">
          <ac:chgData name="Ganose, Alexander M" userId="8fc7f4ca-5b95-489f-8cd5-e908667d36e9" providerId="ADAL" clId="{748A41DB-7680-544B-B2A6-E2768EEF77F5}" dt="2023-09-19T15:49:46.868" v="1981"/>
          <ac:cxnSpMkLst>
            <pc:docMk/>
            <pc:sldMk cId="4239263633" sldId="1708"/>
            <ac:cxnSpMk id="29" creationId="{987DCA6A-B7E9-8D20-C95E-4EAE78638493}"/>
          </ac:cxnSpMkLst>
        </pc:cxnChg>
        <pc:cxnChg chg="mod">
          <ac:chgData name="Ganose, Alexander M" userId="8fc7f4ca-5b95-489f-8cd5-e908667d36e9" providerId="ADAL" clId="{748A41DB-7680-544B-B2A6-E2768EEF77F5}" dt="2023-09-19T15:49:46.868" v="1981"/>
          <ac:cxnSpMkLst>
            <pc:docMk/>
            <pc:sldMk cId="4239263633" sldId="1708"/>
            <ac:cxnSpMk id="30" creationId="{F5D3A5B7-947D-491B-6EE6-2EE20D6E51E8}"/>
          </ac:cxnSpMkLst>
        </pc:cxnChg>
        <pc:cxnChg chg="mod">
          <ac:chgData name="Ganose, Alexander M" userId="8fc7f4ca-5b95-489f-8cd5-e908667d36e9" providerId="ADAL" clId="{748A41DB-7680-544B-B2A6-E2768EEF77F5}" dt="2023-09-19T15:49:46.868" v="1981"/>
          <ac:cxnSpMkLst>
            <pc:docMk/>
            <pc:sldMk cId="4239263633" sldId="1708"/>
            <ac:cxnSpMk id="40" creationId="{05953915-5629-1720-5539-D8A5392C5FA1}"/>
          </ac:cxnSpMkLst>
        </pc:cxnChg>
        <pc:cxnChg chg="mod">
          <ac:chgData name="Ganose, Alexander M" userId="8fc7f4ca-5b95-489f-8cd5-e908667d36e9" providerId="ADAL" clId="{748A41DB-7680-544B-B2A6-E2768EEF77F5}" dt="2023-09-19T15:49:46.868" v="1981"/>
          <ac:cxnSpMkLst>
            <pc:docMk/>
            <pc:sldMk cId="4239263633" sldId="1708"/>
            <ac:cxnSpMk id="41" creationId="{5FD32C8E-EBBE-3696-93D5-F7AC5821E036}"/>
          </ac:cxnSpMkLst>
        </pc:cxnChg>
        <pc:cxnChg chg="mod">
          <ac:chgData name="Ganose, Alexander M" userId="8fc7f4ca-5b95-489f-8cd5-e908667d36e9" providerId="ADAL" clId="{748A41DB-7680-544B-B2A6-E2768EEF77F5}" dt="2023-09-19T15:49:46.868" v="1981"/>
          <ac:cxnSpMkLst>
            <pc:docMk/>
            <pc:sldMk cId="4239263633" sldId="1708"/>
            <ac:cxnSpMk id="42" creationId="{8FD69847-A95D-0F11-B3C0-1418506A38F8}"/>
          </ac:cxnSpMkLst>
        </pc:cxnChg>
        <pc:cxnChg chg="mod">
          <ac:chgData name="Ganose, Alexander M" userId="8fc7f4ca-5b95-489f-8cd5-e908667d36e9" providerId="ADAL" clId="{748A41DB-7680-544B-B2A6-E2768EEF77F5}" dt="2023-09-19T15:49:46.868" v="1981"/>
          <ac:cxnSpMkLst>
            <pc:docMk/>
            <pc:sldMk cId="4239263633" sldId="1708"/>
            <ac:cxnSpMk id="43" creationId="{5F6F38D1-8887-7E89-7058-214282052F59}"/>
          </ac:cxnSpMkLst>
        </pc:cxnChg>
        <pc:cxnChg chg="mod">
          <ac:chgData name="Ganose, Alexander M" userId="8fc7f4ca-5b95-489f-8cd5-e908667d36e9" providerId="ADAL" clId="{748A41DB-7680-544B-B2A6-E2768EEF77F5}" dt="2023-09-19T15:49:46.868" v="1981"/>
          <ac:cxnSpMkLst>
            <pc:docMk/>
            <pc:sldMk cId="4239263633" sldId="1708"/>
            <ac:cxnSpMk id="44" creationId="{64FBE8A0-5148-A298-EFDE-B6E639342093}"/>
          </ac:cxnSpMkLst>
        </pc:cxnChg>
        <pc:cxnChg chg="mod">
          <ac:chgData name="Ganose, Alexander M" userId="8fc7f4ca-5b95-489f-8cd5-e908667d36e9" providerId="ADAL" clId="{748A41DB-7680-544B-B2A6-E2768EEF77F5}" dt="2023-09-19T15:49:46.868" v="1981"/>
          <ac:cxnSpMkLst>
            <pc:docMk/>
            <pc:sldMk cId="4239263633" sldId="1708"/>
            <ac:cxnSpMk id="45" creationId="{71A3C375-0EF4-1D0A-9E09-E804EFAA013B}"/>
          </ac:cxnSpMkLst>
        </pc:cxnChg>
        <pc:cxnChg chg="mod">
          <ac:chgData name="Ganose, Alexander M" userId="8fc7f4ca-5b95-489f-8cd5-e908667d36e9" providerId="ADAL" clId="{748A41DB-7680-544B-B2A6-E2768EEF77F5}" dt="2023-09-19T15:50:07.684" v="1986"/>
          <ac:cxnSpMkLst>
            <pc:docMk/>
            <pc:sldMk cId="4239263633" sldId="1708"/>
            <ac:cxnSpMk id="62" creationId="{8FC358F3-8C7B-5BCB-37AC-B25B53B02AAA}"/>
          </ac:cxnSpMkLst>
        </pc:cxnChg>
        <pc:cxnChg chg="mod">
          <ac:chgData name="Ganose, Alexander M" userId="8fc7f4ca-5b95-489f-8cd5-e908667d36e9" providerId="ADAL" clId="{748A41DB-7680-544B-B2A6-E2768EEF77F5}" dt="2023-09-19T15:50:07.684" v="1986"/>
          <ac:cxnSpMkLst>
            <pc:docMk/>
            <pc:sldMk cId="4239263633" sldId="1708"/>
            <ac:cxnSpMk id="63" creationId="{5BAF0C3E-B9AF-FE1B-8558-97C4521D04EC}"/>
          </ac:cxnSpMkLst>
        </pc:cxnChg>
        <pc:cxnChg chg="mod">
          <ac:chgData name="Ganose, Alexander M" userId="8fc7f4ca-5b95-489f-8cd5-e908667d36e9" providerId="ADAL" clId="{748A41DB-7680-544B-B2A6-E2768EEF77F5}" dt="2023-09-19T15:50:07.684" v="1986"/>
          <ac:cxnSpMkLst>
            <pc:docMk/>
            <pc:sldMk cId="4239263633" sldId="1708"/>
            <ac:cxnSpMk id="64" creationId="{313D2E54-614A-928A-CCAC-7012EF66FE99}"/>
          </ac:cxnSpMkLst>
        </pc:cxnChg>
        <pc:cxnChg chg="mod">
          <ac:chgData name="Ganose, Alexander M" userId="8fc7f4ca-5b95-489f-8cd5-e908667d36e9" providerId="ADAL" clId="{748A41DB-7680-544B-B2A6-E2768EEF77F5}" dt="2023-09-19T15:50:07.684" v="1986"/>
          <ac:cxnSpMkLst>
            <pc:docMk/>
            <pc:sldMk cId="4239263633" sldId="1708"/>
            <ac:cxnSpMk id="65" creationId="{A4686265-F13A-9B81-8823-625C63CDBC52}"/>
          </ac:cxnSpMkLst>
        </pc:cxnChg>
        <pc:cxnChg chg="mod">
          <ac:chgData name="Ganose, Alexander M" userId="8fc7f4ca-5b95-489f-8cd5-e908667d36e9" providerId="ADAL" clId="{748A41DB-7680-544B-B2A6-E2768EEF77F5}" dt="2023-09-19T15:50:07.684" v="1986"/>
          <ac:cxnSpMkLst>
            <pc:docMk/>
            <pc:sldMk cId="4239263633" sldId="1708"/>
            <ac:cxnSpMk id="66" creationId="{11B4E48C-852F-22F5-C4AF-CFEA55DA9031}"/>
          </ac:cxnSpMkLst>
        </pc:cxnChg>
        <pc:cxnChg chg="mod">
          <ac:chgData name="Ganose, Alexander M" userId="8fc7f4ca-5b95-489f-8cd5-e908667d36e9" providerId="ADAL" clId="{748A41DB-7680-544B-B2A6-E2768EEF77F5}" dt="2023-09-19T15:50:07.684" v="1986"/>
          <ac:cxnSpMkLst>
            <pc:docMk/>
            <pc:sldMk cId="4239263633" sldId="1708"/>
            <ac:cxnSpMk id="67" creationId="{6324B237-D71D-0EF1-0E13-AEE66E4816EF}"/>
          </ac:cxnSpMkLst>
        </pc:cxnChg>
        <pc:cxnChg chg="mod">
          <ac:chgData name="Ganose, Alexander M" userId="8fc7f4ca-5b95-489f-8cd5-e908667d36e9" providerId="ADAL" clId="{748A41DB-7680-544B-B2A6-E2768EEF77F5}" dt="2023-09-19T15:50:07.684" v="1986"/>
          <ac:cxnSpMkLst>
            <pc:docMk/>
            <pc:sldMk cId="4239263633" sldId="1708"/>
            <ac:cxnSpMk id="68" creationId="{FD3B0C33-5E72-D695-667A-A10232C8CA86}"/>
          </ac:cxnSpMkLst>
        </pc:cxnChg>
        <pc:cxnChg chg="mod">
          <ac:chgData name="Ganose, Alexander M" userId="8fc7f4ca-5b95-489f-8cd5-e908667d36e9" providerId="ADAL" clId="{748A41DB-7680-544B-B2A6-E2768EEF77F5}" dt="2023-09-19T15:50:07.684" v="1986"/>
          <ac:cxnSpMkLst>
            <pc:docMk/>
            <pc:sldMk cId="4239263633" sldId="1708"/>
            <ac:cxnSpMk id="69" creationId="{403ACFCC-0F3B-9FC6-03B8-53B22DE89A29}"/>
          </ac:cxnSpMkLst>
        </pc:cxnChg>
        <pc:cxnChg chg="mod">
          <ac:chgData name="Ganose, Alexander M" userId="8fc7f4ca-5b95-489f-8cd5-e908667d36e9" providerId="ADAL" clId="{748A41DB-7680-544B-B2A6-E2768EEF77F5}" dt="2023-09-19T15:50:07.684" v="1986"/>
          <ac:cxnSpMkLst>
            <pc:docMk/>
            <pc:sldMk cId="4239263633" sldId="1708"/>
            <ac:cxnSpMk id="70" creationId="{EFE29490-562C-7A5A-E0FA-EE305D0483AD}"/>
          </ac:cxnSpMkLst>
        </pc:cxnChg>
        <pc:cxnChg chg="mod">
          <ac:chgData name="Ganose, Alexander M" userId="8fc7f4ca-5b95-489f-8cd5-e908667d36e9" providerId="ADAL" clId="{748A41DB-7680-544B-B2A6-E2768EEF77F5}" dt="2023-09-19T15:50:07.684" v="1986"/>
          <ac:cxnSpMkLst>
            <pc:docMk/>
            <pc:sldMk cId="4239263633" sldId="1708"/>
            <ac:cxnSpMk id="71" creationId="{C2EFF513-7650-683F-8AD0-C0041FC532D9}"/>
          </ac:cxnSpMkLst>
        </pc:cxnChg>
        <pc:cxnChg chg="mod">
          <ac:chgData name="Ganose, Alexander M" userId="8fc7f4ca-5b95-489f-8cd5-e908667d36e9" providerId="ADAL" clId="{748A41DB-7680-544B-B2A6-E2768EEF77F5}" dt="2023-09-19T15:50:07.684" v="1986"/>
          <ac:cxnSpMkLst>
            <pc:docMk/>
            <pc:sldMk cId="4239263633" sldId="1708"/>
            <ac:cxnSpMk id="72" creationId="{D0B9E35D-0744-16EA-BD3C-390D4AC36992}"/>
          </ac:cxnSpMkLst>
        </pc:cxnChg>
        <pc:cxnChg chg="mod">
          <ac:chgData name="Ganose, Alexander M" userId="8fc7f4ca-5b95-489f-8cd5-e908667d36e9" providerId="ADAL" clId="{748A41DB-7680-544B-B2A6-E2768EEF77F5}" dt="2023-09-19T15:50:07.684" v="1986"/>
          <ac:cxnSpMkLst>
            <pc:docMk/>
            <pc:sldMk cId="4239263633" sldId="1708"/>
            <ac:cxnSpMk id="73" creationId="{19EAC6D3-D57A-82D8-ABE3-D94C185629BF}"/>
          </ac:cxnSpMkLst>
        </pc:cxnChg>
        <pc:cxnChg chg="mod">
          <ac:chgData name="Ganose, Alexander M" userId="8fc7f4ca-5b95-489f-8cd5-e908667d36e9" providerId="ADAL" clId="{748A41DB-7680-544B-B2A6-E2768EEF77F5}" dt="2023-09-19T15:50:07.684" v="1986"/>
          <ac:cxnSpMkLst>
            <pc:docMk/>
            <pc:sldMk cId="4239263633" sldId="1708"/>
            <ac:cxnSpMk id="74" creationId="{65652F7F-72F0-FCC8-11C4-4317F091FC32}"/>
          </ac:cxnSpMkLst>
        </pc:cxnChg>
        <pc:cxnChg chg="mod">
          <ac:chgData name="Ganose, Alexander M" userId="8fc7f4ca-5b95-489f-8cd5-e908667d36e9" providerId="ADAL" clId="{748A41DB-7680-544B-B2A6-E2768EEF77F5}" dt="2023-09-19T15:50:10.062" v="1988"/>
          <ac:cxnSpMkLst>
            <pc:docMk/>
            <pc:sldMk cId="4239263633" sldId="1708"/>
            <ac:cxnSpMk id="90" creationId="{F69AE955-5117-3027-D5D6-BDDC9D63980C}"/>
          </ac:cxnSpMkLst>
        </pc:cxnChg>
        <pc:cxnChg chg="mod">
          <ac:chgData name="Ganose, Alexander M" userId="8fc7f4ca-5b95-489f-8cd5-e908667d36e9" providerId="ADAL" clId="{748A41DB-7680-544B-B2A6-E2768EEF77F5}" dt="2023-09-19T15:50:10.062" v="1988"/>
          <ac:cxnSpMkLst>
            <pc:docMk/>
            <pc:sldMk cId="4239263633" sldId="1708"/>
            <ac:cxnSpMk id="91" creationId="{267F126C-0079-864D-0020-DDCFEAC584F4}"/>
          </ac:cxnSpMkLst>
        </pc:cxnChg>
        <pc:cxnChg chg="mod">
          <ac:chgData name="Ganose, Alexander M" userId="8fc7f4ca-5b95-489f-8cd5-e908667d36e9" providerId="ADAL" clId="{748A41DB-7680-544B-B2A6-E2768EEF77F5}" dt="2023-09-19T15:50:10.062" v="1988"/>
          <ac:cxnSpMkLst>
            <pc:docMk/>
            <pc:sldMk cId="4239263633" sldId="1708"/>
            <ac:cxnSpMk id="92" creationId="{5D4051D3-E803-34C7-1731-C13D81F4ADA0}"/>
          </ac:cxnSpMkLst>
        </pc:cxnChg>
        <pc:cxnChg chg="mod">
          <ac:chgData name="Ganose, Alexander M" userId="8fc7f4ca-5b95-489f-8cd5-e908667d36e9" providerId="ADAL" clId="{748A41DB-7680-544B-B2A6-E2768EEF77F5}" dt="2023-09-19T15:50:10.062" v="1988"/>
          <ac:cxnSpMkLst>
            <pc:docMk/>
            <pc:sldMk cId="4239263633" sldId="1708"/>
            <ac:cxnSpMk id="93" creationId="{0D974025-848B-A663-844D-DEB924B06594}"/>
          </ac:cxnSpMkLst>
        </pc:cxnChg>
        <pc:cxnChg chg="mod">
          <ac:chgData name="Ganose, Alexander M" userId="8fc7f4ca-5b95-489f-8cd5-e908667d36e9" providerId="ADAL" clId="{748A41DB-7680-544B-B2A6-E2768EEF77F5}" dt="2023-09-19T15:50:10.062" v="1988"/>
          <ac:cxnSpMkLst>
            <pc:docMk/>
            <pc:sldMk cId="4239263633" sldId="1708"/>
            <ac:cxnSpMk id="94" creationId="{942CAF80-9447-EF41-A5AB-C0E91A28019F}"/>
          </ac:cxnSpMkLst>
        </pc:cxnChg>
        <pc:cxnChg chg="mod">
          <ac:chgData name="Ganose, Alexander M" userId="8fc7f4ca-5b95-489f-8cd5-e908667d36e9" providerId="ADAL" clId="{748A41DB-7680-544B-B2A6-E2768EEF77F5}" dt="2023-09-19T15:50:10.062" v="1988"/>
          <ac:cxnSpMkLst>
            <pc:docMk/>
            <pc:sldMk cId="4239263633" sldId="1708"/>
            <ac:cxnSpMk id="95" creationId="{3A5B771F-709B-F8C8-94E6-A1E86F7B569E}"/>
          </ac:cxnSpMkLst>
        </pc:cxnChg>
        <pc:cxnChg chg="mod">
          <ac:chgData name="Ganose, Alexander M" userId="8fc7f4ca-5b95-489f-8cd5-e908667d36e9" providerId="ADAL" clId="{748A41DB-7680-544B-B2A6-E2768EEF77F5}" dt="2023-09-19T15:50:10.062" v="1988"/>
          <ac:cxnSpMkLst>
            <pc:docMk/>
            <pc:sldMk cId="4239263633" sldId="1708"/>
            <ac:cxnSpMk id="96" creationId="{3372EAEA-BDE8-E798-C3FE-A7015CFB896B}"/>
          </ac:cxnSpMkLst>
        </pc:cxnChg>
        <pc:cxnChg chg="mod">
          <ac:chgData name="Ganose, Alexander M" userId="8fc7f4ca-5b95-489f-8cd5-e908667d36e9" providerId="ADAL" clId="{748A41DB-7680-544B-B2A6-E2768EEF77F5}" dt="2023-09-19T15:50:10.062" v="1988"/>
          <ac:cxnSpMkLst>
            <pc:docMk/>
            <pc:sldMk cId="4239263633" sldId="1708"/>
            <ac:cxnSpMk id="97" creationId="{5AF29383-249E-0F15-08A0-D9964604A9D2}"/>
          </ac:cxnSpMkLst>
        </pc:cxnChg>
        <pc:cxnChg chg="mod">
          <ac:chgData name="Ganose, Alexander M" userId="8fc7f4ca-5b95-489f-8cd5-e908667d36e9" providerId="ADAL" clId="{748A41DB-7680-544B-B2A6-E2768EEF77F5}" dt="2023-09-19T15:50:10.062" v="1988"/>
          <ac:cxnSpMkLst>
            <pc:docMk/>
            <pc:sldMk cId="4239263633" sldId="1708"/>
            <ac:cxnSpMk id="98" creationId="{BF82C01C-D17D-0E85-B40C-3A09E9C46FE8}"/>
          </ac:cxnSpMkLst>
        </pc:cxnChg>
        <pc:cxnChg chg="mod">
          <ac:chgData name="Ganose, Alexander M" userId="8fc7f4ca-5b95-489f-8cd5-e908667d36e9" providerId="ADAL" clId="{748A41DB-7680-544B-B2A6-E2768EEF77F5}" dt="2023-09-19T15:50:10.062" v="1988"/>
          <ac:cxnSpMkLst>
            <pc:docMk/>
            <pc:sldMk cId="4239263633" sldId="1708"/>
            <ac:cxnSpMk id="99" creationId="{ED3901A5-08F6-7176-C2C7-5427856E5C03}"/>
          </ac:cxnSpMkLst>
        </pc:cxnChg>
        <pc:cxnChg chg="mod">
          <ac:chgData name="Ganose, Alexander M" userId="8fc7f4ca-5b95-489f-8cd5-e908667d36e9" providerId="ADAL" clId="{748A41DB-7680-544B-B2A6-E2768EEF77F5}" dt="2023-09-19T15:50:10.062" v="1988"/>
          <ac:cxnSpMkLst>
            <pc:docMk/>
            <pc:sldMk cId="4239263633" sldId="1708"/>
            <ac:cxnSpMk id="100" creationId="{7D8C4F0A-3CCF-60D5-3B20-616372451231}"/>
          </ac:cxnSpMkLst>
        </pc:cxnChg>
        <pc:cxnChg chg="mod">
          <ac:chgData name="Ganose, Alexander M" userId="8fc7f4ca-5b95-489f-8cd5-e908667d36e9" providerId="ADAL" clId="{748A41DB-7680-544B-B2A6-E2768EEF77F5}" dt="2023-09-19T15:50:10.062" v="1988"/>
          <ac:cxnSpMkLst>
            <pc:docMk/>
            <pc:sldMk cId="4239263633" sldId="1708"/>
            <ac:cxnSpMk id="101" creationId="{181CF6D6-589A-85CF-B972-2833D0E0039A}"/>
          </ac:cxnSpMkLst>
        </pc:cxnChg>
        <pc:cxnChg chg="mod">
          <ac:chgData name="Ganose, Alexander M" userId="8fc7f4ca-5b95-489f-8cd5-e908667d36e9" providerId="ADAL" clId="{748A41DB-7680-544B-B2A6-E2768EEF77F5}" dt="2023-09-19T15:50:10.062" v="1988"/>
          <ac:cxnSpMkLst>
            <pc:docMk/>
            <pc:sldMk cId="4239263633" sldId="1708"/>
            <ac:cxnSpMk id="102" creationId="{C996D80D-C4FA-9394-801E-2A150DA7B1DB}"/>
          </ac:cxnSpMkLst>
        </pc:cxnChg>
      </pc:sldChg>
      <pc:sldChg chg="modSp mod">
        <pc:chgData name="Ganose, Alexander M" userId="8fc7f4ca-5b95-489f-8cd5-e908667d36e9" providerId="ADAL" clId="{748A41DB-7680-544B-B2A6-E2768EEF77F5}" dt="2023-09-18T17:13:33.557" v="1792" actId="20577"/>
        <pc:sldMkLst>
          <pc:docMk/>
          <pc:sldMk cId="3303757663" sldId="1721"/>
        </pc:sldMkLst>
        <pc:spChg chg="mod">
          <ac:chgData name="Ganose, Alexander M" userId="8fc7f4ca-5b95-489f-8cd5-e908667d36e9" providerId="ADAL" clId="{748A41DB-7680-544B-B2A6-E2768EEF77F5}" dt="2023-09-18T17:13:33.557" v="1792" actId="20577"/>
          <ac:spMkLst>
            <pc:docMk/>
            <pc:sldMk cId="3303757663" sldId="1721"/>
            <ac:spMk id="4" creationId="{F6A2C23A-2A06-4C4F-2CE9-8EA853AB39AF}"/>
          </ac:spMkLst>
        </pc:spChg>
      </pc:sldChg>
      <pc:sldChg chg="modSp mod modNotesTx">
        <pc:chgData name="Ganose, Alexander M" userId="8fc7f4ca-5b95-489f-8cd5-e908667d36e9" providerId="ADAL" clId="{748A41DB-7680-544B-B2A6-E2768EEF77F5}" dt="2023-09-19T15:07:47.114" v="1895" actId="20577"/>
        <pc:sldMkLst>
          <pc:docMk/>
          <pc:sldMk cId="714163223" sldId="1725"/>
        </pc:sldMkLst>
        <pc:spChg chg="mod">
          <ac:chgData name="Ganose, Alexander M" userId="8fc7f4ca-5b95-489f-8cd5-e908667d36e9" providerId="ADAL" clId="{748A41DB-7680-544B-B2A6-E2768EEF77F5}" dt="2023-09-19T15:06:51.330" v="1886" actId="207"/>
          <ac:spMkLst>
            <pc:docMk/>
            <pc:sldMk cId="714163223" sldId="1725"/>
            <ac:spMk id="41" creationId="{ECDBDEB6-3A21-A083-00C1-A549024CF126}"/>
          </ac:spMkLst>
        </pc:spChg>
      </pc:sldChg>
      <pc:sldChg chg="modSp mod modNotesTx">
        <pc:chgData name="Ganose, Alexander M" userId="8fc7f4ca-5b95-489f-8cd5-e908667d36e9" providerId="ADAL" clId="{748A41DB-7680-544B-B2A6-E2768EEF77F5}" dt="2023-09-19T15:01:27.966" v="1876"/>
        <pc:sldMkLst>
          <pc:docMk/>
          <pc:sldMk cId="809746621" sldId="1726"/>
        </pc:sldMkLst>
        <pc:spChg chg="mod">
          <ac:chgData name="Ganose, Alexander M" userId="8fc7f4ca-5b95-489f-8cd5-e908667d36e9" providerId="ADAL" clId="{748A41DB-7680-544B-B2A6-E2768EEF77F5}" dt="2023-09-18T09:21:57.005" v="0" actId="6549"/>
          <ac:spMkLst>
            <pc:docMk/>
            <pc:sldMk cId="809746621" sldId="1726"/>
            <ac:spMk id="33" creationId="{82CA4714-9FDD-844C-36BE-C974DCF9305C}"/>
          </ac:spMkLst>
        </pc:spChg>
      </pc:sldChg>
      <pc:sldChg chg="addSp delSp modSp mod">
        <pc:chgData name="Ganose, Alexander M" userId="8fc7f4ca-5b95-489f-8cd5-e908667d36e9" providerId="ADAL" clId="{748A41DB-7680-544B-B2A6-E2768EEF77F5}" dt="2023-09-18T12:14:29.547" v="616"/>
        <pc:sldMkLst>
          <pc:docMk/>
          <pc:sldMk cId="1718121871" sldId="1727"/>
        </pc:sldMkLst>
        <pc:spChg chg="del mod topLvl">
          <ac:chgData name="Ganose, Alexander M" userId="8fc7f4ca-5b95-489f-8cd5-e908667d36e9" providerId="ADAL" clId="{748A41DB-7680-544B-B2A6-E2768EEF77F5}" dt="2023-09-18T09:23:16.594" v="17" actId="478"/>
          <ac:spMkLst>
            <pc:docMk/>
            <pc:sldMk cId="1718121871" sldId="1727"/>
            <ac:spMk id="11" creationId="{69A1EDEC-7D97-02F7-1E0A-9D2891006772}"/>
          </ac:spMkLst>
        </pc:spChg>
        <pc:spChg chg="mod">
          <ac:chgData name="Ganose, Alexander M" userId="8fc7f4ca-5b95-489f-8cd5-e908667d36e9" providerId="ADAL" clId="{748A41DB-7680-544B-B2A6-E2768EEF77F5}" dt="2023-09-18T09:23:52.641" v="27" actId="692"/>
          <ac:spMkLst>
            <pc:docMk/>
            <pc:sldMk cId="1718121871" sldId="1727"/>
            <ac:spMk id="14" creationId="{5CC288C7-95FF-289E-260C-346554D03991}"/>
          </ac:spMkLst>
        </pc:spChg>
        <pc:spChg chg="mod">
          <ac:chgData name="Ganose, Alexander M" userId="8fc7f4ca-5b95-489f-8cd5-e908667d36e9" providerId="ADAL" clId="{748A41DB-7680-544B-B2A6-E2768EEF77F5}" dt="2023-09-18T09:23:52.641" v="27" actId="692"/>
          <ac:spMkLst>
            <pc:docMk/>
            <pc:sldMk cId="1718121871" sldId="1727"/>
            <ac:spMk id="15" creationId="{7F35FF29-CE4A-807C-C40C-CA9EDA95BABE}"/>
          </ac:spMkLst>
        </pc:spChg>
        <pc:spChg chg="mod">
          <ac:chgData name="Ganose, Alexander M" userId="8fc7f4ca-5b95-489f-8cd5-e908667d36e9" providerId="ADAL" clId="{748A41DB-7680-544B-B2A6-E2768EEF77F5}" dt="2023-09-18T09:23:52.641" v="27" actId="692"/>
          <ac:spMkLst>
            <pc:docMk/>
            <pc:sldMk cId="1718121871" sldId="1727"/>
            <ac:spMk id="16" creationId="{84F3F641-4EDB-DD55-235D-054EF2330915}"/>
          </ac:spMkLst>
        </pc:spChg>
        <pc:spChg chg="mod">
          <ac:chgData name="Ganose, Alexander M" userId="8fc7f4ca-5b95-489f-8cd5-e908667d36e9" providerId="ADAL" clId="{748A41DB-7680-544B-B2A6-E2768EEF77F5}" dt="2023-09-18T09:23:52.641" v="27" actId="692"/>
          <ac:spMkLst>
            <pc:docMk/>
            <pc:sldMk cId="1718121871" sldId="1727"/>
            <ac:spMk id="17" creationId="{24707FCA-4EF5-CDEB-6876-6FF80748C5CD}"/>
          </ac:spMkLst>
        </pc:spChg>
        <pc:spChg chg="mod">
          <ac:chgData name="Ganose, Alexander M" userId="8fc7f4ca-5b95-489f-8cd5-e908667d36e9" providerId="ADAL" clId="{748A41DB-7680-544B-B2A6-E2768EEF77F5}" dt="2023-09-18T09:23:52.641" v="27" actId="692"/>
          <ac:spMkLst>
            <pc:docMk/>
            <pc:sldMk cId="1718121871" sldId="1727"/>
            <ac:spMk id="19" creationId="{BE842D49-A5F4-2322-56F8-D70FCDAD26AB}"/>
          </ac:spMkLst>
        </pc:spChg>
        <pc:spChg chg="mod">
          <ac:chgData name="Ganose, Alexander M" userId="8fc7f4ca-5b95-489f-8cd5-e908667d36e9" providerId="ADAL" clId="{748A41DB-7680-544B-B2A6-E2768EEF77F5}" dt="2023-09-18T09:23:52.641" v="27" actId="692"/>
          <ac:spMkLst>
            <pc:docMk/>
            <pc:sldMk cId="1718121871" sldId="1727"/>
            <ac:spMk id="21" creationId="{B3162FFE-50FC-0299-DAEA-CE522ACF8053}"/>
          </ac:spMkLst>
        </pc:spChg>
        <pc:spChg chg="mod">
          <ac:chgData name="Ganose, Alexander M" userId="8fc7f4ca-5b95-489f-8cd5-e908667d36e9" providerId="ADAL" clId="{748A41DB-7680-544B-B2A6-E2768EEF77F5}" dt="2023-09-18T09:23:52.641" v="27" actId="692"/>
          <ac:spMkLst>
            <pc:docMk/>
            <pc:sldMk cId="1718121871" sldId="1727"/>
            <ac:spMk id="22" creationId="{5B98FE80-B732-6ED4-AC7B-8BC94A548BFE}"/>
          </ac:spMkLst>
        </pc:spChg>
        <pc:spChg chg="mod">
          <ac:chgData name="Ganose, Alexander M" userId="8fc7f4ca-5b95-489f-8cd5-e908667d36e9" providerId="ADAL" clId="{748A41DB-7680-544B-B2A6-E2768EEF77F5}" dt="2023-09-18T09:23:52.641" v="27" actId="692"/>
          <ac:spMkLst>
            <pc:docMk/>
            <pc:sldMk cId="1718121871" sldId="1727"/>
            <ac:spMk id="24" creationId="{6577C93A-9795-87EF-9378-B39E35479BDD}"/>
          </ac:spMkLst>
        </pc:spChg>
        <pc:spChg chg="mod">
          <ac:chgData name="Ganose, Alexander M" userId="8fc7f4ca-5b95-489f-8cd5-e908667d36e9" providerId="ADAL" clId="{748A41DB-7680-544B-B2A6-E2768EEF77F5}" dt="2023-09-18T09:23:52.641" v="27" actId="692"/>
          <ac:spMkLst>
            <pc:docMk/>
            <pc:sldMk cId="1718121871" sldId="1727"/>
            <ac:spMk id="25" creationId="{22F27648-C182-B045-CC53-F13EDB487A8E}"/>
          </ac:spMkLst>
        </pc:spChg>
        <pc:spChg chg="mod">
          <ac:chgData name="Ganose, Alexander M" userId="8fc7f4ca-5b95-489f-8cd5-e908667d36e9" providerId="ADAL" clId="{748A41DB-7680-544B-B2A6-E2768EEF77F5}" dt="2023-09-18T09:23:52.641" v="27" actId="692"/>
          <ac:spMkLst>
            <pc:docMk/>
            <pc:sldMk cId="1718121871" sldId="1727"/>
            <ac:spMk id="26" creationId="{837E4E2A-606A-6780-258A-73C39E327575}"/>
          </ac:spMkLst>
        </pc:spChg>
        <pc:spChg chg="mod">
          <ac:chgData name="Ganose, Alexander M" userId="8fc7f4ca-5b95-489f-8cd5-e908667d36e9" providerId="ADAL" clId="{748A41DB-7680-544B-B2A6-E2768EEF77F5}" dt="2023-09-18T09:23:52.641" v="27" actId="692"/>
          <ac:spMkLst>
            <pc:docMk/>
            <pc:sldMk cId="1718121871" sldId="1727"/>
            <ac:spMk id="27" creationId="{EDC04C72-FDE7-4D11-BEDE-463C4D65DAF4}"/>
          </ac:spMkLst>
        </pc:spChg>
        <pc:spChg chg="mod">
          <ac:chgData name="Ganose, Alexander M" userId="8fc7f4ca-5b95-489f-8cd5-e908667d36e9" providerId="ADAL" clId="{748A41DB-7680-544B-B2A6-E2768EEF77F5}" dt="2023-09-18T09:23:52.641" v="27" actId="692"/>
          <ac:spMkLst>
            <pc:docMk/>
            <pc:sldMk cId="1718121871" sldId="1727"/>
            <ac:spMk id="28" creationId="{F7C1C64F-47B8-569E-FEFB-6567B4940615}"/>
          </ac:spMkLst>
        </pc:spChg>
        <pc:spChg chg="add del">
          <ac:chgData name="Ganose, Alexander M" userId="8fc7f4ca-5b95-489f-8cd5-e908667d36e9" providerId="ADAL" clId="{748A41DB-7680-544B-B2A6-E2768EEF77F5}" dt="2023-09-18T12:10:25.004" v="600" actId="22"/>
          <ac:spMkLst>
            <pc:docMk/>
            <pc:sldMk cId="1718121871" sldId="1727"/>
            <ac:spMk id="45" creationId="{0AE503E5-E673-F478-4AD4-43E92A8D03DA}"/>
          </ac:spMkLst>
        </pc:spChg>
        <pc:grpChg chg="add del mod">
          <ac:chgData name="Ganose, Alexander M" userId="8fc7f4ca-5b95-489f-8cd5-e908667d36e9" providerId="ADAL" clId="{748A41DB-7680-544B-B2A6-E2768EEF77F5}" dt="2023-09-18T09:23:16.594" v="17" actId="478"/>
          <ac:grpSpMkLst>
            <pc:docMk/>
            <pc:sldMk cId="1718121871" sldId="1727"/>
            <ac:grpSpMk id="9" creationId="{98BF1204-C077-1135-D133-BD2D198BC5CB}"/>
          </ac:grpSpMkLst>
        </pc:grpChg>
        <pc:grpChg chg="add del mod topLvl">
          <ac:chgData name="Ganose, Alexander M" userId="8fc7f4ca-5b95-489f-8cd5-e908667d36e9" providerId="ADAL" clId="{748A41DB-7680-544B-B2A6-E2768EEF77F5}" dt="2023-09-18T09:24:10.327" v="29" actId="478"/>
          <ac:grpSpMkLst>
            <pc:docMk/>
            <pc:sldMk cId="1718121871" sldId="1727"/>
            <ac:grpSpMk id="10" creationId="{D26794F3-FFA6-57D9-0083-93DB65064987}"/>
          </ac:grpSpMkLst>
        </pc:grpChg>
        <pc:grpChg chg="add del mod">
          <ac:chgData name="Ganose, Alexander M" userId="8fc7f4ca-5b95-489f-8cd5-e908667d36e9" providerId="ADAL" clId="{748A41DB-7680-544B-B2A6-E2768EEF77F5}" dt="2023-09-18T09:24:10.327" v="29" actId="478"/>
          <ac:grpSpMkLst>
            <pc:docMk/>
            <pc:sldMk cId="1718121871" sldId="1727"/>
            <ac:grpSpMk id="12" creationId="{B1BB1B39-F57B-F169-C983-EF63E767C477}"/>
          </ac:grpSpMkLst>
        </pc:grpChg>
        <pc:grpChg chg="mod topLvl">
          <ac:chgData name="Ganose, Alexander M" userId="8fc7f4ca-5b95-489f-8cd5-e908667d36e9" providerId="ADAL" clId="{748A41DB-7680-544B-B2A6-E2768EEF77F5}" dt="2023-09-18T09:24:10.327" v="29" actId="478"/>
          <ac:grpSpMkLst>
            <pc:docMk/>
            <pc:sldMk cId="1718121871" sldId="1727"/>
            <ac:grpSpMk id="13" creationId="{BD6EB919-417B-2805-1360-5CF2FBCC16D3}"/>
          </ac:grpSpMkLst>
        </pc:grpChg>
        <pc:grpChg chg="del mod">
          <ac:chgData name="Ganose, Alexander M" userId="8fc7f4ca-5b95-489f-8cd5-e908667d36e9" providerId="ADAL" clId="{748A41DB-7680-544B-B2A6-E2768EEF77F5}" dt="2023-09-18T09:23:28.945" v="20" actId="165"/>
          <ac:grpSpMkLst>
            <pc:docMk/>
            <pc:sldMk cId="1718121871" sldId="1727"/>
            <ac:grpSpMk id="20" creationId="{D26A8DE9-272C-9735-8F3E-87F4E56E5EE1}"/>
          </ac:grpSpMkLst>
        </pc:grpChg>
        <pc:picChg chg="del mod topLvl">
          <ac:chgData name="Ganose, Alexander M" userId="8fc7f4ca-5b95-489f-8cd5-e908667d36e9" providerId="ADAL" clId="{748A41DB-7680-544B-B2A6-E2768EEF77F5}" dt="2023-09-18T12:14:29.231" v="615" actId="478"/>
          <ac:picMkLst>
            <pc:docMk/>
            <pc:sldMk cId="1718121871" sldId="1727"/>
            <ac:picMk id="3" creationId="{A3301433-1658-0FA0-9467-2DA73277496E}"/>
          </ac:picMkLst>
        </pc:picChg>
        <pc:picChg chg="del mod topLvl">
          <ac:chgData name="Ganose, Alexander M" userId="8fc7f4ca-5b95-489f-8cd5-e908667d36e9" providerId="ADAL" clId="{748A41DB-7680-544B-B2A6-E2768EEF77F5}" dt="2023-09-18T09:23:31.138" v="21" actId="478"/>
          <ac:picMkLst>
            <pc:docMk/>
            <pc:sldMk cId="1718121871" sldId="1727"/>
            <ac:picMk id="5" creationId="{84585701-156E-80D4-E028-219AF034CA0E}"/>
          </ac:picMkLst>
        </pc:picChg>
        <pc:picChg chg="add del mod">
          <ac:chgData name="Ganose, Alexander M" userId="8fc7f4ca-5b95-489f-8cd5-e908667d36e9" providerId="ADAL" clId="{748A41DB-7680-544B-B2A6-E2768EEF77F5}" dt="2023-09-18T12:11:39.629" v="605" actId="478"/>
          <ac:picMkLst>
            <pc:docMk/>
            <pc:sldMk cId="1718121871" sldId="1727"/>
            <ac:picMk id="47" creationId="{4D063B6D-EAD8-387D-ABF8-78F30594BDA9}"/>
          </ac:picMkLst>
        </pc:picChg>
        <pc:picChg chg="add del mod">
          <ac:chgData name="Ganose, Alexander M" userId="8fc7f4ca-5b95-489f-8cd5-e908667d36e9" providerId="ADAL" clId="{748A41DB-7680-544B-B2A6-E2768EEF77F5}" dt="2023-09-18T12:13:53.140" v="607" actId="478"/>
          <ac:picMkLst>
            <pc:docMk/>
            <pc:sldMk cId="1718121871" sldId="1727"/>
            <ac:picMk id="49" creationId="{3E792CFF-F8D5-28A2-46AC-F1165C5DB09A}"/>
          </ac:picMkLst>
        </pc:picChg>
        <pc:picChg chg="add del mod">
          <ac:chgData name="Ganose, Alexander M" userId="8fc7f4ca-5b95-489f-8cd5-e908667d36e9" providerId="ADAL" clId="{748A41DB-7680-544B-B2A6-E2768EEF77F5}" dt="2023-09-18T12:14:28.418" v="614" actId="21"/>
          <ac:picMkLst>
            <pc:docMk/>
            <pc:sldMk cId="1718121871" sldId="1727"/>
            <ac:picMk id="51" creationId="{0F71750D-3F30-A8F0-70ED-8D815ECB0BB1}"/>
          </ac:picMkLst>
        </pc:picChg>
        <pc:picChg chg="add mod">
          <ac:chgData name="Ganose, Alexander M" userId="8fc7f4ca-5b95-489f-8cd5-e908667d36e9" providerId="ADAL" clId="{748A41DB-7680-544B-B2A6-E2768EEF77F5}" dt="2023-09-18T12:14:29.547" v="616"/>
          <ac:picMkLst>
            <pc:docMk/>
            <pc:sldMk cId="1718121871" sldId="1727"/>
            <ac:picMk id="52" creationId="{1D1C90F6-4B25-8B35-C16E-66EA9A5044FC}"/>
          </ac:picMkLst>
        </pc:picChg>
        <pc:cxnChg chg="add del mod">
          <ac:chgData name="Ganose, Alexander M" userId="8fc7f4ca-5b95-489f-8cd5-e908667d36e9" providerId="ADAL" clId="{748A41DB-7680-544B-B2A6-E2768EEF77F5}" dt="2023-09-18T09:24:16.884" v="35" actId="692"/>
          <ac:cxnSpMkLst>
            <pc:docMk/>
            <pc:sldMk cId="1718121871" sldId="1727"/>
            <ac:cxnSpMk id="29" creationId="{F08AA529-8B88-D353-83E4-D22F3DEF145A}"/>
          </ac:cxnSpMkLst>
        </pc:cxnChg>
        <pc:cxnChg chg="add del mod">
          <ac:chgData name="Ganose, Alexander M" userId="8fc7f4ca-5b95-489f-8cd5-e908667d36e9" providerId="ADAL" clId="{748A41DB-7680-544B-B2A6-E2768EEF77F5}" dt="2023-09-18T09:24:16.884" v="35" actId="692"/>
          <ac:cxnSpMkLst>
            <pc:docMk/>
            <pc:sldMk cId="1718121871" sldId="1727"/>
            <ac:cxnSpMk id="30" creationId="{EB42B75D-15F8-3784-39AC-85E55E1366D9}"/>
          </ac:cxnSpMkLst>
        </pc:cxnChg>
        <pc:cxnChg chg="add del mod">
          <ac:chgData name="Ganose, Alexander M" userId="8fc7f4ca-5b95-489f-8cd5-e908667d36e9" providerId="ADAL" clId="{748A41DB-7680-544B-B2A6-E2768EEF77F5}" dt="2023-09-18T09:24:16.884" v="35" actId="692"/>
          <ac:cxnSpMkLst>
            <pc:docMk/>
            <pc:sldMk cId="1718121871" sldId="1727"/>
            <ac:cxnSpMk id="31" creationId="{98D39D7A-1BB0-0546-FAF2-E62372908FAC}"/>
          </ac:cxnSpMkLst>
        </pc:cxnChg>
        <pc:cxnChg chg="add del mod">
          <ac:chgData name="Ganose, Alexander M" userId="8fc7f4ca-5b95-489f-8cd5-e908667d36e9" providerId="ADAL" clId="{748A41DB-7680-544B-B2A6-E2768EEF77F5}" dt="2023-09-18T09:24:16.884" v="35" actId="692"/>
          <ac:cxnSpMkLst>
            <pc:docMk/>
            <pc:sldMk cId="1718121871" sldId="1727"/>
            <ac:cxnSpMk id="32" creationId="{2338BCBC-1051-6E33-D70E-BE28D8CC0758}"/>
          </ac:cxnSpMkLst>
        </pc:cxnChg>
        <pc:cxnChg chg="add del mod">
          <ac:chgData name="Ganose, Alexander M" userId="8fc7f4ca-5b95-489f-8cd5-e908667d36e9" providerId="ADAL" clId="{748A41DB-7680-544B-B2A6-E2768EEF77F5}" dt="2023-09-18T09:24:16.884" v="35" actId="692"/>
          <ac:cxnSpMkLst>
            <pc:docMk/>
            <pc:sldMk cId="1718121871" sldId="1727"/>
            <ac:cxnSpMk id="34" creationId="{9AD876D6-5125-7358-FA1F-4741307CDABC}"/>
          </ac:cxnSpMkLst>
        </pc:cxnChg>
        <pc:cxnChg chg="add del mod">
          <ac:chgData name="Ganose, Alexander M" userId="8fc7f4ca-5b95-489f-8cd5-e908667d36e9" providerId="ADAL" clId="{748A41DB-7680-544B-B2A6-E2768EEF77F5}" dt="2023-09-18T09:24:16.884" v="35" actId="692"/>
          <ac:cxnSpMkLst>
            <pc:docMk/>
            <pc:sldMk cId="1718121871" sldId="1727"/>
            <ac:cxnSpMk id="35" creationId="{E055CE4D-F808-AA13-C394-7F8D551779E4}"/>
          </ac:cxnSpMkLst>
        </pc:cxnChg>
        <pc:cxnChg chg="add del mod">
          <ac:chgData name="Ganose, Alexander M" userId="8fc7f4ca-5b95-489f-8cd5-e908667d36e9" providerId="ADAL" clId="{748A41DB-7680-544B-B2A6-E2768EEF77F5}" dt="2023-09-18T09:24:16.884" v="35" actId="692"/>
          <ac:cxnSpMkLst>
            <pc:docMk/>
            <pc:sldMk cId="1718121871" sldId="1727"/>
            <ac:cxnSpMk id="36" creationId="{C95CF31F-3C03-E912-428B-CB9B04943D56}"/>
          </ac:cxnSpMkLst>
        </pc:cxnChg>
        <pc:cxnChg chg="add del mod">
          <ac:chgData name="Ganose, Alexander M" userId="8fc7f4ca-5b95-489f-8cd5-e908667d36e9" providerId="ADAL" clId="{748A41DB-7680-544B-B2A6-E2768EEF77F5}" dt="2023-09-18T09:24:16.884" v="35" actId="692"/>
          <ac:cxnSpMkLst>
            <pc:docMk/>
            <pc:sldMk cId="1718121871" sldId="1727"/>
            <ac:cxnSpMk id="37" creationId="{79AF405D-1545-D59C-B511-5FCA111166B4}"/>
          </ac:cxnSpMkLst>
        </pc:cxnChg>
        <pc:cxnChg chg="add del mod">
          <ac:chgData name="Ganose, Alexander M" userId="8fc7f4ca-5b95-489f-8cd5-e908667d36e9" providerId="ADAL" clId="{748A41DB-7680-544B-B2A6-E2768EEF77F5}" dt="2023-09-18T09:24:16.884" v="35" actId="692"/>
          <ac:cxnSpMkLst>
            <pc:docMk/>
            <pc:sldMk cId="1718121871" sldId="1727"/>
            <ac:cxnSpMk id="38" creationId="{C1181CD6-E809-2B90-7FB9-F90E0224B86F}"/>
          </ac:cxnSpMkLst>
        </pc:cxnChg>
        <pc:cxnChg chg="add del mod topLvl">
          <ac:chgData name="Ganose, Alexander M" userId="8fc7f4ca-5b95-489f-8cd5-e908667d36e9" providerId="ADAL" clId="{748A41DB-7680-544B-B2A6-E2768EEF77F5}" dt="2023-09-18T09:24:16.884" v="35" actId="692"/>
          <ac:cxnSpMkLst>
            <pc:docMk/>
            <pc:sldMk cId="1718121871" sldId="1727"/>
            <ac:cxnSpMk id="39" creationId="{27BFE4E1-5B56-D357-8739-36405445C9E0}"/>
          </ac:cxnSpMkLst>
        </pc:cxnChg>
        <pc:cxnChg chg="add del mod">
          <ac:chgData name="Ganose, Alexander M" userId="8fc7f4ca-5b95-489f-8cd5-e908667d36e9" providerId="ADAL" clId="{748A41DB-7680-544B-B2A6-E2768EEF77F5}" dt="2023-09-18T09:24:16.884" v="35" actId="692"/>
          <ac:cxnSpMkLst>
            <pc:docMk/>
            <pc:sldMk cId="1718121871" sldId="1727"/>
            <ac:cxnSpMk id="40" creationId="{AB3C2DF0-3B88-5A7F-CFF5-25A1380F9388}"/>
          </ac:cxnSpMkLst>
        </pc:cxnChg>
        <pc:cxnChg chg="add del mod">
          <ac:chgData name="Ganose, Alexander M" userId="8fc7f4ca-5b95-489f-8cd5-e908667d36e9" providerId="ADAL" clId="{748A41DB-7680-544B-B2A6-E2768EEF77F5}" dt="2023-09-18T09:24:16.884" v="35" actId="692"/>
          <ac:cxnSpMkLst>
            <pc:docMk/>
            <pc:sldMk cId="1718121871" sldId="1727"/>
            <ac:cxnSpMk id="42" creationId="{51A38878-92B5-018F-2EA1-74577A1065CC}"/>
          </ac:cxnSpMkLst>
        </pc:cxnChg>
        <pc:cxnChg chg="add del mod">
          <ac:chgData name="Ganose, Alexander M" userId="8fc7f4ca-5b95-489f-8cd5-e908667d36e9" providerId="ADAL" clId="{748A41DB-7680-544B-B2A6-E2768EEF77F5}" dt="2023-09-18T09:24:16.884" v="35" actId="692"/>
          <ac:cxnSpMkLst>
            <pc:docMk/>
            <pc:sldMk cId="1718121871" sldId="1727"/>
            <ac:cxnSpMk id="43" creationId="{DE441B0D-D8BB-8E4B-F906-E0F8353DB926}"/>
          </ac:cxnSpMkLst>
        </pc:cxnChg>
      </pc:sldChg>
      <pc:sldChg chg="modSp">
        <pc:chgData name="Ganose, Alexander M" userId="8fc7f4ca-5b95-489f-8cd5-e908667d36e9" providerId="ADAL" clId="{748A41DB-7680-544B-B2A6-E2768EEF77F5}" dt="2023-09-18T09:22:42.487" v="4" actId="166"/>
        <pc:sldMkLst>
          <pc:docMk/>
          <pc:sldMk cId="362050834" sldId="1730"/>
        </pc:sldMkLst>
        <pc:spChg chg="mod">
          <ac:chgData name="Ganose, Alexander M" userId="8fc7f4ca-5b95-489f-8cd5-e908667d36e9" providerId="ADAL" clId="{748A41DB-7680-544B-B2A6-E2768EEF77F5}" dt="2023-09-18T09:22:42.487" v="4" actId="166"/>
          <ac:spMkLst>
            <pc:docMk/>
            <pc:sldMk cId="362050834" sldId="1730"/>
            <ac:spMk id="190" creationId="{660600C0-01EE-46B9-54B1-96EFA142E19B}"/>
          </ac:spMkLst>
        </pc:spChg>
        <pc:spChg chg="mod">
          <ac:chgData name="Ganose, Alexander M" userId="8fc7f4ca-5b95-489f-8cd5-e908667d36e9" providerId="ADAL" clId="{748A41DB-7680-544B-B2A6-E2768EEF77F5}" dt="2023-09-18T09:22:38.425" v="3" actId="166"/>
          <ac:spMkLst>
            <pc:docMk/>
            <pc:sldMk cId="362050834" sldId="1730"/>
            <ac:spMk id="191" creationId="{C94BFBDB-A7B2-344E-1765-758DA65F1C67}"/>
          </ac:spMkLst>
        </pc:spChg>
        <pc:spChg chg="mod">
          <ac:chgData name="Ganose, Alexander M" userId="8fc7f4ca-5b95-489f-8cd5-e908667d36e9" providerId="ADAL" clId="{748A41DB-7680-544B-B2A6-E2768EEF77F5}" dt="2023-09-18T09:22:33.611" v="2" actId="166"/>
          <ac:spMkLst>
            <pc:docMk/>
            <pc:sldMk cId="362050834" sldId="1730"/>
            <ac:spMk id="195" creationId="{2994BF3D-21FE-8D0E-BB65-AAA35F676150}"/>
          </ac:spMkLst>
        </pc:spChg>
        <pc:spChg chg="mod">
          <ac:chgData name="Ganose, Alexander M" userId="8fc7f4ca-5b95-489f-8cd5-e908667d36e9" providerId="ADAL" clId="{748A41DB-7680-544B-B2A6-E2768EEF77F5}" dt="2023-09-18T09:22:26.458" v="1" actId="166"/>
          <ac:spMkLst>
            <pc:docMk/>
            <pc:sldMk cId="362050834" sldId="1730"/>
            <ac:spMk id="202" creationId="{D43BCDF0-A937-CE7C-F6C9-E9F6494777DE}"/>
          </ac:spMkLst>
        </pc:spChg>
        <pc:cxnChg chg="mod">
          <ac:chgData name="Ganose, Alexander M" userId="8fc7f4ca-5b95-489f-8cd5-e908667d36e9" providerId="ADAL" clId="{748A41DB-7680-544B-B2A6-E2768EEF77F5}" dt="2023-09-18T09:22:38.425" v="3" actId="166"/>
          <ac:cxnSpMkLst>
            <pc:docMk/>
            <pc:sldMk cId="362050834" sldId="1730"/>
            <ac:cxnSpMk id="215" creationId="{33D2FB2F-29D6-7D54-93A8-700E573FE844}"/>
          </ac:cxnSpMkLst>
        </pc:cxnChg>
        <pc:cxnChg chg="mod">
          <ac:chgData name="Ganose, Alexander M" userId="8fc7f4ca-5b95-489f-8cd5-e908667d36e9" providerId="ADAL" clId="{748A41DB-7680-544B-B2A6-E2768EEF77F5}" dt="2023-09-18T09:22:33.611" v="2" actId="166"/>
          <ac:cxnSpMkLst>
            <pc:docMk/>
            <pc:sldMk cId="362050834" sldId="1730"/>
            <ac:cxnSpMk id="252" creationId="{278B4D8E-3A00-A93F-5032-F86DF25D5BFB}"/>
          </ac:cxnSpMkLst>
        </pc:cxnChg>
        <pc:cxnChg chg="mod">
          <ac:chgData name="Ganose, Alexander M" userId="8fc7f4ca-5b95-489f-8cd5-e908667d36e9" providerId="ADAL" clId="{748A41DB-7680-544B-B2A6-E2768EEF77F5}" dt="2023-09-18T09:22:26.458" v="1" actId="166"/>
          <ac:cxnSpMkLst>
            <pc:docMk/>
            <pc:sldMk cId="362050834" sldId="1730"/>
            <ac:cxnSpMk id="257" creationId="{6D37C40A-FAC9-2010-1BD2-928F1D0F827F}"/>
          </ac:cxnSpMkLst>
        </pc:cxnChg>
      </pc:sldChg>
      <pc:sldChg chg="modNotesTx">
        <pc:chgData name="Ganose, Alexander M" userId="8fc7f4ca-5b95-489f-8cd5-e908667d36e9" providerId="ADAL" clId="{748A41DB-7680-544B-B2A6-E2768EEF77F5}" dt="2023-09-19T15:01:59.873" v="1877" actId="20577"/>
        <pc:sldMkLst>
          <pc:docMk/>
          <pc:sldMk cId="1060518497" sldId="1732"/>
        </pc:sldMkLst>
      </pc:sldChg>
      <pc:sldChg chg="modSp mod">
        <pc:chgData name="Ganose, Alexander M" userId="8fc7f4ca-5b95-489f-8cd5-e908667d36e9" providerId="ADAL" clId="{748A41DB-7680-544B-B2A6-E2768EEF77F5}" dt="2023-09-19T15:02:16.623" v="1878" actId="207"/>
        <pc:sldMkLst>
          <pc:docMk/>
          <pc:sldMk cId="1519978597" sldId="1733"/>
        </pc:sldMkLst>
        <pc:spChg chg="mod">
          <ac:chgData name="Ganose, Alexander M" userId="8fc7f4ca-5b95-489f-8cd5-e908667d36e9" providerId="ADAL" clId="{748A41DB-7680-544B-B2A6-E2768EEF77F5}" dt="2023-09-19T15:02:16.623" v="1878" actId="207"/>
          <ac:spMkLst>
            <pc:docMk/>
            <pc:sldMk cId="1519978597" sldId="1733"/>
            <ac:spMk id="4" creationId="{461D836A-DBCD-5D00-226A-49A2CA3156CA}"/>
          </ac:spMkLst>
        </pc:spChg>
      </pc:sldChg>
      <pc:sldChg chg="modAnim">
        <pc:chgData name="Ganose, Alexander M" userId="8fc7f4ca-5b95-489f-8cd5-e908667d36e9" providerId="ADAL" clId="{748A41DB-7680-544B-B2A6-E2768EEF77F5}" dt="2023-09-19T09:46:17.962" v="1873"/>
        <pc:sldMkLst>
          <pc:docMk/>
          <pc:sldMk cId="311324940" sldId="1736"/>
        </pc:sldMkLst>
      </pc:sldChg>
      <pc:sldChg chg="addSp delSp modSp mod">
        <pc:chgData name="Ganose, Alexander M" userId="8fc7f4ca-5b95-489f-8cd5-e908667d36e9" providerId="ADAL" clId="{748A41DB-7680-544B-B2A6-E2768EEF77F5}" dt="2023-09-18T09:40:44.719" v="378" actId="1035"/>
        <pc:sldMkLst>
          <pc:docMk/>
          <pc:sldMk cId="150511133" sldId="1739"/>
        </pc:sldMkLst>
        <pc:spChg chg="add mod">
          <ac:chgData name="Ganose, Alexander M" userId="8fc7f4ca-5b95-489f-8cd5-e908667d36e9" providerId="ADAL" clId="{748A41DB-7680-544B-B2A6-E2768EEF77F5}" dt="2023-09-18T09:40:44.719" v="378" actId="1035"/>
          <ac:spMkLst>
            <pc:docMk/>
            <pc:sldMk cId="150511133" sldId="1739"/>
            <ac:spMk id="2" creationId="{91F63E24-BB04-6C47-53F4-719C0FD74D2D}"/>
          </ac:spMkLst>
        </pc:spChg>
        <pc:spChg chg="mod">
          <ac:chgData name="Ganose, Alexander M" userId="8fc7f4ca-5b95-489f-8cd5-e908667d36e9" providerId="ADAL" clId="{748A41DB-7680-544B-B2A6-E2768EEF77F5}" dt="2023-09-18T09:39:43.822" v="339" actId="1076"/>
          <ac:spMkLst>
            <pc:docMk/>
            <pc:sldMk cId="150511133" sldId="1739"/>
            <ac:spMk id="29" creationId="{6FF3B9A5-6D59-C9A7-E872-60D235B0804D}"/>
          </ac:spMkLst>
        </pc:spChg>
        <pc:spChg chg="del mod">
          <ac:chgData name="Ganose, Alexander M" userId="8fc7f4ca-5b95-489f-8cd5-e908667d36e9" providerId="ADAL" clId="{748A41DB-7680-544B-B2A6-E2768EEF77F5}" dt="2023-09-18T09:39:45.963" v="340" actId="478"/>
          <ac:spMkLst>
            <pc:docMk/>
            <pc:sldMk cId="150511133" sldId="1739"/>
            <ac:spMk id="39" creationId="{7D9009F8-93F1-DFC0-B531-D809E622168D}"/>
          </ac:spMkLst>
        </pc:spChg>
        <pc:spChg chg="mod">
          <ac:chgData name="Ganose, Alexander M" userId="8fc7f4ca-5b95-489f-8cd5-e908667d36e9" providerId="ADAL" clId="{748A41DB-7680-544B-B2A6-E2768EEF77F5}" dt="2023-09-18T09:40:10.756" v="354" actId="113"/>
          <ac:spMkLst>
            <pc:docMk/>
            <pc:sldMk cId="150511133" sldId="1739"/>
            <ac:spMk id="41" creationId="{7CEA893A-74B8-EF79-47EE-79CC84F14EE5}"/>
          </ac:spMkLst>
        </pc:spChg>
        <pc:spChg chg="mod">
          <ac:chgData name="Ganose, Alexander M" userId="8fc7f4ca-5b95-489f-8cd5-e908667d36e9" providerId="ADAL" clId="{748A41DB-7680-544B-B2A6-E2768EEF77F5}" dt="2023-09-18T09:40:31.252" v="369"/>
          <ac:spMkLst>
            <pc:docMk/>
            <pc:sldMk cId="150511133" sldId="1739"/>
            <ac:spMk id="44" creationId="{930412D3-F651-A8DD-8664-7D2726FE3CED}"/>
          </ac:spMkLst>
        </pc:spChg>
      </pc:sldChg>
      <pc:sldChg chg="addSp delSp modSp mod">
        <pc:chgData name="Ganose, Alexander M" userId="8fc7f4ca-5b95-489f-8cd5-e908667d36e9" providerId="ADAL" clId="{748A41DB-7680-544B-B2A6-E2768EEF77F5}" dt="2023-09-18T09:43:16.484" v="498"/>
        <pc:sldMkLst>
          <pc:docMk/>
          <pc:sldMk cId="1332707530" sldId="1740"/>
        </pc:sldMkLst>
        <pc:spChg chg="add mod">
          <ac:chgData name="Ganose, Alexander M" userId="8fc7f4ca-5b95-489f-8cd5-e908667d36e9" providerId="ADAL" clId="{748A41DB-7680-544B-B2A6-E2768EEF77F5}" dt="2023-09-18T09:42:14.575" v="463" actId="1076"/>
          <ac:spMkLst>
            <pc:docMk/>
            <pc:sldMk cId="1332707530" sldId="1740"/>
            <ac:spMk id="2" creationId="{DCF0987D-B400-846A-B97D-237B222A541E}"/>
          </ac:spMkLst>
        </pc:spChg>
        <pc:spChg chg="add mod">
          <ac:chgData name="Ganose, Alexander M" userId="8fc7f4ca-5b95-489f-8cd5-e908667d36e9" providerId="ADAL" clId="{748A41DB-7680-544B-B2A6-E2768EEF77F5}" dt="2023-09-18T09:42:44.020" v="475" actId="12788"/>
          <ac:spMkLst>
            <pc:docMk/>
            <pc:sldMk cId="1332707530" sldId="1740"/>
            <ac:spMk id="3" creationId="{3D6DF9D4-5958-4EA7-2EDE-95D84AC03C62}"/>
          </ac:spMkLst>
        </pc:spChg>
        <pc:spChg chg="add del mod">
          <ac:chgData name="Ganose, Alexander M" userId="8fc7f4ca-5b95-489f-8cd5-e908667d36e9" providerId="ADAL" clId="{748A41DB-7680-544B-B2A6-E2768EEF77F5}" dt="2023-09-18T09:42:47.718" v="477"/>
          <ac:spMkLst>
            <pc:docMk/>
            <pc:sldMk cId="1332707530" sldId="1740"/>
            <ac:spMk id="12" creationId="{C74D241F-9DED-4EB6-3DE9-3C799CEFBB2E}"/>
          </ac:spMkLst>
        </pc:spChg>
        <pc:spChg chg="add mod">
          <ac:chgData name="Ganose, Alexander M" userId="8fc7f4ca-5b95-489f-8cd5-e908667d36e9" providerId="ADAL" clId="{748A41DB-7680-544B-B2A6-E2768EEF77F5}" dt="2023-09-18T09:43:05.426" v="492" actId="1035"/>
          <ac:spMkLst>
            <pc:docMk/>
            <pc:sldMk cId="1332707530" sldId="1740"/>
            <ac:spMk id="14" creationId="{76132DC6-74EB-3415-F312-C2CBDCCC4ABF}"/>
          </ac:spMkLst>
        </pc:spChg>
        <pc:spChg chg="add mod">
          <ac:chgData name="Ganose, Alexander M" userId="8fc7f4ca-5b95-489f-8cd5-e908667d36e9" providerId="ADAL" clId="{748A41DB-7680-544B-B2A6-E2768EEF77F5}" dt="2023-09-18T09:43:13.948" v="496" actId="12788"/>
          <ac:spMkLst>
            <pc:docMk/>
            <pc:sldMk cId="1332707530" sldId="1740"/>
            <ac:spMk id="15" creationId="{D40158EC-EACA-26F1-EF79-1773F87E0944}"/>
          </ac:spMkLst>
        </pc:spChg>
        <pc:spChg chg="del mod">
          <ac:chgData name="Ganose, Alexander M" userId="8fc7f4ca-5b95-489f-8cd5-e908667d36e9" providerId="ADAL" clId="{748A41DB-7680-544B-B2A6-E2768EEF77F5}" dt="2023-09-18T09:42:10.830" v="462" actId="478"/>
          <ac:spMkLst>
            <pc:docMk/>
            <pc:sldMk cId="1332707530" sldId="1740"/>
            <ac:spMk id="27" creationId="{1B216FAF-4876-3D94-7A88-F4038375AEBF}"/>
          </ac:spMkLst>
        </pc:spChg>
        <pc:spChg chg="del mod">
          <ac:chgData name="Ganose, Alexander M" userId="8fc7f4ca-5b95-489f-8cd5-e908667d36e9" providerId="ADAL" clId="{748A41DB-7680-544B-B2A6-E2768EEF77F5}" dt="2023-09-18T09:43:16.484" v="498"/>
          <ac:spMkLst>
            <pc:docMk/>
            <pc:sldMk cId="1332707530" sldId="1740"/>
            <ac:spMk id="63" creationId="{505302C2-2389-ACF3-212C-26335327E5D0}"/>
          </ac:spMkLst>
        </pc:spChg>
        <pc:spChg chg="mod">
          <ac:chgData name="Ganose, Alexander M" userId="8fc7f4ca-5b95-489f-8cd5-e908667d36e9" providerId="ADAL" clId="{748A41DB-7680-544B-B2A6-E2768EEF77F5}" dt="2023-09-18T09:42:39.392" v="474" actId="12788"/>
          <ac:spMkLst>
            <pc:docMk/>
            <pc:sldMk cId="1332707530" sldId="1740"/>
            <ac:spMk id="64" creationId="{6B41D65C-4415-248F-1300-2AF157156AF3}"/>
          </ac:spMkLst>
        </pc:spChg>
        <pc:spChg chg="del mod">
          <ac:chgData name="Ganose, Alexander M" userId="8fc7f4ca-5b95-489f-8cd5-e908667d36e9" providerId="ADAL" clId="{748A41DB-7680-544B-B2A6-E2768EEF77F5}" dt="2023-09-18T09:42:54.848" v="482"/>
          <ac:spMkLst>
            <pc:docMk/>
            <pc:sldMk cId="1332707530" sldId="1740"/>
            <ac:spMk id="65" creationId="{BD29D5AA-2CE4-1E49-1371-7506695C68E7}"/>
          </ac:spMkLst>
        </pc:spChg>
        <pc:spChg chg="del mod">
          <ac:chgData name="Ganose, Alexander M" userId="8fc7f4ca-5b95-489f-8cd5-e908667d36e9" providerId="ADAL" clId="{748A41DB-7680-544B-B2A6-E2768EEF77F5}" dt="2023-09-18T09:42:17.336" v="464" actId="478"/>
          <ac:spMkLst>
            <pc:docMk/>
            <pc:sldMk cId="1332707530" sldId="1740"/>
            <ac:spMk id="66" creationId="{D79AAFC9-49B5-0F7F-1C95-372D2DC9378A}"/>
          </ac:spMkLst>
        </pc:spChg>
        <pc:grpChg chg="mod">
          <ac:chgData name="Ganose, Alexander M" userId="8fc7f4ca-5b95-489f-8cd5-e908667d36e9" providerId="ADAL" clId="{748A41DB-7680-544B-B2A6-E2768EEF77F5}" dt="2023-09-18T09:42:44.020" v="475" actId="12788"/>
          <ac:grpSpMkLst>
            <pc:docMk/>
            <pc:sldMk cId="1332707530" sldId="1740"/>
            <ac:grpSpMk id="16" creationId="{CF621889-A50C-5FBA-E5AB-1CC6861B2317}"/>
          </ac:grpSpMkLst>
        </pc:grpChg>
        <pc:grpChg chg="mod">
          <ac:chgData name="Ganose, Alexander M" userId="8fc7f4ca-5b95-489f-8cd5-e908667d36e9" providerId="ADAL" clId="{748A41DB-7680-544B-B2A6-E2768EEF77F5}" dt="2023-09-18T09:43:13.948" v="496" actId="12788"/>
          <ac:grpSpMkLst>
            <pc:docMk/>
            <pc:sldMk cId="1332707530" sldId="1740"/>
            <ac:grpSpMk id="28" creationId="{A9FF59C4-3A71-16B2-F6EE-334601B82A0F}"/>
          </ac:grpSpMkLst>
        </pc:grpChg>
        <pc:grpChg chg="mod">
          <ac:chgData name="Ganose, Alexander M" userId="8fc7f4ca-5b95-489f-8cd5-e908667d36e9" providerId="ADAL" clId="{748A41DB-7680-544B-B2A6-E2768EEF77F5}" dt="2023-09-18T09:42:39.392" v="474" actId="12788"/>
          <ac:grpSpMkLst>
            <pc:docMk/>
            <pc:sldMk cId="1332707530" sldId="1740"/>
            <ac:grpSpMk id="46" creationId="{531547A1-EA38-3988-23BD-80FAE94E16D7}"/>
          </ac:grpSpMkLst>
        </pc:grpChg>
      </pc:sldChg>
      <pc:sldChg chg="modSp mod">
        <pc:chgData name="Ganose, Alexander M" userId="8fc7f4ca-5b95-489f-8cd5-e908667d36e9" providerId="ADAL" clId="{748A41DB-7680-544B-B2A6-E2768EEF77F5}" dt="2023-09-18T09:45:32.521" v="550" actId="12788"/>
        <pc:sldMkLst>
          <pc:docMk/>
          <pc:sldMk cId="747790179" sldId="1743"/>
        </pc:sldMkLst>
        <pc:spChg chg="mod">
          <ac:chgData name="Ganose, Alexander M" userId="8fc7f4ca-5b95-489f-8cd5-e908667d36e9" providerId="ADAL" clId="{748A41DB-7680-544B-B2A6-E2768EEF77F5}" dt="2023-09-18T09:45:32.521" v="550" actId="12788"/>
          <ac:spMkLst>
            <pc:docMk/>
            <pc:sldMk cId="747790179" sldId="1743"/>
            <ac:spMk id="4" creationId="{1E7D291E-CD1C-46CC-56B8-51F4C15F9946}"/>
          </ac:spMkLst>
        </pc:spChg>
      </pc:sldChg>
      <pc:sldChg chg="modSp mod">
        <pc:chgData name="Ganose, Alexander M" userId="8fc7f4ca-5b95-489f-8cd5-e908667d36e9" providerId="ADAL" clId="{748A41DB-7680-544B-B2A6-E2768EEF77F5}" dt="2023-09-18T09:32:03.012" v="122" actId="20577"/>
        <pc:sldMkLst>
          <pc:docMk/>
          <pc:sldMk cId="750577395" sldId="1744"/>
        </pc:sldMkLst>
        <pc:spChg chg="mod">
          <ac:chgData name="Ganose, Alexander M" userId="8fc7f4ca-5b95-489f-8cd5-e908667d36e9" providerId="ADAL" clId="{748A41DB-7680-544B-B2A6-E2768EEF77F5}" dt="2023-09-18T09:32:03.012" v="122" actId="20577"/>
          <ac:spMkLst>
            <pc:docMk/>
            <pc:sldMk cId="750577395" sldId="1744"/>
            <ac:spMk id="3" creationId="{F66519F3-FD05-597C-553A-7F27DE201DC2}"/>
          </ac:spMkLst>
        </pc:spChg>
        <pc:spChg chg="mod">
          <ac:chgData name="Ganose, Alexander M" userId="8fc7f4ca-5b95-489f-8cd5-e908667d36e9" providerId="ADAL" clId="{748A41DB-7680-544B-B2A6-E2768EEF77F5}" dt="2023-09-18T09:31:47.989" v="109" actId="20577"/>
          <ac:spMkLst>
            <pc:docMk/>
            <pc:sldMk cId="750577395" sldId="1744"/>
            <ac:spMk id="9" creationId="{227069DC-0F9D-759C-D390-ED3A0C0E309B}"/>
          </ac:spMkLst>
        </pc:spChg>
        <pc:spChg chg="mod">
          <ac:chgData name="Ganose, Alexander M" userId="8fc7f4ca-5b95-489f-8cd5-e908667d36e9" providerId="ADAL" clId="{748A41DB-7680-544B-B2A6-E2768EEF77F5}" dt="2023-09-18T09:31:56.570" v="116" actId="14100"/>
          <ac:spMkLst>
            <pc:docMk/>
            <pc:sldMk cId="750577395" sldId="1744"/>
            <ac:spMk id="13" creationId="{0CDCFA71-E422-3EF3-34D9-E0816A9EA5F8}"/>
          </ac:spMkLst>
        </pc:spChg>
        <pc:spChg chg="mod">
          <ac:chgData name="Ganose, Alexander M" userId="8fc7f4ca-5b95-489f-8cd5-e908667d36e9" providerId="ADAL" clId="{748A41DB-7680-544B-B2A6-E2768EEF77F5}" dt="2023-09-18T09:31:50.446" v="113" actId="20577"/>
          <ac:spMkLst>
            <pc:docMk/>
            <pc:sldMk cId="750577395" sldId="1744"/>
            <ac:spMk id="16" creationId="{A0CD534B-34A9-026D-8CA5-E418CD609149}"/>
          </ac:spMkLst>
        </pc:spChg>
        <pc:spChg chg="mod">
          <ac:chgData name="Ganose, Alexander M" userId="8fc7f4ca-5b95-489f-8cd5-e908667d36e9" providerId="ADAL" clId="{748A41DB-7680-544B-B2A6-E2768EEF77F5}" dt="2023-09-18T09:31:51.586" v="115" actId="20577"/>
          <ac:spMkLst>
            <pc:docMk/>
            <pc:sldMk cId="750577395" sldId="1744"/>
            <ac:spMk id="17" creationId="{B14E3B7E-CFA8-FADE-8198-D638B78D5804}"/>
          </ac:spMkLst>
        </pc:spChg>
      </pc:sldChg>
      <pc:sldChg chg="modSp mod">
        <pc:chgData name="Ganose, Alexander M" userId="8fc7f4ca-5b95-489f-8cd5-e908667d36e9" providerId="ADAL" clId="{748A41DB-7680-544B-B2A6-E2768EEF77F5}" dt="2023-09-19T19:06:56.727" v="2069" actId="113"/>
        <pc:sldMkLst>
          <pc:docMk/>
          <pc:sldMk cId="1336922180" sldId="1747"/>
        </pc:sldMkLst>
        <pc:spChg chg="mod">
          <ac:chgData name="Ganose, Alexander M" userId="8fc7f4ca-5b95-489f-8cd5-e908667d36e9" providerId="ADAL" clId="{748A41DB-7680-544B-B2A6-E2768EEF77F5}" dt="2023-09-18T09:26:35.100" v="56" actId="20577"/>
          <ac:spMkLst>
            <pc:docMk/>
            <pc:sldMk cId="1336922180" sldId="1747"/>
            <ac:spMk id="25" creationId="{A19F2D75-D18A-5B9D-58CE-CC5E57C610E2}"/>
          </ac:spMkLst>
        </pc:spChg>
        <pc:spChg chg="mod">
          <ac:chgData name="Ganose, Alexander M" userId="8fc7f4ca-5b95-489f-8cd5-e908667d36e9" providerId="ADAL" clId="{748A41DB-7680-544B-B2A6-E2768EEF77F5}" dt="2023-09-19T19:06:56.727" v="2069" actId="113"/>
          <ac:spMkLst>
            <pc:docMk/>
            <pc:sldMk cId="1336922180" sldId="1747"/>
            <ac:spMk id="41" creationId="{7CEA893A-74B8-EF79-47EE-79CC84F14EE5}"/>
          </ac:spMkLst>
        </pc:spChg>
        <pc:spChg chg="mod">
          <ac:chgData name="Ganose, Alexander M" userId="8fc7f4ca-5b95-489f-8cd5-e908667d36e9" providerId="ADAL" clId="{748A41DB-7680-544B-B2A6-E2768EEF77F5}" dt="2023-09-19T19:06:50.866" v="2064" actId="113"/>
          <ac:spMkLst>
            <pc:docMk/>
            <pc:sldMk cId="1336922180" sldId="1747"/>
            <ac:spMk id="45" creationId="{99F93097-4B2B-90F0-B34C-4AABC3F521F0}"/>
          </ac:spMkLst>
        </pc:spChg>
        <pc:spChg chg="mod">
          <ac:chgData name="Ganose, Alexander M" userId="8fc7f4ca-5b95-489f-8cd5-e908667d36e9" providerId="ADAL" clId="{748A41DB-7680-544B-B2A6-E2768EEF77F5}" dt="2023-09-18T09:41:29.454" v="417" actId="1036"/>
          <ac:spMkLst>
            <pc:docMk/>
            <pc:sldMk cId="1336922180" sldId="1747"/>
            <ac:spMk id="46" creationId="{402D594F-5127-8BED-0A30-52DEEA0CE5BD}"/>
          </ac:spMkLst>
        </pc:spChg>
        <pc:spChg chg="mod">
          <ac:chgData name="Ganose, Alexander M" userId="8fc7f4ca-5b95-489f-8cd5-e908667d36e9" providerId="ADAL" clId="{748A41DB-7680-544B-B2A6-E2768EEF77F5}" dt="2023-09-18T09:41:35.467" v="426" actId="1037"/>
          <ac:spMkLst>
            <pc:docMk/>
            <pc:sldMk cId="1336922180" sldId="1747"/>
            <ac:spMk id="47" creationId="{66C8D05B-61A1-C71D-DFB0-C61F6C9C216E}"/>
          </ac:spMkLst>
        </pc:spChg>
        <pc:spChg chg="mod">
          <ac:chgData name="Ganose, Alexander M" userId="8fc7f4ca-5b95-489f-8cd5-e908667d36e9" providerId="ADAL" clId="{748A41DB-7680-544B-B2A6-E2768EEF77F5}" dt="2023-09-18T09:41:45.751" v="444" actId="1038"/>
          <ac:spMkLst>
            <pc:docMk/>
            <pc:sldMk cId="1336922180" sldId="1747"/>
            <ac:spMk id="48" creationId="{6DCDE3CC-9FE4-6268-3921-EB3440F6D5FC}"/>
          </ac:spMkLst>
        </pc:spChg>
        <pc:spChg chg="mod">
          <ac:chgData name="Ganose, Alexander M" userId="8fc7f4ca-5b95-489f-8cd5-e908667d36e9" providerId="ADAL" clId="{748A41DB-7680-544B-B2A6-E2768EEF77F5}" dt="2023-09-18T09:41:35.467" v="426" actId="1037"/>
          <ac:spMkLst>
            <pc:docMk/>
            <pc:sldMk cId="1336922180" sldId="1747"/>
            <ac:spMk id="57" creationId="{01822D55-F490-9AA0-1753-64A1CE193D4F}"/>
          </ac:spMkLst>
        </pc:spChg>
        <pc:cxnChg chg="mod">
          <ac:chgData name="Ganose, Alexander M" userId="8fc7f4ca-5b95-489f-8cd5-e908667d36e9" providerId="ADAL" clId="{748A41DB-7680-544B-B2A6-E2768EEF77F5}" dt="2023-09-18T09:41:45.751" v="444" actId="1038"/>
          <ac:cxnSpMkLst>
            <pc:docMk/>
            <pc:sldMk cId="1336922180" sldId="1747"/>
            <ac:cxnSpMk id="54" creationId="{C4102627-683D-9447-4675-E4A54689C1BF}"/>
          </ac:cxnSpMkLst>
        </pc:cxnChg>
        <pc:cxnChg chg="mod">
          <ac:chgData name="Ganose, Alexander M" userId="8fc7f4ca-5b95-489f-8cd5-e908667d36e9" providerId="ADAL" clId="{748A41DB-7680-544B-B2A6-E2768EEF77F5}" dt="2023-09-18T09:41:45.751" v="444" actId="1038"/>
          <ac:cxnSpMkLst>
            <pc:docMk/>
            <pc:sldMk cId="1336922180" sldId="1747"/>
            <ac:cxnSpMk id="62" creationId="{86F17B54-9C50-4A63-760F-8795BAFBE358}"/>
          </ac:cxnSpMkLst>
        </pc:cxnChg>
      </pc:sldChg>
      <pc:sldChg chg="addSp delSp modSp mod">
        <pc:chgData name="Ganose, Alexander M" userId="8fc7f4ca-5b95-489f-8cd5-e908667d36e9" providerId="ADAL" clId="{748A41DB-7680-544B-B2A6-E2768EEF77F5}" dt="2023-09-18T09:44:25.186" v="523" actId="167"/>
        <pc:sldMkLst>
          <pc:docMk/>
          <pc:sldMk cId="87954417" sldId="1749"/>
        </pc:sldMkLst>
        <pc:spChg chg="add mod">
          <ac:chgData name="Ganose, Alexander M" userId="8fc7f4ca-5b95-489f-8cd5-e908667d36e9" providerId="ADAL" clId="{748A41DB-7680-544B-B2A6-E2768EEF77F5}" dt="2023-09-18T09:43:37.126" v="506" actId="12788"/>
          <ac:spMkLst>
            <pc:docMk/>
            <pc:sldMk cId="87954417" sldId="1749"/>
            <ac:spMk id="2" creationId="{8DBA38AE-71C1-26DD-61A7-85F7C90336ED}"/>
          </ac:spMkLst>
        </pc:spChg>
        <pc:spChg chg="add del mod">
          <ac:chgData name="Ganose, Alexander M" userId="8fc7f4ca-5b95-489f-8cd5-e908667d36e9" providerId="ADAL" clId="{748A41DB-7680-544B-B2A6-E2768EEF77F5}" dt="2023-09-18T09:44:02.088" v="517" actId="478"/>
          <ac:spMkLst>
            <pc:docMk/>
            <pc:sldMk cId="87954417" sldId="1749"/>
            <ac:spMk id="12" creationId="{5953832F-B76A-80D2-05AC-75CD116D3878}"/>
          </ac:spMkLst>
        </pc:spChg>
        <pc:spChg chg="add del mod">
          <ac:chgData name="Ganose, Alexander M" userId="8fc7f4ca-5b95-489f-8cd5-e908667d36e9" providerId="ADAL" clId="{748A41DB-7680-544B-B2A6-E2768EEF77F5}" dt="2023-09-18T09:44:02.088" v="517" actId="478"/>
          <ac:spMkLst>
            <pc:docMk/>
            <pc:sldMk cId="87954417" sldId="1749"/>
            <ac:spMk id="24" creationId="{E78081B2-72D0-059F-2863-BF2A39945694}"/>
          </ac:spMkLst>
        </pc:spChg>
        <pc:spChg chg="add del mod">
          <ac:chgData name="Ganose, Alexander M" userId="8fc7f4ca-5b95-489f-8cd5-e908667d36e9" providerId="ADAL" clId="{748A41DB-7680-544B-B2A6-E2768EEF77F5}" dt="2023-09-18T09:44:02.088" v="517" actId="478"/>
          <ac:spMkLst>
            <pc:docMk/>
            <pc:sldMk cId="87954417" sldId="1749"/>
            <ac:spMk id="25" creationId="{A7E31D80-C545-BD12-B95E-464AAB02108F}"/>
          </ac:spMkLst>
        </pc:spChg>
        <pc:spChg chg="mod">
          <ac:chgData name="Ganose, Alexander M" userId="8fc7f4ca-5b95-489f-8cd5-e908667d36e9" providerId="ADAL" clId="{748A41DB-7680-544B-B2A6-E2768EEF77F5}" dt="2023-09-18T09:31:11.495" v="99" actId="1076"/>
          <ac:spMkLst>
            <pc:docMk/>
            <pc:sldMk cId="87954417" sldId="1749"/>
            <ac:spMk id="27" creationId="{1B216FAF-4876-3D94-7A88-F4038375AEBF}"/>
          </ac:spMkLst>
        </pc:spChg>
        <pc:spChg chg="add del mod">
          <ac:chgData name="Ganose, Alexander M" userId="8fc7f4ca-5b95-489f-8cd5-e908667d36e9" providerId="ADAL" clId="{748A41DB-7680-544B-B2A6-E2768EEF77F5}" dt="2023-09-18T09:44:02.088" v="517" actId="478"/>
          <ac:spMkLst>
            <pc:docMk/>
            <pc:sldMk cId="87954417" sldId="1749"/>
            <ac:spMk id="28" creationId="{1E8C1B23-DB31-69A9-2BF9-0AE865D2F9B3}"/>
          </ac:spMkLst>
        </pc:spChg>
        <pc:spChg chg="add mod">
          <ac:chgData name="Ganose, Alexander M" userId="8fc7f4ca-5b95-489f-8cd5-e908667d36e9" providerId="ADAL" clId="{748A41DB-7680-544B-B2A6-E2768EEF77F5}" dt="2023-09-18T09:44:25.186" v="523" actId="167"/>
          <ac:spMkLst>
            <pc:docMk/>
            <pc:sldMk cId="87954417" sldId="1749"/>
            <ac:spMk id="29" creationId="{23447A6C-6266-BEE0-4512-FF5A3C503209}"/>
          </ac:spMkLst>
        </pc:spChg>
        <pc:spChg chg="add mod">
          <ac:chgData name="Ganose, Alexander M" userId="8fc7f4ca-5b95-489f-8cd5-e908667d36e9" providerId="ADAL" clId="{748A41DB-7680-544B-B2A6-E2768EEF77F5}" dt="2023-09-18T09:44:25.186" v="523" actId="167"/>
          <ac:spMkLst>
            <pc:docMk/>
            <pc:sldMk cId="87954417" sldId="1749"/>
            <ac:spMk id="30" creationId="{BCDCE1C8-92E2-C64B-A7F3-851FD2589DE8}"/>
          </ac:spMkLst>
        </pc:spChg>
        <pc:spChg chg="add mod">
          <ac:chgData name="Ganose, Alexander M" userId="8fc7f4ca-5b95-489f-8cd5-e908667d36e9" providerId="ADAL" clId="{748A41DB-7680-544B-B2A6-E2768EEF77F5}" dt="2023-09-18T09:44:25.186" v="523" actId="167"/>
          <ac:spMkLst>
            <pc:docMk/>
            <pc:sldMk cId="87954417" sldId="1749"/>
            <ac:spMk id="31" creationId="{84441854-5D62-4F5E-D0DE-7509BA442298}"/>
          </ac:spMkLst>
        </pc:spChg>
        <pc:spChg chg="add mod">
          <ac:chgData name="Ganose, Alexander M" userId="8fc7f4ca-5b95-489f-8cd5-e908667d36e9" providerId="ADAL" clId="{748A41DB-7680-544B-B2A6-E2768EEF77F5}" dt="2023-09-18T09:44:25.186" v="523" actId="167"/>
          <ac:spMkLst>
            <pc:docMk/>
            <pc:sldMk cId="87954417" sldId="1749"/>
            <ac:spMk id="32" creationId="{3FE68745-D1F0-642F-FF1D-E7EB67BC2E75}"/>
          </ac:spMkLst>
        </pc:spChg>
        <pc:spChg chg="del mod">
          <ac:chgData name="Ganose, Alexander M" userId="8fc7f4ca-5b95-489f-8cd5-e908667d36e9" providerId="ADAL" clId="{748A41DB-7680-544B-B2A6-E2768EEF77F5}" dt="2023-09-18T09:43:24.270" v="500" actId="478"/>
          <ac:spMkLst>
            <pc:docMk/>
            <pc:sldMk cId="87954417" sldId="1749"/>
            <ac:spMk id="67" creationId="{CF6A9D79-8DC4-4B01-06A4-CF56B96559B7}"/>
          </ac:spMkLst>
        </pc:spChg>
        <pc:spChg chg="del mod">
          <ac:chgData name="Ganose, Alexander M" userId="8fc7f4ca-5b95-489f-8cd5-e908667d36e9" providerId="ADAL" clId="{748A41DB-7680-544B-B2A6-E2768EEF77F5}" dt="2023-09-18T09:43:47.404" v="510" actId="478"/>
          <ac:spMkLst>
            <pc:docMk/>
            <pc:sldMk cId="87954417" sldId="1749"/>
            <ac:spMk id="68" creationId="{E2874217-53CD-5C76-3BAA-309D481367E6}"/>
          </ac:spMkLst>
        </pc:spChg>
        <pc:spChg chg="del mod">
          <ac:chgData name="Ganose, Alexander M" userId="8fc7f4ca-5b95-489f-8cd5-e908667d36e9" providerId="ADAL" clId="{748A41DB-7680-544B-B2A6-E2768EEF77F5}" dt="2023-09-18T09:43:47.404" v="510" actId="478"/>
          <ac:spMkLst>
            <pc:docMk/>
            <pc:sldMk cId="87954417" sldId="1749"/>
            <ac:spMk id="69" creationId="{CFB91F69-D3BE-C2A7-6CD7-C0F9581BE1D8}"/>
          </ac:spMkLst>
        </pc:spChg>
        <pc:spChg chg="del mod">
          <ac:chgData name="Ganose, Alexander M" userId="8fc7f4ca-5b95-489f-8cd5-e908667d36e9" providerId="ADAL" clId="{748A41DB-7680-544B-B2A6-E2768EEF77F5}" dt="2023-09-18T09:43:47.404" v="510" actId="478"/>
          <ac:spMkLst>
            <pc:docMk/>
            <pc:sldMk cId="87954417" sldId="1749"/>
            <ac:spMk id="70" creationId="{82678587-7BBF-6139-0031-3013481C2AC6}"/>
          </ac:spMkLst>
        </pc:spChg>
        <pc:spChg chg="del mod">
          <ac:chgData name="Ganose, Alexander M" userId="8fc7f4ca-5b95-489f-8cd5-e908667d36e9" providerId="ADAL" clId="{748A41DB-7680-544B-B2A6-E2768EEF77F5}" dt="2023-09-18T09:43:47.404" v="510" actId="478"/>
          <ac:spMkLst>
            <pc:docMk/>
            <pc:sldMk cId="87954417" sldId="1749"/>
            <ac:spMk id="71" creationId="{EA5C036C-B2AD-20E1-5E96-1441466115A8}"/>
          </ac:spMkLst>
        </pc:spChg>
        <pc:grpChg chg="mod">
          <ac:chgData name="Ganose, Alexander M" userId="8fc7f4ca-5b95-489f-8cd5-e908667d36e9" providerId="ADAL" clId="{748A41DB-7680-544B-B2A6-E2768EEF77F5}" dt="2023-09-18T09:43:37.126" v="506" actId="12788"/>
          <ac:grpSpMkLst>
            <pc:docMk/>
            <pc:sldMk cId="87954417" sldId="1749"/>
            <ac:grpSpMk id="3" creationId="{2D9A1FEB-ADF7-5CCB-E7AE-054444B5B50D}"/>
          </ac:grpSpMkLst>
        </pc:grpChg>
      </pc:sldChg>
      <pc:sldChg chg="modSp mod">
        <pc:chgData name="Ganose, Alexander M" userId="8fc7f4ca-5b95-489f-8cd5-e908667d36e9" providerId="ADAL" clId="{748A41DB-7680-544B-B2A6-E2768EEF77F5}" dt="2023-09-18T09:44:49.589" v="530" actId="1035"/>
        <pc:sldMkLst>
          <pc:docMk/>
          <pc:sldMk cId="2646810350" sldId="1750"/>
        </pc:sldMkLst>
        <pc:spChg chg="mod">
          <ac:chgData name="Ganose, Alexander M" userId="8fc7f4ca-5b95-489f-8cd5-e908667d36e9" providerId="ADAL" clId="{748A41DB-7680-544B-B2A6-E2768EEF77F5}" dt="2023-09-18T09:44:49.589" v="530" actId="1035"/>
          <ac:spMkLst>
            <pc:docMk/>
            <pc:sldMk cId="2646810350" sldId="1750"/>
            <ac:spMk id="28" creationId="{4F4885D4-0772-A1AD-0C46-916174935793}"/>
          </ac:spMkLst>
        </pc:spChg>
        <pc:grpChg chg="mod">
          <ac:chgData name="Ganose, Alexander M" userId="8fc7f4ca-5b95-489f-8cd5-e908667d36e9" providerId="ADAL" clId="{748A41DB-7680-544B-B2A6-E2768EEF77F5}" dt="2023-09-18T09:44:42.917" v="529" actId="12788"/>
          <ac:grpSpMkLst>
            <pc:docMk/>
            <pc:sldMk cId="2646810350" sldId="1750"/>
            <ac:grpSpMk id="3" creationId="{2D9A1FEB-ADF7-5CCB-E7AE-054444B5B50D}"/>
          </ac:grpSpMkLst>
        </pc:grpChg>
      </pc:sldChg>
      <pc:sldChg chg="modSp mod">
        <pc:chgData name="Ganose, Alexander M" userId="8fc7f4ca-5b95-489f-8cd5-e908667d36e9" providerId="ADAL" clId="{748A41DB-7680-544B-B2A6-E2768EEF77F5}" dt="2023-09-19T19:06:35.226" v="2061" actId="1036"/>
        <pc:sldMkLst>
          <pc:docMk/>
          <pc:sldMk cId="1256683623" sldId="1751"/>
        </pc:sldMkLst>
        <pc:spChg chg="mod">
          <ac:chgData name="Ganose, Alexander M" userId="8fc7f4ca-5b95-489f-8cd5-e908667d36e9" providerId="ADAL" clId="{748A41DB-7680-544B-B2A6-E2768EEF77F5}" dt="2023-09-19T19:06:35.226" v="2061" actId="1036"/>
          <ac:spMkLst>
            <pc:docMk/>
            <pc:sldMk cId="1256683623" sldId="1751"/>
            <ac:spMk id="3" creationId="{84F13125-D82C-772C-8314-7D2AB31FA4C0}"/>
          </ac:spMkLst>
        </pc:spChg>
        <pc:spChg chg="mod">
          <ac:chgData name="Ganose, Alexander M" userId="8fc7f4ca-5b95-489f-8cd5-e908667d36e9" providerId="ADAL" clId="{748A41DB-7680-544B-B2A6-E2768EEF77F5}" dt="2023-09-18T09:46:35.535" v="573" actId="1038"/>
          <ac:spMkLst>
            <pc:docMk/>
            <pc:sldMk cId="1256683623" sldId="1751"/>
            <ac:spMk id="37" creationId="{FCB5698B-A673-FC41-7D8C-D9D891D52024}"/>
          </ac:spMkLst>
        </pc:spChg>
        <pc:spChg chg="mod">
          <ac:chgData name="Ganose, Alexander M" userId="8fc7f4ca-5b95-489f-8cd5-e908667d36e9" providerId="ADAL" clId="{748A41DB-7680-544B-B2A6-E2768EEF77F5}" dt="2023-09-18T09:46:59.209" v="590" actId="20577"/>
          <ac:spMkLst>
            <pc:docMk/>
            <pc:sldMk cId="1256683623" sldId="1751"/>
            <ac:spMk id="38" creationId="{ED25390E-F950-A7F3-42EC-CA377375BE5F}"/>
          </ac:spMkLst>
        </pc:spChg>
        <pc:spChg chg="mod">
          <ac:chgData name="Ganose, Alexander M" userId="8fc7f4ca-5b95-489f-8cd5-e908667d36e9" providerId="ADAL" clId="{748A41DB-7680-544B-B2A6-E2768EEF77F5}" dt="2023-09-19T19:06:35.226" v="2061" actId="1036"/>
          <ac:spMkLst>
            <pc:docMk/>
            <pc:sldMk cId="1256683623" sldId="1751"/>
            <ac:spMk id="39" creationId="{12A8B1EE-384F-D573-6D27-AAD2646675BA}"/>
          </ac:spMkLst>
        </pc:spChg>
        <pc:spChg chg="mod">
          <ac:chgData name="Ganose, Alexander M" userId="8fc7f4ca-5b95-489f-8cd5-e908667d36e9" providerId="ADAL" clId="{748A41DB-7680-544B-B2A6-E2768EEF77F5}" dt="2023-09-18T09:47:15.333" v="598" actId="1036"/>
          <ac:spMkLst>
            <pc:docMk/>
            <pc:sldMk cId="1256683623" sldId="1751"/>
            <ac:spMk id="41" creationId="{807C4925-9C31-7C17-7463-2EC9FABDADB2}"/>
          </ac:spMkLst>
        </pc:spChg>
        <pc:grpChg chg="mod">
          <ac:chgData name="Ganose, Alexander M" userId="8fc7f4ca-5b95-489f-8cd5-e908667d36e9" providerId="ADAL" clId="{748A41DB-7680-544B-B2A6-E2768EEF77F5}" dt="2023-09-18T09:46:31.541" v="565" actId="12788"/>
          <ac:grpSpMkLst>
            <pc:docMk/>
            <pc:sldMk cId="1256683623" sldId="1751"/>
            <ac:grpSpMk id="29" creationId="{89B82835-E03E-BA91-A5B6-84DFC6CB8DBD}"/>
          </ac:grpSpMkLst>
        </pc:grpChg>
      </pc:sldChg>
      <pc:sldChg chg="addSp delSp modSp mod">
        <pc:chgData name="Ganose, Alexander M" userId="8fc7f4ca-5b95-489f-8cd5-e908667d36e9" providerId="ADAL" clId="{748A41DB-7680-544B-B2A6-E2768EEF77F5}" dt="2023-09-18T09:36:26.165" v="315" actId="14100"/>
        <pc:sldMkLst>
          <pc:docMk/>
          <pc:sldMk cId="2076076981" sldId="1755"/>
        </pc:sldMkLst>
        <pc:spChg chg="mod">
          <ac:chgData name="Ganose, Alexander M" userId="8fc7f4ca-5b95-489f-8cd5-e908667d36e9" providerId="ADAL" clId="{748A41DB-7680-544B-B2A6-E2768EEF77F5}" dt="2023-09-18T09:36:09.922" v="309"/>
          <ac:spMkLst>
            <pc:docMk/>
            <pc:sldMk cId="2076076981" sldId="1755"/>
            <ac:spMk id="6" creationId="{16ED2CB8-4726-B2FF-F18E-B575E6A394E4}"/>
          </ac:spMkLst>
        </pc:spChg>
        <pc:spChg chg="mod">
          <ac:chgData name="Ganose, Alexander M" userId="8fc7f4ca-5b95-489f-8cd5-e908667d36e9" providerId="ADAL" clId="{748A41DB-7680-544B-B2A6-E2768EEF77F5}" dt="2023-09-18T09:33:24.195" v="146" actId="165"/>
          <ac:spMkLst>
            <pc:docMk/>
            <pc:sldMk cId="2076076981" sldId="1755"/>
            <ac:spMk id="17" creationId="{F610DB8C-F648-A11F-600D-84A1471F53EE}"/>
          </ac:spMkLst>
        </pc:spChg>
        <pc:spChg chg="mod">
          <ac:chgData name="Ganose, Alexander M" userId="8fc7f4ca-5b95-489f-8cd5-e908667d36e9" providerId="ADAL" clId="{748A41DB-7680-544B-B2A6-E2768EEF77F5}" dt="2023-09-18T09:33:24.195" v="146" actId="165"/>
          <ac:spMkLst>
            <pc:docMk/>
            <pc:sldMk cId="2076076981" sldId="1755"/>
            <ac:spMk id="21" creationId="{E2310EBC-3437-B810-4B5E-F46FAE1A6064}"/>
          </ac:spMkLst>
        </pc:spChg>
        <pc:spChg chg="mod">
          <ac:chgData name="Ganose, Alexander M" userId="8fc7f4ca-5b95-489f-8cd5-e908667d36e9" providerId="ADAL" clId="{748A41DB-7680-544B-B2A6-E2768EEF77F5}" dt="2023-09-18T09:33:24.195" v="146" actId="165"/>
          <ac:spMkLst>
            <pc:docMk/>
            <pc:sldMk cId="2076076981" sldId="1755"/>
            <ac:spMk id="22" creationId="{9D0787F6-AD92-0082-8903-7763CD1187CD}"/>
          </ac:spMkLst>
        </pc:spChg>
        <pc:spChg chg="mod">
          <ac:chgData name="Ganose, Alexander M" userId="8fc7f4ca-5b95-489f-8cd5-e908667d36e9" providerId="ADAL" clId="{748A41DB-7680-544B-B2A6-E2768EEF77F5}" dt="2023-09-18T09:36:26.165" v="315" actId="14100"/>
          <ac:spMkLst>
            <pc:docMk/>
            <pc:sldMk cId="2076076981" sldId="1755"/>
            <ac:spMk id="37" creationId="{47303F6C-A9B6-A2CA-9854-5FDE7479A15B}"/>
          </ac:spMkLst>
        </pc:spChg>
        <pc:spChg chg="mod">
          <ac:chgData name="Ganose, Alexander M" userId="8fc7f4ca-5b95-489f-8cd5-e908667d36e9" providerId="ADAL" clId="{748A41DB-7680-544B-B2A6-E2768EEF77F5}" dt="2023-09-18T09:33:24.195" v="146" actId="165"/>
          <ac:spMkLst>
            <pc:docMk/>
            <pc:sldMk cId="2076076981" sldId="1755"/>
            <ac:spMk id="38" creationId="{C2E9FFF6-C7A6-D979-C69C-FAD75C627D03}"/>
          </ac:spMkLst>
        </pc:spChg>
        <pc:spChg chg="mod">
          <ac:chgData name="Ganose, Alexander M" userId="8fc7f4ca-5b95-489f-8cd5-e908667d36e9" providerId="ADAL" clId="{748A41DB-7680-544B-B2A6-E2768EEF77F5}" dt="2023-09-18T09:33:24.195" v="146" actId="165"/>
          <ac:spMkLst>
            <pc:docMk/>
            <pc:sldMk cId="2076076981" sldId="1755"/>
            <ac:spMk id="39" creationId="{9FBADC55-9F36-D8E9-99F9-D074C0A785A0}"/>
          </ac:spMkLst>
        </pc:spChg>
        <pc:spChg chg="del mod">
          <ac:chgData name="Ganose, Alexander M" userId="8fc7f4ca-5b95-489f-8cd5-e908667d36e9" providerId="ADAL" clId="{748A41DB-7680-544B-B2A6-E2768EEF77F5}" dt="2023-09-18T09:33:17.864" v="145" actId="478"/>
          <ac:spMkLst>
            <pc:docMk/>
            <pc:sldMk cId="2076076981" sldId="1755"/>
            <ac:spMk id="40" creationId="{864882AC-A2EA-3BB1-34F8-16946E85925E}"/>
          </ac:spMkLst>
        </pc:spChg>
        <pc:spChg chg="mod topLvl">
          <ac:chgData name="Ganose, Alexander M" userId="8fc7f4ca-5b95-489f-8cd5-e908667d36e9" providerId="ADAL" clId="{748A41DB-7680-544B-B2A6-E2768EEF77F5}" dt="2023-09-18T09:34:58.677" v="165" actId="552"/>
          <ac:spMkLst>
            <pc:docMk/>
            <pc:sldMk cId="2076076981" sldId="1755"/>
            <ac:spMk id="46" creationId="{6EE39452-0E2C-AE77-C2B9-52ADD39569F6}"/>
          </ac:spMkLst>
        </pc:spChg>
        <pc:spChg chg="mod">
          <ac:chgData name="Ganose, Alexander M" userId="8fc7f4ca-5b95-489f-8cd5-e908667d36e9" providerId="ADAL" clId="{748A41DB-7680-544B-B2A6-E2768EEF77F5}" dt="2023-09-18T09:34:10.644" v="155" actId="165"/>
          <ac:spMkLst>
            <pc:docMk/>
            <pc:sldMk cId="2076076981" sldId="1755"/>
            <ac:spMk id="47" creationId="{AD83DAB0-F6FA-5EF1-6F52-8F1049AED3B6}"/>
          </ac:spMkLst>
        </pc:spChg>
        <pc:spChg chg="add mod">
          <ac:chgData name="Ganose, Alexander M" userId="8fc7f4ca-5b95-489f-8cd5-e908667d36e9" providerId="ADAL" clId="{748A41DB-7680-544B-B2A6-E2768EEF77F5}" dt="2023-09-18T09:34:58.677" v="165" actId="552"/>
          <ac:spMkLst>
            <pc:docMk/>
            <pc:sldMk cId="2076076981" sldId="1755"/>
            <ac:spMk id="54" creationId="{3B645FB6-ADFE-70DB-BC3F-2CEEE0201357}"/>
          </ac:spMkLst>
        </pc:spChg>
        <pc:spChg chg="add mod">
          <ac:chgData name="Ganose, Alexander M" userId="8fc7f4ca-5b95-489f-8cd5-e908667d36e9" providerId="ADAL" clId="{748A41DB-7680-544B-B2A6-E2768EEF77F5}" dt="2023-09-18T09:34:58.677" v="165" actId="552"/>
          <ac:spMkLst>
            <pc:docMk/>
            <pc:sldMk cId="2076076981" sldId="1755"/>
            <ac:spMk id="55" creationId="{2C117004-B0B3-0C39-5DEE-6898A9DC4816}"/>
          </ac:spMkLst>
        </pc:spChg>
        <pc:spChg chg="add mod">
          <ac:chgData name="Ganose, Alexander M" userId="8fc7f4ca-5b95-489f-8cd5-e908667d36e9" providerId="ADAL" clId="{748A41DB-7680-544B-B2A6-E2768EEF77F5}" dt="2023-09-18T09:34:58.677" v="165" actId="552"/>
          <ac:spMkLst>
            <pc:docMk/>
            <pc:sldMk cId="2076076981" sldId="1755"/>
            <ac:spMk id="56" creationId="{85FD94E3-55C3-19E2-B568-0331C4CEBDDB}"/>
          </ac:spMkLst>
        </pc:spChg>
        <pc:spChg chg="add mod">
          <ac:chgData name="Ganose, Alexander M" userId="8fc7f4ca-5b95-489f-8cd5-e908667d36e9" providerId="ADAL" clId="{748A41DB-7680-544B-B2A6-E2768EEF77F5}" dt="2023-09-18T09:34:58.677" v="165" actId="552"/>
          <ac:spMkLst>
            <pc:docMk/>
            <pc:sldMk cId="2076076981" sldId="1755"/>
            <ac:spMk id="57" creationId="{16692DCF-8C71-5CC8-1CC5-9D58923B42C8}"/>
          </ac:spMkLst>
        </pc:spChg>
        <pc:spChg chg="add mod">
          <ac:chgData name="Ganose, Alexander M" userId="8fc7f4ca-5b95-489f-8cd5-e908667d36e9" providerId="ADAL" clId="{748A41DB-7680-544B-B2A6-E2768EEF77F5}" dt="2023-09-18T09:34:28.231" v="160" actId="14100"/>
          <ac:spMkLst>
            <pc:docMk/>
            <pc:sldMk cId="2076076981" sldId="1755"/>
            <ac:spMk id="58" creationId="{3FD18D48-10B0-8145-F54E-621B0572EDCE}"/>
          </ac:spMkLst>
        </pc:spChg>
        <pc:spChg chg="add mod">
          <ac:chgData name="Ganose, Alexander M" userId="8fc7f4ca-5b95-489f-8cd5-e908667d36e9" providerId="ADAL" clId="{748A41DB-7680-544B-B2A6-E2768EEF77F5}" dt="2023-09-18T09:34:58.677" v="165" actId="552"/>
          <ac:spMkLst>
            <pc:docMk/>
            <pc:sldMk cId="2076076981" sldId="1755"/>
            <ac:spMk id="59" creationId="{5C9A2DED-46F5-3387-9258-57750E812639}"/>
          </ac:spMkLst>
        </pc:spChg>
        <pc:grpChg chg="add del mod">
          <ac:chgData name="Ganose, Alexander M" userId="8fc7f4ca-5b95-489f-8cd5-e908667d36e9" providerId="ADAL" clId="{748A41DB-7680-544B-B2A6-E2768EEF77F5}" dt="2023-09-18T09:33:24.195" v="146" actId="165"/>
          <ac:grpSpMkLst>
            <pc:docMk/>
            <pc:sldMk cId="2076076981" sldId="1755"/>
            <ac:grpSpMk id="2" creationId="{3DBE6F68-6A87-8681-5CD7-55B9EADCE00D}"/>
          </ac:grpSpMkLst>
        </pc:grpChg>
        <pc:grpChg chg="del mod topLvl">
          <ac:chgData name="Ganose, Alexander M" userId="8fc7f4ca-5b95-489f-8cd5-e908667d36e9" providerId="ADAL" clId="{748A41DB-7680-544B-B2A6-E2768EEF77F5}" dt="2023-09-18T09:34:10.644" v="155" actId="165"/>
          <ac:grpSpMkLst>
            <pc:docMk/>
            <pc:sldMk cId="2076076981" sldId="1755"/>
            <ac:grpSpMk id="3" creationId="{8EAB0EF3-77F6-4155-925C-55EB675163C9}"/>
          </ac:grpSpMkLst>
        </pc:grpChg>
        <pc:grpChg chg="del mod topLvl">
          <ac:chgData name="Ganose, Alexander M" userId="8fc7f4ca-5b95-489f-8cd5-e908667d36e9" providerId="ADAL" clId="{748A41DB-7680-544B-B2A6-E2768EEF77F5}" dt="2023-09-18T09:33:26.789" v="147" actId="478"/>
          <ac:grpSpMkLst>
            <pc:docMk/>
            <pc:sldMk cId="2076076981" sldId="1755"/>
            <ac:grpSpMk id="5" creationId="{0514E461-97F5-594F-FEDF-8042A36307BE}"/>
          </ac:grpSpMkLst>
        </pc:grpChg>
        <pc:grpChg chg="mod">
          <ac:chgData name="Ganose, Alexander M" userId="8fc7f4ca-5b95-489f-8cd5-e908667d36e9" providerId="ADAL" clId="{748A41DB-7680-544B-B2A6-E2768EEF77F5}" dt="2023-09-18T09:33:24.195" v="146" actId="165"/>
          <ac:grpSpMkLst>
            <pc:docMk/>
            <pc:sldMk cId="2076076981" sldId="1755"/>
            <ac:grpSpMk id="12" creationId="{E1865EBF-31EC-F352-5851-AFC17D899716}"/>
          </ac:grpSpMkLst>
        </pc:grpChg>
        <pc:grpChg chg="mod">
          <ac:chgData name="Ganose, Alexander M" userId="8fc7f4ca-5b95-489f-8cd5-e908667d36e9" providerId="ADAL" clId="{748A41DB-7680-544B-B2A6-E2768EEF77F5}" dt="2023-09-18T09:33:03.129" v="141" actId="1076"/>
          <ac:grpSpMkLst>
            <pc:docMk/>
            <pc:sldMk cId="2076076981" sldId="1755"/>
            <ac:grpSpMk id="36" creationId="{7C16FF12-8890-8540-AF13-8308A82B0117}"/>
          </ac:grpSpMkLst>
        </pc:grpChg>
        <pc:grpChg chg="mod topLvl">
          <ac:chgData name="Ganose, Alexander M" userId="8fc7f4ca-5b95-489f-8cd5-e908667d36e9" providerId="ADAL" clId="{748A41DB-7680-544B-B2A6-E2768EEF77F5}" dt="2023-09-18T09:34:10.644" v="155" actId="165"/>
          <ac:grpSpMkLst>
            <pc:docMk/>
            <pc:sldMk cId="2076076981" sldId="1755"/>
            <ac:grpSpMk id="45" creationId="{4B4DB9FC-CD60-5FE1-DD70-36203EA61D35}"/>
          </ac:grpSpMkLst>
        </pc:grpChg>
        <pc:cxnChg chg="del mod topLvl">
          <ac:chgData name="Ganose, Alexander M" userId="8fc7f4ca-5b95-489f-8cd5-e908667d36e9" providerId="ADAL" clId="{748A41DB-7680-544B-B2A6-E2768EEF77F5}" dt="2023-09-18T09:33:26.789" v="147" actId="478"/>
          <ac:cxnSpMkLst>
            <pc:docMk/>
            <pc:sldMk cId="2076076981" sldId="1755"/>
            <ac:cxnSpMk id="7" creationId="{E5873B8A-C0B7-1A50-D3D2-885FEB1F66E2}"/>
          </ac:cxnSpMkLst>
        </pc:cxnChg>
        <pc:cxnChg chg="mod">
          <ac:chgData name="Ganose, Alexander M" userId="8fc7f4ca-5b95-489f-8cd5-e908667d36e9" providerId="ADAL" clId="{748A41DB-7680-544B-B2A6-E2768EEF77F5}" dt="2023-09-18T09:33:24.195" v="146" actId="165"/>
          <ac:cxnSpMkLst>
            <pc:docMk/>
            <pc:sldMk cId="2076076981" sldId="1755"/>
            <ac:cxnSpMk id="41" creationId="{BF4AAE3B-AE48-4EFB-1CDD-BD8AF612CAEB}"/>
          </ac:cxnSpMkLst>
        </pc:cxnChg>
        <pc:cxnChg chg="mod">
          <ac:chgData name="Ganose, Alexander M" userId="8fc7f4ca-5b95-489f-8cd5-e908667d36e9" providerId="ADAL" clId="{748A41DB-7680-544B-B2A6-E2768EEF77F5}" dt="2023-09-18T09:33:24.195" v="146" actId="165"/>
          <ac:cxnSpMkLst>
            <pc:docMk/>
            <pc:sldMk cId="2076076981" sldId="1755"/>
            <ac:cxnSpMk id="42" creationId="{21B70B75-ACBD-7C9A-0402-0F7B1EE994CA}"/>
          </ac:cxnSpMkLst>
        </pc:cxnChg>
        <pc:cxnChg chg="mod">
          <ac:chgData name="Ganose, Alexander M" userId="8fc7f4ca-5b95-489f-8cd5-e908667d36e9" providerId="ADAL" clId="{748A41DB-7680-544B-B2A6-E2768EEF77F5}" dt="2023-09-18T09:33:24.195" v="146" actId="165"/>
          <ac:cxnSpMkLst>
            <pc:docMk/>
            <pc:sldMk cId="2076076981" sldId="1755"/>
            <ac:cxnSpMk id="43" creationId="{A9211142-4849-3E2E-6CA8-1385303965CD}"/>
          </ac:cxnSpMkLst>
        </pc:cxnChg>
        <pc:cxnChg chg="mod">
          <ac:chgData name="Ganose, Alexander M" userId="8fc7f4ca-5b95-489f-8cd5-e908667d36e9" providerId="ADAL" clId="{748A41DB-7680-544B-B2A6-E2768EEF77F5}" dt="2023-09-18T09:33:24.195" v="146" actId="165"/>
          <ac:cxnSpMkLst>
            <pc:docMk/>
            <pc:sldMk cId="2076076981" sldId="1755"/>
            <ac:cxnSpMk id="44" creationId="{31431677-6903-9EFB-1591-51844474EC8D}"/>
          </ac:cxnSpMkLst>
        </pc:cxnChg>
        <pc:cxnChg chg="mod">
          <ac:chgData name="Ganose, Alexander M" userId="8fc7f4ca-5b95-489f-8cd5-e908667d36e9" providerId="ADAL" clId="{748A41DB-7680-544B-B2A6-E2768EEF77F5}" dt="2023-09-18T09:34:10.644" v="155" actId="165"/>
          <ac:cxnSpMkLst>
            <pc:docMk/>
            <pc:sldMk cId="2076076981" sldId="1755"/>
            <ac:cxnSpMk id="48" creationId="{99D1B681-1896-E847-46E2-F0EE2C413258}"/>
          </ac:cxnSpMkLst>
        </pc:cxnChg>
        <pc:cxnChg chg="mod">
          <ac:chgData name="Ganose, Alexander M" userId="8fc7f4ca-5b95-489f-8cd5-e908667d36e9" providerId="ADAL" clId="{748A41DB-7680-544B-B2A6-E2768EEF77F5}" dt="2023-09-18T09:34:10.644" v="155" actId="165"/>
          <ac:cxnSpMkLst>
            <pc:docMk/>
            <pc:sldMk cId="2076076981" sldId="1755"/>
            <ac:cxnSpMk id="49" creationId="{39391793-17FD-D15A-B79E-09F7EB70C94C}"/>
          </ac:cxnSpMkLst>
        </pc:cxnChg>
        <pc:cxnChg chg="mod">
          <ac:chgData name="Ganose, Alexander M" userId="8fc7f4ca-5b95-489f-8cd5-e908667d36e9" providerId="ADAL" clId="{748A41DB-7680-544B-B2A6-E2768EEF77F5}" dt="2023-09-18T09:34:10.644" v="155" actId="165"/>
          <ac:cxnSpMkLst>
            <pc:docMk/>
            <pc:sldMk cId="2076076981" sldId="1755"/>
            <ac:cxnSpMk id="50" creationId="{9C9CAC9E-9378-1802-733F-4C7F44C75835}"/>
          </ac:cxnSpMkLst>
        </pc:cxnChg>
        <pc:cxnChg chg="mod">
          <ac:chgData name="Ganose, Alexander M" userId="8fc7f4ca-5b95-489f-8cd5-e908667d36e9" providerId="ADAL" clId="{748A41DB-7680-544B-B2A6-E2768EEF77F5}" dt="2023-09-18T09:34:10.644" v="155" actId="165"/>
          <ac:cxnSpMkLst>
            <pc:docMk/>
            <pc:sldMk cId="2076076981" sldId="1755"/>
            <ac:cxnSpMk id="51" creationId="{C4ABEDA8-4114-45E4-4C8B-11480464BF18}"/>
          </ac:cxnSpMkLst>
        </pc:cxnChg>
        <pc:cxnChg chg="mod">
          <ac:chgData name="Ganose, Alexander M" userId="8fc7f4ca-5b95-489f-8cd5-e908667d36e9" providerId="ADAL" clId="{748A41DB-7680-544B-B2A6-E2768EEF77F5}" dt="2023-09-18T09:34:10.644" v="155" actId="165"/>
          <ac:cxnSpMkLst>
            <pc:docMk/>
            <pc:sldMk cId="2076076981" sldId="1755"/>
            <ac:cxnSpMk id="52" creationId="{521EECC7-C50E-D34B-D3B6-8C43FB9DEF0D}"/>
          </ac:cxnSpMkLst>
        </pc:cxnChg>
        <pc:cxnChg chg="mod">
          <ac:chgData name="Ganose, Alexander M" userId="8fc7f4ca-5b95-489f-8cd5-e908667d36e9" providerId="ADAL" clId="{748A41DB-7680-544B-B2A6-E2768EEF77F5}" dt="2023-09-18T09:34:10.644" v="155" actId="165"/>
          <ac:cxnSpMkLst>
            <pc:docMk/>
            <pc:sldMk cId="2076076981" sldId="1755"/>
            <ac:cxnSpMk id="53" creationId="{579511E5-39CD-216E-4846-85D6EADFB6FA}"/>
          </ac:cxnSpMkLst>
        </pc:cxnChg>
      </pc:sldChg>
      <pc:sldChg chg="modSp mod">
        <pc:chgData name="Ganose, Alexander M" userId="8fc7f4ca-5b95-489f-8cd5-e908667d36e9" providerId="ADAL" clId="{748A41DB-7680-544B-B2A6-E2768EEF77F5}" dt="2023-09-18T22:16:46.561" v="1836" actId="20577"/>
        <pc:sldMkLst>
          <pc:docMk/>
          <pc:sldMk cId="4020411277" sldId="1756"/>
        </pc:sldMkLst>
        <pc:spChg chg="mod">
          <ac:chgData name="Ganose, Alexander M" userId="8fc7f4ca-5b95-489f-8cd5-e908667d36e9" providerId="ADAL" clId="{748A41DB-7680-544B-B2A6-E2768EEF77F5}" dt="2023-09-18T22:16:46.561" v="1836" actId="20577"/>
          <ac:spMkLst>
            <pc:docMk/>
            <pc:sldMk cId="4020411277" sldId="1756"/>
            <ac:spMk id="4" creationId="{F26270F8-9ADD-D488-5969-A470AB622062}"/>
          </ac:spMkLst>
        </pc:spChg>
      </pc:sldChg>
      <pc:sldChg chg="addSp delSp modSp mod ord modNotesTx">
        <pc:chgData name="Ganose, Alexander M" userId="8fc7f4ca-5b95-489f-8cd5-e908667d36e9" providerId="ADAL" clId="{748A41DB-7680-544B-B2A6-E2768EEF77F5}" dt="2023-09-18T22:17:02.855" v="1847" actId="20577"/>
        <pc:sldMkLst>
          <pc:docMk/>
          <pc:sldMk cId="2945877887" sldId="1757"/>
        </pc:sldMkLst>
        <pc:spChg chg="add mod">
          <ac:chgData name="Ganose, Alexander M" userId="8fc7f4ca-5b95-489f-8cd5-e908667d36e9" providerId="ADAL" clId="{748A41DB-7680-544B-B2A6-E2768EEF77F5}" dt="2023-09-18T22:17:02.855" v="1847" actId="20577"/>
          <ac:spMkLst>
            <pc:docMk/>
            <pc:sldMk cId="2945877887" sldId="1757"/>
            <ac:spMk id="2" creationId="{FAB32FDF-2D42-FD56-6464-6A0F1ECBFCCA}"/>
          </ac:spMkLst>
        </pc:spChg>
        <pc:spChg chg="add mod">
          <ac:chgData name="Ganose, Alexander M" userId="8fc7f4ca-5b95-489f-8cd5-e908667d36e9" providerId="ADAL" clId="{748A41DB-7680-544B-B2A6-E2768EEF77F5}" dt="2023-09-18T16:26:00.883" v="1002" actId="1038"/>
          <ac:spMkLst>
            <pc:docMk/>
            <pc:sldMk cId="2945877887" sldId="1757"/>
            <ac:spMk id="3" creationId="{2F755909-BC2D-5D96-0983-EB7BDD864704}"/>
          </ac:spMkLst>
        </pc:spChg>
        <pc:spChg chg="add mod">
          <ac:chgData name="Ganose, Alexander M" userId="8fc7f4ca-5b95-489f-8cd5-e908667d36e9" providerId="ADAL" clId="{748A41DB-7680-544B-B2A6-E2768EEF77F5}" dt="2023-09-18T16:25:54.710" v="987" actId="1036"/>
          <ac:spMkLst>
            <pc:docMk/>
            <pc:sldMk cId="2945877887" sldId="1757"/>
            <ac:spMk id="7" creationId="{0885EECE-3113-F724-352B-4F2F0A08CD93}"/>
          </ac:spMkLst>
        </pc:spChg>
        <pc:spChg chg="del mod">
          <ac:chgData name="Ganose, Alexander M" userId="8fc7f4ca-5b95-489f-8cd5-e908667d36e9" providerId="ADAL" clId="{748A41DB-7680-544B-B2A6-E2768EEF77F5}" dt="2023-09-18T16:18:21.996" v="843" actId="478"/>
          <ac:spMkLst>
            <pc:docMk/>
            <pc:sldMk cId="2945877887" sldId="1757"/>
            <ac:spMk id="12" creationId="{F202A375-904F-A648-A320-ED65D87EAD7F}"/>
          </ac:spMkLst>
        </pc:spChg>
        <pc:picChg chg="add mod modCrop">
          <ac:chgData name="Ganose, Alexander M" userId="8fc7f4ca-5b95-489f-8cd5-e908667d36e9" providerId="ADAL" clId="{748A41DB-7680-544B-B2A6-E2768EEF77F5}" dt="2023-09-18T16:25:57.025" v="991" actId="1035"/>
          <ac:picMkLst>
            <pc:docMk/>
            <pc:sldMk cId="2945877887" sldId="1757"/>
            <ac:picMk id="5" creationId="{4EED8F7A-2350-D0AA-DCC8-EE0E2662A3C6}"/>
          </ac:picMkLst>
        </pc:picChg>
        <pc:picChg chg="add del mod">
          <ac:chgData name="Ganose, Alexander M" userId="8fc7f4ca-5b95-489f-8cd5-e908667d36e9" providerId="ADAL" clId="{748A41DB-7680-544B-B2A6-E2768EEF77F5}" dt="2023-09-18T16:23:42.111" v="925" actId="478"/>
          <ac:picMkLst>
            <pc:docMk/>
            <pc:sldMk cId="2945877887" sldId="1757"/>
            <ac:picMk id="6" creationId="{5C721311-05B2-A425-E34D-1291DE1FE772}"/>
          </ac:picMkLst>
        </pc:picChg>
        <pc:picChg chg="add mod">
          <ac:chgData name="Ganose, Alexander M" userId="8fc7f4ca-5b95-489f-8cd5-e908667d36e9" providerId="ADAL" clId="{748A41DB-7680-544B-B2A6-E2768EEF77F5}" dt="2023-09-18T16:26:00.883" v="1002" actId="1038"/>
          <ac:picMkLst>
            <pc:docMk/>
            <pc:sldMk cId="2945877887" sldId="1757"/>
            <ac:picMk id="1026" creationId="{41062907-AB68-6F3A-9078-22D40C0AC502}"/>
          </ac:picMkLst>
        </pc:picChg>
      </pc:sldChg>
      <pc:sldChg chg="modSp mod">
        <pc:chgData name="Ganose, Alexander M" userId="8fc7f4ca-5b95-489f-8cd5-e908667d36e9" providerId="ADAL" clId="{748A41DB-7680-544B-B2A6-E2768EEF77F5}" dt="2023-09-18T14:58:14.665" v="657" actId="20577"/>
        <pc:sldMkLst>
          <pc:docMk/>
          <pc:sldMk cId="3042746606" sldId="1764"/>
        </pc:sldMkLst>
        <pc:spChg chg="mod">
          <ac:chgData name="Ganose, Alexander M" userId="8fc7f4ca-5b95-489f-8cd5-e908667d36e9" providerId="ADAL" clId="{748A41DB-7680-544B-B2A6-E2768EEF77F5}" dt="2023-09-18T09:32:45.325" v="136" actId="20577"/>
          <ac:spMkLst>
            <pc:docMk/>
            <pc:sldMk cId="3042746606" sldId="1764"/>
            <ac:spMk id="45" creationId="{99F93097-4B2B-90F0-B34C-4AABC3F521F0}"/>
          </ac:spMkLst>
        </pc:spChg>
        <pc:spChg chg="mod">
          <ac:chgData name="Ganose, Alexander M" userId="8fc7f4ca-5b95-489f-8cd5-e908667d36e9" providerId="ADAL" clId="{748A41DB-7680-544B-B2A6-E2768EEF77F5}" dt="2023-09-18T09:32:49.835" v="140" actId="20577"/>
          <ac:spMkLst>
            <pc:docMk/>
            <pc:sldMk cId="3042746606" sldId="1764"/>
            <ac:spMk id="46" creationId="{402D594F-5127-8BED-0A30-52DEEA0CE5BD}"/>
          </ac:spMkLst>
        </pc:spChg>
        <pc:spChg chg="mod">
          <ac:chgData name="Ganose, Alexander M" userId="8fc7f4ca-5b95-489f-8cd5-e908667d36e9" providerId="ADAL" clId="{748A41DB-7680-544B-B2A6-E2768EEF77F5}" dt="2023-09-18T14:58:14.665" v="657" actId="20577"/>
          <ac:spMkLst>
            <pc:docMk/>
            <pc:sldMk cId="3042746606" sldId="1764"/>
            <ac:spMk id="50" creationId="{BFB78227-FD10-FA57-812E-91A37DEA1905}"/>
          </ac:spMkLst>
        </pc:spChg>
      </pc:sldChg>
      <pc:sldChg chg="modSp">
        <pc:chgData name="Ganose, Alexander M" userId="8fc7f4ca-5b95-489f-8cd5-e908667d36e9" providerId="ADAL" clId="{748A41DB-7680-544B-B2A6-E2768EEF77F5}" dt="2023-09-18T09:37:01.600" v="317" actId="20577"/>
        <pc:sldMkLst>
          <pc:docMk/>
          <pc:sldMk cId="55472573" sldId="1765"/>
        </pc:sldMkLst>
        <pc:spChg chg="mod">
          <ac:chgData name="Ganose, Alexander M" userId="8fc7f4ca-5b95-489f-8cd5-e908667d36e9" providerId="ADAL" clId="{748A41DB-7680-544B-B2A6-E2768EEF77F5}" dt="2023-09-18T09:37:01.600" v="317" actId="20577"/>
          <ac:spMkLst>
            <pc:docMk/>
            <pc:sldMk cId="55472573" sldId="1765"/>
            <ac:spMk id="2" creationId="{671D2E10-918C-52DD-622C-A7D27DE16FFE}"/>
          </ac:spMkLst>
        </pc:spChg>
      </pc:sldChg>
      <pc:sldChg chg="addSp delSp modSp add mod ord">
        <pc:chgData name="Ganose, Alexander M" userId="8fc7f4ca-5b95-489f-8cd5-e908667d36e9" providerId="ADAL" clId="{748A41DB-7680-544B-B2A6-E2768EEF77F5}" dt="2023-09-18T17:11:29.451" v="1789" actId="20578"/>
        <pc:sldMkLst>
          <pc:docMk/>
          <pc:sldMk cId="1364746879" sldId="1767"/>
        </pc:sldMkLst>
        <pc:spChg chg="mod">
          <ac:chgData name="Ganose, Alexander M" userId="8fc7f4ca-5b95-489f-8cd5-e908667d36e9" providerId="ADAL" clId="{748A41DB-7680-544B-B2A6-E2768EEF77F5}" dt="2023-09-18T16:27:00.009" v="1152" actId="207"/>
          <ac:spMkLst>
            <pc:docMk/>
            <pc:sldMk cId="1364746879" sldId="1767"/>
            <ac:spMk id="2" creationId="{FAB32FDF-2D42-FD56-6464-6A0F1ECBFCCA}"/>
          </ac:spMkLst>
        </pc:spChg>
        <pc:spChg chg="mod">
          <ac:chgData name="Ganose, Alexander M" userId="8fc7f4ca-5b95-489f-8cd5-e908667d36e9" providerId="ADAL" clId="{748A41DB-7680-544B-B2A6-E2768EEF77F5}" dt="2023-09-18T16:44:38.845" v="1275" actId="20577"/>
          <ac:spMkLst>
            <pc:docMk/>
            <pc:sldMk cId="1364746879" sldId="1767"/>
            <ac:spMk id="3" creationId="{2F755909-BC2D-5D96-0983-EB7BDD864704}"/>
          </ac:spMkLst>
        </pc:spChg>
        <pc:spChg chg="mod">
          <ac:chgData name="Ganose, Alexander M" userId="8fc7f4ca-5b95-489f-8cd5-e908667d36e9" providerId="ADAL" clId="{748A41DB-7680-544B-B2A6-E2768EEF77F5}" dt="2023-09-18T16:45:25.774" v="1310" actId="20577"/>
          <ac:spMkLst>
            <pc:docMk/>
            <pc:sldMk cId="1364746879" sldId="1767"/>
            <ac:spMk id="7" creationId="{0885EECE-3113-F724-352B-4F2F0A08CD93}"/>
          </ac:spMkLst>
        </pc:spChg>
        <pc:spChg chg="mod">
          <ac:chgData name="Ganose, Alexander M" userId="8fc7f4ca-5b95-489f-8cd5-e908667d36e9" providerId="ADAL" clId="{748A41DB-7680-544B-B2A6-E2768EEF77F5}" dt="2023-09-18T17:02:50.463" v="1754" actId="20577"/>
          <ac:spMkLst>
            <pc:docMk/>
            <pc:sldMk cId="1364746879" sldId="1767"/>
            <ac:spMk id="18" creationId="{DEDEDFDA-D8D7-7F4B-83A1-E08A889531D3}"/>
          </ac:spMkLst>
        </pc:spChg>
        <pc:picChg chg="del">
          <ac:chgData name="Ganose, Alexander M" userId="8fc7f4ca-5b95-489f-8cd5-e908667d36e9" providerId="ADAL" clId="{748A41DB-7680-544B-B2A6-E2768EEF77F5}" dt="2023-09-18T16:27:02.031" v="1153" actId="478"/>
          <ac:picMkLst>
            <pc:docMk/>
            <pc:sldMk cId="1364746879" sldId="1767"/>
            <ac:picMk id="5" creationId="{4EED8F7A-2350-D0AA-DCC8-EE0E2662A3C6}"/>
          </ac:picMkLst>
        </pc:picChg>
        <pc:picChg chg="add mod">
          <ac:chgData name="Ganose, Alexander M" userId="8fc7f4ca-5b95-489f-8cd5-e908667d36e9" providerId="ADAL" clId="{748A41DB-7680-544B-B2A6-E2768EEF77F5}" dt="2023-09-18T16:29:43.041" v="1168" actId="1076"/>
          <ac:picMkLst>
            <pc:docMk/>
            <pc:sldMk cId="1364746879" sldId="1767"/>
            <ac:picMk id="6" creationId="{732BCCB3-7125-3E54-B39C-02C1F2CF50DA}"/>
          </ac:picMkLst>
        </pc:picChg>
        <pc:picChg chg="del">
          <ac:chgData name="Ganose, Alexander M" userId="8fc7f4ca-5b95-489f-8cd5-e908667d36e9" providerId="ADAL" clId="{748A41DB-7680-544B-B2A6-E2768EEF77F5}" dt="2023-09-18T16:27:02.031" v="1153" actId="478"/>
          <ac:picMkLst>
            <pc:docMk/>
            <pc:sldMk cId="1364746879" sldId="1767"/>
            <ac:picMk id="1026" creationId="{41062907-AB68-6F3A-9078-22D40C0AC502}"/>
          </ac:picMkLst>
        </pc:picChg>
        <pc:picChg chg="add mod">
          <ac:chgData name="Ganose, Alexander M" userId="8fc7f4ca-5b95-489f-8cd5-e908667d36e9" providerId="ADAL" clId="{748A41DB-7680-544B-B2A6-E2768EEF77F5}" dt="2023-09-18T17:02:57.593" v="1762" actId="1035"/>
          <ac:picMkLst>
            <pc:docMk/>
            <pc:sldMk cId="1364746879" sldId="1767"/>
            <ac:picMk id="2050" creationId="{F63FECF4-1BA3-16BE-BCDC-6AF4BA1C14B4}"/>
          </ac:picMkLst>
        </pc:picChg>
      </pc:sldChg>
      <pc:sldChg chg="addSp delSp modSp add mod ord">
        <pc:chgData name="Ganose, Alexander M" userId="8fc7f4ca-5b95-489f-8cd5-e908667d36e9" providerId="ADAL" clId="{748A41DB-7680-544B-B2A6-E2768EEF77F5}" dt="2023-09-18T22:18:05.978" v="1865" actId="20577"/>
        <pc:sldMkLst>
          <pc:docMk/>
          <pc:sldMk cId="3441675370" sldId="1768"/>
        </pc:sldMkLst>
        <pc:spChg chg="mod">
          <ac:chgData name="Ganose, Alexander M" userId="8fc7f4ca-5b95-489f-8cd5-e908667d36e9" providerId="ADAL" clId="{748A41DB-7680-544B-B2A6-E2768EEF77F5}" dt="2023-09-18T22:17:40.382" v="1858" actId="20577"/>
          <ac:spMkLst>
            <pc:docMk/>
            <pc:sldMk cId="3441675370" sldId="1768"/>
            <ac:spMk id="2" creationId="{FAB32FDF-2D42-FD56-6464-6A0F1ECBFCCA}"/>
          </ac:spMkLst>
        </pc:spChg>
        <pc:spChg chg="del">
          <ac:chgData name="Ganose, Alexander M" userId="8fc7f4ca-5b95-489f-8cd5-e908667d36e9" providerId="ADAL" clId="{748A41DB-7680-544B-B2A6-E2768EEF77F5}" dt="2023-09-18T16:45:38.832" v="1312" actId="478"/>
          <ac:spMkLst>
            <pc:docMk/>
            <pc:sldMk cId="3441675370" sldId="1768"/>
            <ac:spMk id="3" creationId="{2F755909-BC2D-5D96-0983-EB7BDD864704}"/>
          </ac:spMkLst>
        </pc:spChg>
        <pc:spChg chg="del">
          <ac:chgData name="Ganose, Alexander M" userId="8fc7f4ca-5b95-489f-8cd5-e908667d36e9" providerId="ADAL" clId="{748A41DB-7680-544B-B2A6-E2768EEF77F5}" dt="2023-09-18T16:45:38.832" v="1312" actId="478"/>
          <ac:spMkLst>
            <pc:docMk/>
            <pc:sldMk cId="3441675370" sldId="1768"/>
            <ac:spMk id="7" creationId="{0885EECE-3113-F724-352B-4F2F0A08CD93}"/>
          </ac:spMkLst>
        </pc:spChg>
        <pc:spChg chg="del mod">
          <ac:chgData name="Ganose, Alexander M" userId="8fc7f4ca-5b95-489f-8cd5-e908667d36e9" providerId="ADAL" clId="{748A41DB-7680-544B-B2A6-E2768EEF77F5}" dt="2023-09-18T16:46:30.708" v="1319" actId="478"/>
          <ac:spMkLst>
            <pc:docMk/>
            <pc:sldMk cId="3441675370" sldId="1768"/>
            <ac:spMk id="9" creationId="{12D82398-C784-F2D5-F916-136349F1AEC2}"/>
          </ac:spMkLst>
        </pc:spChg>
        <pc:spChg chg="mod">
          <ac:chgData name="Ganose, Alexander M" userId="8fc7f4ca-5b95-489f-8cd5-e908667d36e9" providerId="ADAL" clId="{748A41DB-7680-544B-B2A6-E2768EEF77F5}" dt="2023-09-18T16:52:30.343" v="1460" actId="1035"/>
          <ac:spMkLst>
            <pc:docMk/>
            <pc:sldMk cId="3441675370" sldId="1768"/>
            <ac:spMk id="10" creationId="{C5779E12-011B-CE4A-263E-F4DFB21C44A2}"/>
          </ac:spMkLst>
        </pc:spChg>
        <pc:spChg chg="del mod">
          <ac:chgData name="Ganose, Alexander M" userId="8fc7f4ca-5b95-489f-8cd5-e908667d36e9" providerId="ADAL" clId="{748A41DB-7680-544B-B2A6-E2768EEF77F5}" dt="2023-09-18T16:46:30.708" v="1319" actId="478"/>
          <ac:spMkLst>
            <pc:docMk/>
            <pc:sldMk cId="3441675370" sldId="1768"/>
            <ac:spMk id="11" creationId="{08B02087-A91A-407D-BAA2-3C3B8F75BCB7}"/>
          </ac:spMkLst>
        </pc:spChg>
        <pc:spChg chg="mod">
          <ac:chgData name="Ganose, Alexander M" userId="8fc7f4ca-5b95-489f-8cd5-e908667d36e9" providerId="ADAL" clId="{748A41DB-7680-544B-B2A6-E2768EEF77F5}" dt="2023-09-18T16:52:30.343" v="1460" actId="1035"/>
          <ac:spMkLst>
            <pc:docMk/>
            <pc:sldMk cId="3441675370" sldId="1768"/>
            <ac:spMk id="12" creationId="{BE089877-CD2B-B009-87C4-15351C34986D}"/>
          </ac:spMkLst>
        </pc:spChg>
        <pc:spChg chg="mod">
          <ac:chgData name="Ganose, Alexander M" userId="8fc7f4ca-5b95-489f-8cd5-e908667d36e9" providerId="ADAL" clId="{748A41DB-7680-544B-B2A6-E2768EEF77F5}" dt="2023-09-18T16:52:30.343" v="1460" actId="1035"/>
          <ac:spMkLst>
            <pc:docMk/>
            <pc:sldMk cId="3441675370" sldId="1768"/>
            <ac:spMk id="13" creationId="{7FAA1CDF-85D3-BE51-B41E-332F2435628B}"/>
          </ac:spMkLst>
        </pc:spChg>
        <pc:spChg chg="mod">
          <ac:chgData name="Ganose, Alexander M" userId="8fc7f4ca-5b95-489f-8cd5-e908667d36e9" providerId="ADAL" clId="{748A41DB-7680-544B-B2A6-E2768EEF77F5}" dt="2023-09-18T16:52:30.343" v="1460" actId="1035"/>
          <ac:spMkLst>
            <pc:docMk/>
            <pc:sldMk cId="3441675370" sldId="1768"/>
            <ac:spMk id="14" creationId="{9364B2E2-3F53-4402-EC54-EC0E4C08F89A}"/>
          </ac:spMkLst>
        </pc:spChg>
        <pc:spChg chg="mod">
          <ac:chgData name="Ganose, Alexander M" userId="8fc7f4ca-5b95-489f-8cd5-e908667d36e9" providerId="ADAL" clId="{748A41DB-7680-544B-B2A6-E2768EEF77F5}" dt="2023-09-18T16:52:30.343" v="1460" actId="1035"/>
          <ac:spMkLst>
            <pc:docMk/>
            <pc:sldMk cId="3441675370" sldId="1768"/>
            <ac:spMk id="15" creationId="{F597ECE1-8865-DE1F-34BE-92F40E17AC85}"/>
          </ac:spMkLst>
        </pc:spChg>
        <pc:spChg chg="mod">
          <ac:chgData name="Ganose, Alexander M" userId="8fc7f4ca-5b95-489f-8cd5-e908667d36e9" providerId="ADAL" clId="{748A41DB-7680-544B-B2A6-E2768EEF77F5}" dt="2023-09-18T16:52:30.343" v="1460" actId="1035"/>
          <ac:spMkLst>
            <pc:docMk/>
            <pc:sldMk cId="3441675370" sldId="1768"/>
            <ac:spMk id="16" creationId="{BF4F38B0-D0B1-8D20-76F8-8AFB539FF022}"/>
          </ac:spMkLst>
        </pc:spChg>
        <pc:spChg chg="del mod">
          <ac:chgData name="Ganose, Alexander M" userId="8fc7f4ca-5b95-489f-8cd5-e908667d36e9" providerId="ADAL" clId="{748A41DB-7680-544B-B2A6-E2768EEF77F5}" dt="2023-09-18T16:46:47.873" v="1323" actId="478"/>
          <ac:spMkLst>
            <pc:docMk/>
            <pc:sldMk cId="3441675370" sldId="1768"/>
            <ac:spMk id="17" creationId="{9BA1E014-9A5F-B78C-2B81-477160B53097}"/>
          </ac:spMkLst>
        </pc:spChg>
        <pc:spChg chg="mod">
          <ac:chgData name="Ganose, Alexander M" userId="8fc7f4ca-5b95-489f-8cd5-e908667d36e9" providerId="ADAL" clId="{748A41DB-7680-544B-B2A6-E2768EEF77F5}" dt="2023-09-18T22:17:25.247" v="1855" actId="20577"/>
          <ac:spMkLst>
            <pc:docMk/>
            <pc:sldMk cId="3441675370" sldId="1768"/>
            <ac:spMk id="18" creationId="{DEDEDFDA-D8D7-7F4B-83A1-E08A889531D3}"/>
          </ac:spMkLst>
        </pc:spChg>
        <pc:spChg chg="del mod">
          <ac:chgData name="Ganose, Alexander M" userId="8fc7f4ca-5b95-489f-8cd5-e908667d36e9" providerId="ADAL" clId="{748A41DB-7680-544B-B2A6-E2768EEF77F5}" dt="2023-09-18T16:46:40.620" v="1321" actId="478"/>
          <ac:spMkLst>
            <pc:docMk/>
            <pc:sldMk cId="3441675370" sldId="1768"/>
            <ac:spMk id="19" creationId="{2F8A7D49-C235-419E-A913-F3054C7C3484}"/>
          </ac:spMkLst>
        </pc:spChg>
        <pc:spChg chg="del mod">
          <ac:chgData name="Ganose, Alexander M" userId="8fc7f4ca-5b95-489f-8cd5-e908667d36e9" providerId="ADAL" clId="{748A41DB-7680-544B-B2A6-E2768EEF77F5}" dt="2023-09-18T16:46:40.620" v="1321" actId="478"/>
          <ac:spMkLst>
            <pc:docMk/>
            <pc:sldMk cId="3441675370" sldId="1768"/>
            <ac:spMk id="20" creationId="{3DA08FE7-F047-B67A-777F-849A9E744932}"/>
          </ac:spMkLst>
        </pc:spChg>
        <pc:spChg chg="del mod">
          <ac:chgData name="Ganose, Alexander M" userId="8fc7f4ca-5b95-489f-8cd5-e908667d36e9" providerId="ADAL" clId="{748A41DB-7680-544B-B2A6-E2768EEF77F5}" dt="2023-09-18T16:46:40.620" v="1321" actId="478"/>
          <ac:spMkLst>
            <pc:docMk/>
            <pc:sldMk cId="3441675370" sldId="1768"/>
            <ac:spMk id="21" creationId="{978DBAD5-E395-E688-A8C0-45D345CBC59A}"/>
          </ac:spMkLst>
        </pc:spChg>
        <pc:spChg chg="mod">
          <ac:chgData name="Ganose, Alexander M" userId="8fc7f4ca-5b95-489f-8cd5-e908667d36e9" providerId="ADAL" clId="{748A41DB-7680-544B-B2A6-E2768EEF77F5}" dt="2023-09-18T16:46:20.008" v="1316" actId="571"/>
          <ac:spMkLst>
            <pc:docMk/>
            <pc:sldMk cId="3441675370" sldId="1768"/>
            <ac:spMk id="38" creationId="{16025ABD-E6EA-5F3F-ED0F-32A12E9D60D3}"/>
          </ac:spMkLst>
        </pc:spChg>
        <pc:spChg chg="mod">
          <ac:chgData name="Ganose, Alexander M" userId="8fc7f4ca-5b95-489f-8cd5-e908667d36e9" providerId="ADAL" clId="{748A41DB-7680-544B-B2A6-E2768EEF77F5}" dt="2023-09-18T16:46:20.008" v="1316" actId="571"/>
          <ac:spMkLst>
            <pc:docMk/>
            <pc:sldMk cId="3441675370" sldId="1768"/>
            <ac:spMk id="39" creationId="{F933DEBA-D385-D633-CEA4-FF1DB69801F9}"/>
          </ac:spMkLst>
        </pc:spChg>
        <pc:spChg chg="mod">
          <ac:chgData name="Ganose, Alexander M" userId="8fc7f4ca-5b95-489f-8cd5-e908667d36e9" providerId="ADAL" clId="{748A41DB-7680-544B-B2A6-E2768EEF77F5}" dt="2023-09-18T16:46:20.008" v="1316" actId="571"/>
          <ac:spMkLst>
            <pc:docMk/>
            <pc:sldMk cId="3441675370" sldId="1768"/>
            <ac:spMk id="40" creationId="{47A3BE2D-906E-4053-F5F0-E615567A91D6}"/>
          </ac:spMkLst>
        </pc:spChg>
        <pc:spChg chg="mod">
          <ac:chgData name="Ganose, Alexander M" userId="8fc7f4ca-5b95-489f-8cd5-e908667d36e9" providerId="ADAL" clId="{748A41DB-7680-544B-B2A6-E2768EEF77F5}" dt="2023-09-18T16:46:20.008" v="1316" actId="571"/>
          <ac:spMkLst>
            <pc:docMk/>
            <pc:sldMk cId="3441675370" sldId="1768"/>
            <ac:spMk id="41" creationId="{1DDC5EE7-5919-4F1B-4165-C6F8AA93D17E}"/>
          </ac:spMkLst>
        </pc:spChg>
        <pc:spChg chg="mod">
          <ac:chgData name="Ganose, Alexander M" userId="8fc7f4ca-5b95-489f-8cd5-e908667d36e9" providerId="ADAL" clId="{748A41DB-7680-544B-B2A6-E2768EEF77F5}" dt="2023-09-18T16:46:20.008" v="1316" actId="571"/>
          <ac:spMkLst>
            <pc:docMk/>
            <pc:sldMk cId="3441675370" sldId="1768"/>
            <ac:spMk id="42" creationId="{CE351D34-A55D-03E5-5B09-1C7DE1AB447E}"/>
          </ac:spMkLst>
        </pc:spChg>
        <pc:spChg chg="mod">
          <ac:chgData name="Ganose, Alexander M" userId="8fc7f4ca-5b95-489f-8cd5-e908667d36e9" providerId="ADAL" clId="{748A41DB-7680-544B-B2A6-E2768EEF77F5}" dt="2023-09-18T16:46:20.008" v="1316" actId="571"/>
          <ac:spMkLst>
            <pc:docMk/>
            <pc:sldMk cId="3441675370" sldId="1768"/>
            <ac:spMk id="43" creationId="{A86DBE38-CD22-AC44-77A8-9A6464B26E9C}"/>
          </ac:spMkLst>
        </pc:spChg>
        <pc:spChg chg="mod">
          <ac:chgData name="Ganose, Alexander M" userId="8fc7f4ca-5b95-489f-8cd5-e908667d36e9" providerId="ADAL" clId="{748A41DB-7680-544B-B2A6-E2768EEF77F5}" dt="2023-09-18T16:46:20.008" v="1316" actId="571"/>
          <ac:spMkLst>
            <pc:docMk/>
            <pc:sldMk cId="3441675370" sldId="1768"/>
            <ac:spMk id="44" creationId="{D99B6037-89EA-C3AC-3B50-F52AC1C1E33B}"/>
          </ac:spMkLst>
        </pc:spChg>
        <pc:spChg chg="mod">
          <ac:chgData name="Ganose, Alexander M" userId="8fc7f4ca-5b95-489f-8cd5-e908667d36e9" providerId="ADAL" clId="{748A41DB-7680-544B-B2A6-E2768EEF77F5}" dt="2023-09-18T16:46:20.008" v="1316" actId="571"/>
          <ac:spMkLst>
            <pc:docMk/>
            <pc:sldMk cId="3441675370" sldId="1768"/>
            <ac:spMk id="45" creationId="{E935DC3E-B1BB-B47D-F067-0283D14C32CA}"/>
          </ac:spMkLst>
        </pc:spChg>
        <pc:spChg chg="mod">
          <ac:chgData name="Ganose, Alexander M" userId="8fc7f4ca-5b95-489f-8cd5-e908667d36e9" providerId="ADAL" clId="{748A41DB-7680-544B-B2A6-E2768EEF77F5}" dt="2023-09-18T16:46:20.008" v="1316" actId="571"/>
          <ac:spMkLst>
            <pc:docMk/>
            <pc:sldMk cId="3441675370" sldId="1768"/>
            <ac:spMk id="46" creationId="{12B24EE5-0CAC-1A75-04EB-EC29C4F4AB1D}"/>
          </ac:spMkLst>
        </pc:spChg>
        <pc:spChg chg="mod">
          <ac:chgData name="Ganose, Alexander M" userId="8fc7f4ca-5b95-489f-8cd5-e908667d36e9" providerId="ADAL" clId="{748A41DB-7680-544B-B2A6-E2768EEF77F5}" dt="2023-09-18T16:46:20.008" v="1316" actId="571"/>
          <ac:spMkLst>
            <pc:docMk/>
            <pc:sldMk cId="3441675370" sldId="1768"/>
            <ac:spMk id="47" creationId="{33A25DE5-35D5-0FEE-1368-5AFD0BD7D3A2}"/>
          </ac:spMkLst>
        </pc:spChg>
        <pc:spChg chg="mod">
          <ac:chgData name="Ganose, Alexander M" userId="8fc7f4ca-5b95-489f-8cd5-e908667d36e9" providerId="ADAL" clId="{748A41DB-7680-544B-B2A6-E2768EEF77F5}" dt="2023-09-18T16:46:20.008" v="1316" actId="571"/>
          <ac:spMkLst>
            <pc:docMk/>
            <pc:sldMk cId="3441675370" sldId="1768"/>
            <ac:spMk id="48" creationId="{02E752EF-F555-9C6A-D499-EDD3F9E75CBF}"/>
          </ac:spMkLst>
        </pc:spChg>
        <pc:spChg chg="mod">
          <ac:chgData name="Ganose, Alexander M" userId="8fc7f4ca-5b95-489f-8cd5-e908667d36e9" providerId="ADAL" clId="{748A41DB-7680-544B-B2A6-E2768EEF77F5}" dt="2023-09-18T16:46:20.008" v="1316" actId="571"/>
          <ac:spMkLst>
            <pc:docMk/>
            <pc:sldMk cId="3441675370" sldId="1768"/>
            <ac:spMk id="49" creationId="{F8F28956-7410-37D9-9D51-4B265FFD3B54}"/>
          </ac:spMkLst>
        </pc:spChg>
        <pc:spChg chg="add mod">
          <ac:chgData name="Ganose, Alexander M" userId="8fc7f4ca-5b95-489f-8cd5-e908667d36e9" providerId="ADAL" clId="{748A41DB-7680-544B-B2A6-E2768EEF77F5}" dt="2023-09-18T16:52:30.343" v="1460" actId="1035"/>
          <ac:spMkLst>
            <pc:docMk/>
            <pc:sldMk cId="3441675370" sldId="1768"/>
            <ac:spMk id="2077" creationId="{365E9C31-9C9A-29B4-815F-995D91D23FFC}"/>
          </ac:spMkLst>
        </pc:spChg>
        <pc:spChg chg="add mod">
          <ac:chgData name="Ganose, Alexander M" userId="8fc7f4ca-5b95-489f-8cd5-e908667d36e9" providerId="ADAL" clId="{748A41DB-7680-544B-B2A6-E2768EEF77F5}" dt="2023-09-18T16:52:30.343" v="1460" actId="1035"/>
          <ac:spMkLst>
            <pc:docMk/>
            <pc:sldMk cId="3441675370" sldId="1768"/>
            <ac:spMk id="2080" creationId="{FB38CCF3-B41C-1664-F5F9-20AEAE35CDBB}"/>
          </ac:spMkLst>
        </pc:spChg>
        <pc:spChg chg="add mod">
          <ac:chgData name="Ganose, Alexander M" userId="8fc7f4ca-5b95-489f-8cd5-e908667d36e9" providerId="ADAL" clId="{748A41DB-7680-544B-B2A6-E2768EEF77F5}" dt="2023-09-18T16:52:30.343" v="1460" actId="1035"/>
          <ac:spMkLst>
            <pc:docMk/>
            <pc:sldMk cId="3441675370" sldId="1768"/>
            <ac:spMk id="2081" creationId="{C1D0A537-B4A0-58A4-356A-2BB6C8D69B1D}"/>
          </ac:spMkLst>
        </pc:spChg>
        <pc:spChg chg="mod">
          <ac:chgData name="Ganose, Alexander M" userId="8fc7f4ca-5b95-489f-8cd5-e908667d36e9" providerId="ADAL" clId="{748A41DB-7680-544B-B2A6-E2768EEF77F5}" dt="2023-09-18T16:52:30.343" v="1460" actId="1035"/>
          <ac:spMkLst>
            <pc:docMk/>
            <pc:sldMk cId="3441675370" sldId="1768"/>
            <ac:spMk id="2091" creationId="{54CD08A8-11C1-79EF-5646-4D0968D7B352}"/>
          </ac:spMkLst>
        </pc:spChg>
        <pc:spChg chg="mod">
          <ac:chgData name="Ganose, Alexander M" userId="8fc7f4ca-5b95-489f-8cd5-e908667d36e9" providerId="ADAL" clId="{748A41DB-7680-544B-B2A6-E2768EEF77F5}" dt="2023-09-18T16:52:30.343" v="1460" actId="1035"/>
          <ac:spMkLst>
            <pc:docMk/>
            <pc:sldMk cId="3441675370" sldId="1768"/>
            <ac:spMk id="2092" creationId="{BC19828B-FB17-9A09-F7B3-149B0B860696}"/>
          </ac:spMkLst>
        </pc:spChg>
        <pc:spChg chg="mod">
          <ac:chgData name="Ganose, Alexander M" userId="8fc7f4ca-5b95-489f-8cd5-e908667d36e9" providerId="ADAL" clId="{748A41DB-7680-544B-B2A6-E2768EEF77F5}" dt="2023-09-18T16:52:30.343" v="1460" actId="1035"/>
          <ac:spMkLst>
            <pc:docMk/>
            <pc:sldMk cId="3441675370" sldId="1768"/>
            <ac:spMk id="2093" creationId="{C018CB87-7793-244C-9FCE-382E025ACAA0}"/>
          </ac:spMkLst>
        </pc:spChg>
        <pc:spChg chg="mod">
          <ac:chgData name="Ganose, Alexander M" userId="8fc7f4ca-5b95-489f-8cd5-e908667d36e9" providerId="ADAL" clId="{748A41DB-7680-544B-B2A6-E2768EEF77F5}" dt="2023-09-18T16:52:30.343" v="1460" actId="1035"/>
          <ac:spMkLst>
            <pc:docMk/>
            <pc:sldMk cId="3441675370" sldId="1768"/>
            <ac:spMk id="2094" creationId="{5F03AF15-8BC0-D054-52C4-3FF06BF13BC1}"/>
          </ac:spMkLst>
        </pc:spChg>
        <pc:spChg chg="mod">
          <ac:chgData name="Ganose, Alexander M" userId="8fc7f4ca-5b95-489f-8cd5-e908667d36e9" providerId="ADAL" clId="{748A41DB-7680-544B-B2A6-E2768EEF77F5}" dt="2023-09-18T16:52:30.343" v="1460" actId="1035"/>
          <ac:spMkLst>
            <pc:docMk/>
            <pc:sldMk cId="3441675370" sldId="1768"/>
            <ac:spMk id="2095" creationId="{874BC9BB-405D-8CF9-0165-849E1077A407}"/>
          </ac:spMkLst>
        </pc:spChg>
        <pc:spChg chg="mod">
          <ac:chgData name="Ganose, Alexander M" userId="8fc7f4ca-5b95-489f-8cd5-e908667d36e9" providerId="ADAL" clId="{748A41DB-7680-544B-B2A6-E2768EEF77F5}" dt="2023-09-18T16:52:30.343" v="1460" actId="1035"/>
          <ac:spMkLst>
            <pc:docMk/>
            <pc:sldMk cId="3441675370" sldId="1768"/>
            <ac:spMk id="2096" creationId="{0D9136E3-F38C-50C2-6273-9BB79FC14247}"/>
          </ac:spMkLst>
        </pc:spChg>
        <pc:spChg chg="add mod">
          <ac:chgData name="Ganose, Alexander M" userId="8fc7f4ca-5b95-489f-8cd5-e908667d36e9" providerId="ADAL" clId="{748A41DB-7680-544B-B2A6-E2768EEF77F5}" dt="2023-09-18T22:18:05.978" v="1865" actId="20577"/>
          <ac:spMkLst>
            <pc:docMk/>
            <pc:sldMk cId="3441675370" sldId="1768"/>
            <ac:spMk id="2103" creationId="{1D039734-5035-1640-28A5-64B53CD3275C}"/>
          </ac:spMkLst>
        </pc:spChg>
        <pc:grpChg chg="add mod">
          <ac:chgData name="Ganose, Alexander M" userId="8fc7f4ca-5b95-489f-8cd5-e908667d36e9" providerId="ADAL" clId="{748A41DB-7680-544B-B2A6-E2768EEF77F5}" dt="2023-09-18T16:52:30.343" v="1460" actId="1035"/>
          <ac:grpSpMkLst>
            <pc:docMk/>
            <pc:sldMk cId="3441675370" sldId="1768"/>
            <ac:grpSpMk id="4" creationId="{8922472A-AE7D-F64B-4339-783B55263433}"/>
          </ac:grpSpMkLst>
        </pc:grpChg>
        <pc:grpChg chg="mod">
          <ac:chgData name="Ganose, Alexander M" userId="8fc7f4ca-5b95-489f-8cd5-e908667d36e9" providerId="ADAL" clId="{748A41DB-7680-544B-B2A6-E2768EEF77F5}" dt="2023-09-18T16:52:30.343" v="1460" actId="1035"/>
          <ac:grpSpMkLst>
            <pc:docMk/>
            <pc:sldMk cId="3441675370" sldId="1768"/>
            <ac:grpSpMk id="5" creationId="{6D7146AC-61D2-AF1E-557D-D1AB848EAEDF}"/>
          </ac:grpSpMkLst>
        </pc:grpChg>
        <pc:grpChg chg="mod">
          <ac:chgData name="Ganose, Alexander M" userId="8fc7f4ca-5b95-489f-8cd5-e908667d36e9" providerId="ADAL" clId="{748A41DB-7680-544B-B2A6-E2768EEF77F5}" dt="2023-09-18T16:52:30.343" v="1460" actId="1035"/>
          <ac:grpSpMkLst>
            <pc:docMk/>
            <pc:sldMk cId="3441675370" sldId="1768"/>
            <ac:grpSpMk id="8" creationId="{9B24AED6-57E2-5611-14BF-AF868DD3E604}"/>
          </ac:grpSpMkLst>
        </pc:grpChg>
        <pc:grpChg chg="add del mod">
          <ac:chgData name="Ganose, Alexander M" userId="8fc7f4ca-5b95-489f-8cd5-e908667d36e9" providerId="ADAL" clId="{748A41DB-7680-544B-B2A6-E2768EEF77F5}" dt="2023-09-18T16:46:23.182" v="1318" actId="478"/>
          <ac:grpSpMkLst>
            <pc:docMk/>
            <pc:sldMk cId="3441675370" sldId="1768"/>
            <ac:grpSpMk id="35" creationId="{4B9F133A-FA38-0B87-18FE-8D44A215BC17}"/>
          </ac:grpSpMkLst>
        </pc:grpChg>
        <pc:grpChg chg="mod">
          <ac:chgData name="Ganose, Alexander M" userId="8fc7f4ca-5b95-489f-8cd5-e908667d36e9" providerId="ADAL" clId="{748A41DB-7680-544B-B2A6-E2768EEF77F5}" dt="2023-09-18T16:46:20.008" v="1316" actId="571"/>
          <ac:grpSpMkLst>
            <pc:docMk/>
            <pc:sldMk cId="3441675370" sldId="1768"/>
            <ac:grpSpMk id="36" creationId="{A0548F11-A6BF-C5D1-F529-05CC89AB4272}"/>
          </ac:grpSpMkLst>
        </pc:grpChg>
        <pc:grpChg chg="mod">
          <ac:chgData name="Ganose, Alexander M" userId="8fc7f4ca-5b95-489f-8cd5-e908667d36e9" providerId="ADAL" clId="{748A41DB-7680-544B-B2A6-E2768EEF77F5}" dt="2023-09-18T16:46:20.008" v="1316" actId="571"/>
          <ac:grpSpMkLst>
            <pc:docMk/>
            <pc:sldMk cId="3441675370" sldId="1768"/>
            <ac:grpSpMk id="37" creationId="{D134A673-64F6-29C4-0C5E-10FDBA35AF61}"/>
          </ac:grpSpMkLst>
        </pc:grpChg>
        <pc:grpChg chg="add mod">
          <ac:chgData name="Ganose, Alexander M" userId="8fc7f4ca-5b95-489f-8cd5-e908667d36e9" providerId="ADAL" clId="{748A41DB-7680-544B-B2A6-E2768EEF77F5}" dt="2023-09-18T16:52:30.343" v="1460" actId="1035"/>
          <ac:grpSpMkLst>
            <pc:docMk/>
            <pc:sldMk cId="3441675370" sldId="1768"/>
            <ac:grpSpMk id="2076" creationId="{DCB53680-7E1E-5B58-BD7B-60A7882D64BD}"/>
          </ac:grpSpMkLst>
        </pc:grpChg>
        <pc:grpChg chg="add mod">
          <ac:chgData name="Ganose, Alexander M" userId="8fc7f4ca-5b95-489f-8cd5-e908667d36e9" providerId="ADAL" clId="{748A41DB-7680-544B-B2A6-E2768EEF77F5}" dt="2023-09-18T16:52:30.343" v="1460" actId="1035"/>
          <ac:grpSpMkLst>
            <pc:docMk/>
            <pc:sldMk cId="3441675370" sldId="1768"/>
            <ac:grpSpMk id="2082" creationId="{0513B49B-E4B4-6494-D0B7-C4B1729E698F}"/>
          </ac:grpSpMkLst>
        </pc:grpChg>
        <pc:grpChg chg="mod">
          <ac:chgData name="Ganose, Alexander M" userId="8fc7f4ca-5b95-489f-8cd5-e908667d36e9" providerId="ADAL" clId="{748A41DB-7680-544B-B2A6-E2768EEF77F5}" dt="2023-09-18T16:52:30.343" v="1460" actId="1035"/>
          <ac:grpSpMkLst>
            <pc:docMk/>
            <pc:sldMk cId="3441675370" sldId="1768"/>
            <ac:grpSpMk id="2088" creationId="{FD0E2D3F-7071-6003-5F23-D746C137162F}"/>
          </ac:grpSpMkLst>
        </pc:grpChg>
        <pc:grpChg chg="mod">
          <ac:chgData name="Ganose, Alexander M" userId="8fc7f4ca-5b95-489f-8cd5-e908667d36e9" providerId="ADAL" clId="{748A41DB-7680-544B-B2A6-E2768EEF77F5}" dt="2023-09-18T16:52:30.343" v="1460" actId="1035"/>
          <ac:grpSpMkLst>
            <pc:docMk/>
            <pc:sldMk cId="3441675370" sldId="1768"/>
            <ac:grpSpMk id="2089" creationId="{FAEA4D31-10D9-34B6-D31B-3BB0F17D4D2A}"/>
          </ac:grpSpMkLst>
        </pc:grpChg>
        <pc:grpChg chg="mod">
          <ac:chgData name="Ganose, Alexander M" userId="8fc7f4ca-5b95-489f-8cd5-e908667d36e9" providerId="ADAL" clId="{748A41DB-7680-544B-B2A6-E2768EEF77F5}" dt="2023-09-18T16:52:30.343" v="1460" actId="1035"/>
          <ac:grpSpMkLst>
            <pc:docMk/>
            <pc:sldMk cId="3441675370" sldId="1768"/>
            <ac:grpSpMk id="2090" creationId="{158D44F1-E218-2F1B-25A4-4DACFB3AD5C8}"/>
          </ac:grpSpMkLst>
        </pc:grpChg>
        <pc:picChg chg="del">
          <ac:chgData name="Ganose, Alexander M" userId="8fc7f4ca-5b95-489f-8cd5-e908667d36e9" providerId="ADAL" clId="{748A41DB-7680-544B-B2A6-E2768EEF77F5}" dt="2023-09-18T16:45:38.832" v="1312" actId="478"/>
          <ac:picMkLst>
            <pc:docMk/>
            <pc:sldMk cId="3441675370" sldId="1768"/>
            <ac:picMk id="6" creationId="{732BCCB3-7125-3E54-B39C-02C1F2CF50DA}"/>
          </ac:picMkLst>
        </pc:picChg>
        <pc:picChg chg="del">
          <ac:chgData name="Ganose, Alexander M" userId="8fc7f4ca-5b95-489f-8cd5-e908667d36e9" providerId="ADAL" clId="{748A41DB-7680-544B-B2A6-E2768EEF77F5}" dt="2023-09-18T16:45:38.832" v="1312" actId="478"/>
          <ac:picMkLst>
            <pc:docMk/>
            <pc:sldMk cId="3441675370" sldId="1768"/>
            <ac:picMk id="2050" creationId="{F63FECF4-1BA3-16BE-BCDC-6AF4BA1C14B4}"/>
          </ac:picMkLst>
        </pc:picChg>
        <pc:cxnChg chg="del mod">
          <ac:chgData name="Ganose, Alexander M" userId="8fc7f4ca-5b95-489f-8cd5-e908667d36e9" providerId="ADAL" clId="{748A41DB-7680-544B-B2A6-E2768EEF77F5}" dt="2023-09-18T16:46:30.708" v="1319" actId="478"/>
          <ac:cxnSpMkLst>
            <pc:docMk/>
            <pc:sldMk cId="3441675370" sldId="1768"/>
            <ac:cxnSpMk id="22" creationId="{876253E2-851F-9EE9-9C94-996E56006F5C}"/>
          </ac:cxnSpMkLst>
        </pc:cxnChg>
        <pc:cxnChg chg="mod">
          <ac:chgData name="Ganose, Alexander M" userId="8fc7f4ca-5b95-489f-8cd5-e908667d36e9" providerId="ADAL" clId="{748A41DB-7680-544B-B2A6-E2768EEF77F5}" dt="2023-09-18T16:52:30.343" v="1460" actId="1035"/>
          <ac:cxnSpMkLst>
            <pc:docMk/>
            <pc:sldMk cId="3441675370" sldId="1768"/>
            <ac:cxnSpMk id="23" creationId="{CE8C9386-2A52-8606-B313-5FFA3549629F}"/>
          </ac:cxnSpMkLst>
        </pc:cxnChg>
        <pc:cxnChg chg="del mod">
          <ac:chgData name="Ganose, Alexander M" userId="8fc7f4ca-5b95-489f-8cd5-e908667d36e9" providerId="ADAL" clId="{748A41DB-7680-544B-B2A6-E2768EEF77F5}" dt="2023-09-18T16:46:33.912" v="1320" actId="478"/>
          <ac:cxnSpMkLst>
            <pc:docMk/>
            <pc:sldMk cId="3441675370" sldId="1768"/>
            <ac:cxnSpMk id="24" creationId="{B0DE285B-70A0-7337-B1A9-BAFC7005E8D2}"/>
          </ac:cxnSpMkLst>
        </pc:cxnChg>
        <pc:cxnChg chg="del mod">
          <ac:chgData name="Ganose, Alexander M" userId="8fc7f4ca-5b95-489f-8cd5-e908667d36e9" providerId="ADAL" clId="{748A41DB-7680-544B-B2A6-E2768EEF77F5}" dt="2023-09-18T16:46:30.708" v="1319" actId="478"/>
          <ac:cxnSpMkLst>
            <pc:docMk/>
            <pc:sldMk cId="3441675370" sldId="1768"/>
            <ac:cxnSpMk id="25" creationId="{6F23135B-BC8B-5319-E62C-3330FB5F166C}"/>
          </ac:cxnSpMkLst>
        </pc:cxnChg>
        <pc:cxnChg chg="mod">
          <ac:chgData name="Ganose, Alexander M" userId="8fc7f4ca-5b95-489f-8cd5-e908667d36e9" providerId="ADAL" clId="{748A41DB-7680-544B-B2A6-E2768EEF77F5}" dt="2023-09-18T16:52:30.343" v="1460" actId="1035"/>
          <ac:cxnSpMkLst>
            <pc:docMk/>
            <pc:sldMk cId="3441675370" sldId="1768"/>
            <ac:cxnSpMk id="26" creationId="{3DB61D3A-31FF-A913-0054-973F5582D907}"/>
          </ac:cxnSpMkLst>
        </pc:cxnChg>
        <pc:cxnChg chg="mod">
          <ac:chgData name="Ganose, Alexander M" userId="8fc7f4ca-5b95-489f-8cd5-e908667d36e9" providerId="ADAL" clId="{748A41DB-7680-544B-B2A6-E2768EEF77F5}" dt="2023-09-18T16:52:30.343" v="1460" actId="1035"/>
          <ac:cxnSpMkLst>
            <pc:docMk/>
            <pc:sldMk cId="3441675370" sldId="1768"/>
            <ac:cxnSpMk id="27" creationId="{095D20D1-CD0B-B82C-09DD-3A9232580AD9}"/>
          </ac:cxnSpMkLst>
        </pc:cxnChg>
        <pc:cxnChg chg="mod">
          <ac:chgData name="Ganose, Alexander M" userId="8fc7f4ca-5b95-489f-8cd5-e908667d36e9" providerId="ADAL" clId="{748A41DB-7680-544B-B2A6-E2768EEF77F5}" dt="2023-09-18T16:52:30.343" v="1460" actId="1035"/>
          <ac:cxnSpMkLst>
            <pc:docMk/>
            <pc:sldMk cId="3441675370" sldId="1768"/>
            <ac:cxnSpMk id="28" creationId="{8007DB9F-A309-85B6-7D28-81FA9657CE9B}"/>
          </ac:cxnSpMkLst>
        </pc:cxnChg>
        <pc:cxnChg chg="mod">
          <ac:chgData name="Ganose, Alexander M" userId="8fc7f4ca-5b95-489f-8cd5-e908667d36e9" providerId="ADAL" clId="{748A41DB-7680-544B-B2A6-E2768EEF77F5}" dt="2023-09-18T16:52:30.343" v="1460" actId="1035"/>
          <ac:cxnSpMkLst>
            <pc:docMk/>
            <pc:sldMk cId="3441675370" sldId="1768"/>
            <ac:cxnSpMk id="29" creationId="{2CD20570-5D6C-0921-7E9D-05F0423B03DB}"/>
          </ac:cxnSpMkLst>
        </pc:cxnChg>
        <pc:cxnChg chg="del mod">
          <ac:chgData name="Ganose, Alexander M" userId="8fc7f4ca-5b95-489f-8cd5-e908667d36e9" providerId="ADAL" clId="{748A41DB-7680-544B-B2A6-E2768EEF77F5}" dt="2023-09-18T16:46:40.620" v="1321" actId="478"/>
          <ac:cxnSpMkLst>
            <pc:docMk/>
            <pc:sldMk cId="3441675370" sldId="1768"/>
            <ac:cxnSpMk id="30" creationId="{599BD974-380D-0C5F-51B7-F2224C75DAC7}"/>
          </ac:cxnSpMkLst>
        </pc:cxnChg>
        <pc:cxnChg chg="del mod">
          <ac:chgData name="Ganose, Alexander M" userId="8fc7f4ca-5b95-489f-8cd5-e908667d36e9" providerId="ADAL" clId="{748A41DB-7680-544B-B2A6-E2768EEF77F5}" dt="2023-09-18T16:46:40.620" v="1321" actId="478"/>
          <ac:cxnSpMkLst>
            <pc:docMk/>
            <pc:sldMk cId="3441675370" sldId="1768"/>
            <ac:cxnSpMk id="31" creationId="{F5C6EEED-BB2A-B475-8965-E13E5CE59B75}"/>
          </ac:cxnSpMkLst>
        </pc:cxnChg>
        <pc:cxnChg chg="mod">
          <ac:chgData name="Ganose, Alexander M" userId="8fc7f4ca-5b95-489f-8cd5-e908667d36e9" providerId="ADAL" clId="{748A41DB-7680-544B-B2A6-E2768EEF77F5}" dt="2023-09-18T16:52:30.343" v="1460" actId="1035"/>
          <ac:cxnSpMkLst>
            <pc:docMk/>
            <pc:sldMk cId="3441675370" sldId="1768"/>
            <ac:cxnSpMk id="32" creationId="{F63B97D9-E120-464E-563B-DA39A04A467C}"/>
          </ac:cxnSpMkLst>
        </pc:cxnChg>
        <pc:cxnChg chg="del mod">
          <ac:chgData name="Ganose, Alexander M" userId="8fc7f4ca-5b95-489f-8cd5-e908667d36e9" providerId="ADAL" clId="{748A41DB-7680-544B-B2A6-E2768EEF77F5}" dt="2023-09-18T16:47:01.877" v="1326" actId="478"/>
          <ac:cxnSpMkLst>
            <pc:docMk/>
            <pc:sldMk cId="3441675370" sldId="1768"/>
            <ac:cxnSpMk id="33" creationId="{D8CF5A59-E2B3-6E36-BC5A-9CBE7037FA5E}"/>
          </ac:cxnSpMkLst>
        </pc:cxnChg>
        <pc:cxnChg chg="del mod">
          <ac:chgData name="Ganose, Alexander M" userId="8fc7f4ca-5b95-489f-8cd5-e908667d36e9" providerId="ADAL" clId="{748A41DB-7680-544B-B2A6-E2768EEF77F5}" dt="2023-09-18T16:46:40.620" v="1321" actId="478"/>
          <ac:cxnSpMkLst>
            <pc:docMk/>
            <pc:sldMk cId="3441675370" sldId="1768"/>
            <ac:cxnSpMk id="34" creationId="{FACBE39B-9DD7-EA85-DE61-A6B3597AB79F}"/>
          </ac:cxnSpMkLst>
        </pc:cxnChg>
        <pc:cxnChg chg="mod">
          <ac:chgData name="Ganose, Alexander M" userId="8fc7f4ca-5b95-489f-8cd5-e908667d36e9" providerId="ADAL" clId="{748A41DB-7680-544B-B2A6-E2768EEF77F5}" dt="2023-09-18T16:46:20.008" v="1316" actId="571"/>
          <ac:cxnSpMkLst>
            <pc:docMk/>
            <pc:sldMk cId="3441675370" sldId="1768"/>
            <ac:cxnSpMk id="50" creationId="{187B86BD-612F-C7ED-2541-CE99E705FF67}"/>
          </ac:cxnSpMkLst>
        </pc:cxnChg>
        <pc:cxnChg chg="mod">
          <ac:chgData name="Ganose, Alexander M" userId="8fc7f4ca-5b95-489f-8cd5-e908667d36e9" providerId="ADAL" clId="{748A41DB-7680-544B-B2A6-E2768EEF77F5}" dt="2023-09-18T16:46:20.008" v="1316" actId="571"/>
          <ac:cxnSpMkLst>
            <pc:docMk/>
            <pc:sldMk cId="3441675370" sldId="1768"/>
            <ac:cxnSpMk id="51" creationId="{4C898966-3498-FEB6-7440-2CEEFC5D0E99}"/>
          </ac:cxnSpMkLst>
        </pc:cxnChg>
        <pc:cxnChg chg="mod">
          <ac:chgData name="Ganose, Alexander M" userId="8fc7f4ca-5b95-489f-8cd5-e908667d36e9" providerId="ADAL" clId="{748A41DB-7680-544B-B2A6-E2768EEF77F5}" dt="2023-09-18T16:46:20.008" v="1316" actId="571"/>
          <ac:cxnSpMkLst>
            <pc:docMk/>
            <pc:sldMk cId="3441675370" sldId="1768"/>
            <ac:cxnSpMk id="52" creationId="{1ECFA7B0-DA05-D7EE-9975-5B0A19C18AFF}"/>
          </ac:cxnSpMkLst>
        </pc:cxnChg>
        <pc:cxnChg chg="mod">
          <ac:chgData name="Ganose, Alexander M" userId="8fc7f4ca-5b95-489f-8cd5-e908667d36e9" providerId="ADAL" clId="{748A41DB-7680-544B-B2A6-E2768EEF77F5}" dt="2023-09-18T16:46:20.008" v="1316" actId="571"/>
          <ac:cxnSpMkLst>
            <pc:docMk/>
            <pc:sldMk cId="3441675370" sldId="1768"/>
            <ac:cxnSpMk id="53" creationId="{D95C2695-6710-D9F0-44CF-B57A5AB0E344}"/>
          </ac:cxnSpMkLst>
        </pc:cxnChg>
        <pc:cxnChg chg="mod">
          <ac:chgData name="Ganose, Alexander M" userId="8fc7f4ca-5b95-489f-8cd5-e908667d36e9" providerId="ADAL" clId="{748A41DB-7680-544B-B2A6-E2768EEF77F5}" dt="2023-09-18T16:46:20.008" v="1316" actId="571"/>
          <ac:cxnSpMkLst>
            <pc:docMk/>
            <pc:sldMk cId="3441675370" sldId="1768"/>
            <ac:cxnSpMk id="54" creationId="{3DBE5419-5AF1-E9CA-3435-7C6E702B6DB9}"/>
          </ac:cxnSpMkLst>
        </pc:cxnChg>
        <pc:cxnChg chg="mod">
          <ac:chgData name="Ganose, Alexander M" userId="8fc7f4ca-5b95-489f-8cd5-e908667d36e9" providerId="ADAL" clId="{748A41DB-7680-544B-B2A6-E2768EEF77F5}" dt="2023-09-18T16:46:20.008" v="1316" actId="571"/>
          <ac:cxnSpMkLst>
            <pc:docMk/>
            <pc:sldMk cId="3441675370" sldId="1768"/>
            <ac:cxnSpMk id="55" creationId="{1D1A2C77-7634-AC13-2E45-F2718B0517C2}"/>
          </ac:cxnSpMkLst>
        </pc:cxnChg>
        <pc:cxnChg chg="mod">
          <ac:chgData name="Ganose, Alexander M" userId="8fc7f4ca-5b95-489f-8cd5-e908667d36e9" providerId="ADAL" clId="{748A41DB-7680-544B-B2A6-E2768EEF77F5}" dt="2023-09-18T16:46:20.008" v="1316" actId="571"/>
          <ac:cxnSpMkLst>
            <pc:docMk/>
            <pc:sldMk cId="3441675370" sldId="1768"/>
            <ac:cxnSpMk id="56" creationId="{8B947E3D-766B-B182-9F7E-8ED71508C77E}"/>
          </ac:cxnSpMkLst>
        </pc:cxnChg>
        <pc:cxnChg chg="mod">
          <ac:chgData name="Ganose, Alexander M" userId="8fc7f4ca-5b95-489f-8cd5-e908667d36e9" providerId="ADAL" clId="{748A41DB-7680-544B-B2A6-E2768EEF77F5}" dt="2023-09-18T16:46:20.008" v="1316" actId="571"/>
          <ac:cxnSpMkLst>
            <pc:docMk/>
            <pc:sldMk cId="3441675370" sldId="1768"/>
            <ac:cxnSpMk id="57" creationId="{A45E97C9-5B13-D4BE-4987-2581C79B871A}"/>
          </ac:cxnSpMkLst>
        </pc:cxnChg>
        <pc:cxnChg chg="mod">
          <ac:chgData name="Ganose, Alexander M" userId="8fc7f4ca-5b95-489f-8cd5-e908667d36e9" providerId="ADAL" clId="{748A41DB-7680-544B-B2A6-E2768EEF77F5}" dt="2023-09-18T16:46:20.008" v="1316" actId="571"/>
          <ac:cxnSpMkLst>
            <pc:docMk/>
            <pc:sldMk cId="3441675370" sldId="1768"/>
            <ac:cxnSpMk id="58" creationId="{370BC654-1754-AC5D-D615-3EC39E3ADD72}"/>
          </ac:cxnSpMkLst>
        </pc:cxnChg>
        <pc:cxnChg chg="mod">
          <ac:chgData name="Ganose, Alexander M" userId="8fc7f4ca-5b95-489f-8cd5-e908667d36e9" providerId="ADAL" clId="{748A41DB-7680-544B-B2A6-E2768EEF77F5}" dt="2023-09-18T16:46:20.008" v="1316" actId="571"/>
          <ac:cxnSpMkLst>
            <pc:docMk/>
            <pc:sldMk cId="3441675370" sldId="1768"/>
            <ac:cxnSpMk id="59" creationId="{8DC2C1CB-43F8-B6AF-3664-8B1B57EBBA46}"/>
          </ac:cxnSpMkLst>
        </pc:cxnChg>
        <pc:cxnChg chg="mod">
          <ac:chgData name="Ganose, Alexander M" userId="8fc7f4ca-5b95-489f-8cd5-e908667d36e9" providerId="ADAL" clId="{748A41DB-7680-544B-B2A6-E2768EEF77F5}" dt="2023-09-18T16:46:20.008" v="1316" actId="571"/>
          <ac:cxnSpMkLst>
            <pc:docMk/>
            <pc:sldMk cId="3441675370" sldId="1768"/>
            <ac:cxnSpMk id="60" creationId="{E13B9EFD-E28F-7667-B380-DC523F3EB5C8}"/>
          </ac:cxnSpMkLst>
        </pc:cxnChg>
        <pc:cxnChg chg="mod">
          <ac:chgData name="Ganose, Alexander M" userId="8fc7f4ca-5b95-489f-8cd5-e908667d36e9" providerId="ADAL" clId="{748A41DB-7680-544B-B2A6-E2768EEF77F5}" dt="2023-09-18T16:46:20.008" v="1316" actId="571"/>
          <ac:cxnSpMkLst>
            <pc:docMk/>
            <pc:sldMk cId="3441675370" sldId="1768"/>
            <ac:cxnSpMk id="61" creationId="{4A2DD405-F231-6B08-8A82-505F102873A8}"/>
          </ac:cxnSpMkLst>
        </pc:cxnChg>
        <pc:cxnChg chg="mod">
          <ac:chgData name="Ganose, Alexander M" userId="8fc7f4ca-5b95-489f-8cd5-e908667d36e9" providerId="ADAL" clId="{748A41DB-7680-544B-B2A6-E2768EEF77F5}" dt="2023-09-18T16:46:20.008" v="1316" actId="571"/>
          <ac:cxnSpMkLst>
            <pc:docMk/>
            <pc:sldMk cId="3441675370" sldId="1768"/>
            <ac:cxnSpMk id="62" creationId="{038C3427-02D6-C739-147D-4260F651721B}"/>
          </ac:cxnSpMkLst>
        </pc:cxnChg>
        <pc:cxnChg chg="add mod">
          <ac:chgData name="Ganose, Alexander M" userId="8fc7f4ca-5b95-489f-8cd5-e908667d36e9" providerId="ADAL" clId="{748A41DB-7680-544B-B2A6-E2768EEF77F5}" dt="2023-09-18T16:52:30.343" v="1460" actId="1035"/>
          <ac:cxnSpMkLst>
            <pc:docMk/>
            <pc:sldMk cId="3441675370" sldId="1768"/>
            <ac:cxnSpMk id="2049" creationId="{DA8EA28C-00AA-0082-CB3F-C51373461A8F}"/>
          </ac:cxnSpMkLst>
        </pc:cxnChg>
        <pc:cxnChg chg="add mod">
          <ac:chgData name="Ganose, Alexander M" userId="8fc7f4ca-5b95-489f-8cd5-e908667d36e9" providerId="ADAL" clId="{748A41DB-7680-544B-B2A6-E2768EEF77F5}" dt="2023-09-18T16:52:30.343" v="1460" actId="1035"/>
          <ac:cxnSpMkLst>
            <pc:docMk/>
            <pc:sldMk cId="3441675370" sldId="1768"/>
            <ac:cxnSpMk id="2052" creationId="{AC32D280-71BC-413A-C977-C11C8FC99B35}"/>
          </ac:cxnSpMkLst>
        </pc:cxnChg>
        <pc:cxnChg chg="add mod">
          <ac:chgData name="Ganose, Alexander M" userId="8fc7f4ca-5b95-489f-8cd5-e908667d36e9" providerId="ADAL" clId="{748A41DB-7680-544B-B2A6-E2768EEF77F5}" dt="2023-09-18T16:52:30.343" v="1460" actId="1035"/>
          <ac:cxnSpMkLst>
            <pc:docMk/>
            <pc:sldMk cId="3441675370" sldId="1768"/>
            <ac:cxnSpMk id="2054" creationId="{86B15C61-E0C3-376D-04AC-023FDA810C9E}"/>
          </ac:cxnSpMkLst>
        </pc:cxnChg>
        <pc:cxnChg chg="add mod">
          <ac:chgData name="Ganose, Alexander M" userId="8fc7f4ca-5b95-489f-8cd5-e908667d36e9" providerId="ADAL" clId="{748A41DB-7680-544B-B2A6-E2768EEF77F5}" dt="2023-09-18T16:52:30.343" v="1460" actId="1035"/>
          <ac:cxnSpMkLst>
            <pc:docMk/>
            <pc:sldMk cId="3441675370" sldId="1768"/>
            <ac:cxnSpMk id="2061" creationId="{7370DBE5-D50D-C93F-214E-17995E78AC3D}"/>
          </ac:cxnSpMkLst>
        </pc:cxnChg>
        <pc:cxnChg chg="add mod">
          <ac:chgData name="Ganose, Alexander M" userId="8fc7f4ca-5b95-489f-8cd5-e908667d36e9" providerId="ADAL" clId="{748A41DB-7680-544B-B2A6-E2768EEF77F5}" dt="2023-09-18T16:52:30.343" v="1460" actId="1035"/>
          <ac:cxnSpMkLst>
            <pc:docMk/>
            <pc:sldMk cId="3441675370" sldId="1768"/>
            <ac:cxnSpMk id="2063" creationId="{77272F50-5E57-81DD-34EF-837472DA768B}"/>
          </ac:cxnSpMkLst>
        </pc:cxnChg>
        <pc:cxnChg chg="add mod">
          <ac:chgData name="Ganose, Alexander M" userId="8fc7f4ca-5b95-489f-8cd5-e908667d36e9" providerId="ADAL" clId="{748A41DB-7680-544B-B2A6-E2768EEF77F5}" dt="2023-09-18T16:52:30.343" v="1460" actId="1035"/>
          <ac:cxnSpMkLst>
            <pc:docMk/>
            <pc:sldMk cId="3441675370" sldId="1768"/>
            <ac:cxnSpMk id="2078" creationId="{4C3EFBCA-AC79-52EB-9A4C-B154EDC2797D}"/>
          </ac:cxnSpMkLst>
        </pc:cxnChg>
        <pc:cxnChg chg="mod">
          <ac:chgData name="Ganose, Alexander M" userId="8fc7f4ca-5b95-489f-8cd5-e908667d36e9" providerId="ADAL" clId="{748A41DB-7680-544B-B2A6-E2768EEF77F5}" dt="2023-09-18T16:52:30.343" v="1460" actId="1035"/>
          <ac:cxnSpMkLst>
            <pc:docMk/>
            <pc:sldMk cId="3441675370" sldId="1768"/>
            <ac:cxnSpMk id="2083" creationId="{EEBB7B32-1796-871A-2194-1820CF53C7C5}"/>
          </ac:cxnSpMkLst>
        </pc:cxnChg>
        <pc:cxnChg chg="mod">
          <ac:chgData name="Ganose, Alexander M" userId="8fc7f4ca-5b95-489f-8cd5-e908667d36e9" providerId="ADAL" clId="{748A41DB-7680-544B-B2A6-E2768EEF77F5}" dt="2023-09-18T16:52:30.343" v="1460" actId="1035"/>
          <ac:cxnSpMkLst>
            <pc:docMk/>
            <pc:sldMk cId="3441675370" sldId="1768"/>
            <ac:cxnSpMk id="2084" creationId="{96205686-8B31-E223-5919-E81B5B9AFC21}"/>
          </ac:cxnSpMkLst>
        </pc:cxnChg>
        <pc:cxnChg chg="mod">
          <ac:chgData name="Ganose, Alexander M" userId="8fc7f4ca-5b95-489f-8cd5-e908667d36e9" providerId="ADAL" clId="{748A41DB-7680-544B-B2A6-E2768EEF77F5}" dt="2023-09-18T16:52:30.343" v="1460" actId="1035"/>
          <ac:cxnSpMkLst>
            <pc:docMk/>
            <pc:sldMk cId="3441675370" sldId="1768"/>
            <ac:cxnSpMk id="2085" creationId="{1DBF1A32-8D93-FE7A-7853-DB0C75AA4732}"/>
          </ac:cxnSpMkLst>
        </pc:cxnChg>
        <pc:cxnChg chg="mod">
          <ac:chgData name="Ganose, Alexander M" userId="8fc7f4ca-5b95-489f-8cd5-e908667d36e9" providerId="ADAL" clId="{748A41DB-7680-544B-B2A6-E2768EEF77F5}" dt="2023-09-18T16:52:30.343" v="1460" actId="1035"/>
          <ac:cxnSpMkLst>
            <pc:docMk/>
            <pc:sldMk cId="3441675370" sldId="1768"/>
            <ac:cxnSpMk id="2086" creationId="{FD2FAFD4-528C-3B1D-DC17-C057E3F4F85B}"/>
          </ac:cxnSpMkLst>
        </pc:cxnChg>
        <pc:cxnChg chg="mod">
          <ac:chgData name="Ganose, Alexander M" userId="8fc7f4ca-5b95-489f-8cd5-e908667d36e9" providerId="ADAL" clId="{748A41DB-7680-544B-B2A6-E2768EEF77F5}" dt="2023-09-18T16:52:30.343" v="1460" actId="1035"/>
          <ac:cxnSpMkLst>
            <pc:docMk/>
            <pc:sldMk cId="3441675370" sldId="1768"/>
            <ac:cxnSpMk id="2087" creationId="{7D19829D-8C80-68DB-AB0A-0F9461FE4F36}"/>
          </ac:cxnSpMkLst>
        </pc:cxnChg>
        <pc:cxnChg chg="mod">
          <ac:chgData name="Ganose, Alexander M" userId="8fc7f4ca-5b95-489f-8cd5-e908667d36e9" providerId="ADAL" clId="{748A41DB-7680-544B-B2A6-E2768EEF77F5}" dt="2023-09-18T16:52:30.343" v="1460" actId="1035"/>
          <ac:cxnSpMkLst>
            <pc:docMk/>
            <pc:sldMk cId="3441675370" sldId="1768"/>
            <ac:cxnSpMk id="2097" creationId="{FA218AEB-E0CC-06F6-3F71-8735BBBD5129}"/>
          </ac:cxnSpMkLst>
        </pc:cxnChg>
        <pc:cxnChg chg="mod">
          <ac:chgData name="Ganose, Alexander M" userId="8fc7f4ca-5b95-489f-8cd5-e908667d36e9" providerId="ADAL" clId="{748A41DB-7680-544B-B2A6-E2768EEF77F5}" dt="2023-09-18T16:52:30.343" v="1460" actId="1035"/>
          <ac:cxnSpMkLst>
            <pc:docMk/>
            <pc:sldMk cId="3441675370" sldId="1768"/>
            <ac:cxnSpMk id="2098" creationId="{3C4FF10D-BD65-96D9-E574-909F77E4D0FB}"/>
          </ac:cxnSpMkLst>
        </pc:cxnChg>
        <pc:cxnChg chg="mod">
          <ac:chgData name="Ganose, Alexander M" userId="8fc7f4ca-5b95-489f-8cd5-e908667d36e9" providerId="ADAL" clId="{748A41DB-7680-544B-B2A6-E2768EEF77F5}" dt="2023-09-18T16:52:30.343" v="1460" actId="1035"/>
          <ac:cxnSpMkLst>
            <pc:docMk/>
            <pc:sldMk cId="3441675370" sldId="1768"/>
            <ac:cxnSpMk id="2099" creationId="{95A1FD8C-1602-C86D-B6BD-67A1A91C7659}"/>
          </ac:cxnSpMkLst>
        </pc:cxnChg>
        <pc:cxnChg chg="mod">
          <ac:chgData name="Ganose, Alexander M" userId="8fc7f4ca-5b95-489f-8cd5-e908667d36e9" providerId="ADAL" clId="{748A41DB-7680-544B-B2A6-E2768EEF77F5}" dt="2023-09-18T16:52:30.343" v="1460" actId="1035"/>
          <ac:cxnSpMkLst>
            <pc:docMk/>
            <pc:sldMk cId="3441675370" sldId="1768"/>
            <ac:cxnSpMk id="2100" creationId="{309231EB-8870-ACF8-8F0A-923F54FBD201}"/>
          </ac:cxnSpMkLst>
        </pc:cxnChg>
        <pc:cxnChg chg="mod">
          <ac:chgData name="Ganose, Alexander M" userId="8fc7f4ca-5b95-489f-8cd5-e908667d36e9" providerId="ADAL" clId="{748A41DB-7680-544B-B2A6-E2768EEF77F5}" dt="2023-09-18T16:52:30.343" v="1460" actId="1035"/>
          <ac:cxnSpMkLst>
            <pc:docMk/>
            <pc:sldMk cId="3441675370" sldId="1768"/>
            <ac:cxnSpMk id="2101" creationId="{2EF7A3D4-9438-51C3-028F-499801C1357E}"/>
          </ac:cxnSpMkLst>
        </pc:cxnChg>
        <pc:cxnChg chg="mod">
          <ac:chgData name="Ganose, Alexander M" userId="8fc7f4ca-5b95-489f-8cd5-e908667d36e9" providerId="ADAL" clId="{748A41DB-7680-544B-B2A6-E2768EEF77F5}" dt="2023-09-18T16:52:30.343" v="1460" actId="1035"/>
          <ac:cxnSpMkLst>
            <pc:docMk/>
            <pc:sldMk cId="3441675370" sldId="1768"/>
            <ac:cxnSpMk id="2102" creationId="{CD4BBA6F-6A7B-5A4B-0062-4CCA80E36E06}"/>
          </ac:cxnSpMkLst>
        </pc:cxnChg>
      </pc:sldChg>
      <pc:sldChg chg="addSp delSp modSp add mod ord">
        <pc:chgData name="Ganose, Alexander M" userId="8fc7f4ca-5b95-489f-8cd5-e908667d36e9" providerId="ADAL" clId="{748A41DB-7680-544B-B2A6-E2768EEF77F5}" dt="2023-09-18T17:11:29.451" v="1789" actId="20578"/>
        <pc:sldMkLst>
          <pc:docMk/>
          <pc:sldMk cId="2500709964" sldId="1769"/>
        </pc:sldMkLst>
        <pc:spChg chg="mod">
          <ac:chgData name="Ganose, Alexander M" userId="8fc7f4ca-5b95-489f-8cd5-e908667d36e9" providerId="ADAL" clId="{748A41DB-7680-544B-B2A6-E2768EEF77F5}" dt="2023-09-18T17:00:13.308" v="1623" actId="1076"/>
          <ac:spMkLst>
            <pc:docMk/>
            <pc:sldMk cId="2500709964" sldId="1769"/>
            <ac:spMk id="2" creationId="{FAB32FDF-2D42-FD56-6464-6A0F1ECBFCCA}"/>
          </ac:spMkLst>
        </pc:spChg>
        <pc:spChg chg="add mod">
          <ac:chgData name="Ganose, Alexander M" userId="8fc7f4ca-5b95-489f-8cd5-e908667d36e9" providerId="ADAL" clId="{748A41DB-7680-544B-B2A6-E2768EEF77F5}" dt="2023-09-18T17:01:53.866" v="1683" actId="12788"/>
          <ac:spMkLst>
            <pc:docMk/>
            <pc:sldMk cId="2500709964" sldId="1769"/>
            <ac:spMk id="3" creationId="{51D3C7F5-4BCC-561B-C0AA-D21954733EF3}"/>
          </ac:spMkLst>
        </pc:spChg>
        <pc:spChg chg="mod">
          <ac:chgData name="Ganose, Alexander M" userId="8fc7f4ca-5b95-489f-8cd5-e908667d36e9" providerId="ADAL" clId="{748A41DB-7680-544B-B2A6-E2768EEF77F5}" dt="2023-09-18T17:02:39.614" v="1736" actId="20577"/>
          <ac:spMkLst>
            <pc:docMk/>
            <pc:sldMk cId="2500709964" sldId="1769"/>
            <ac:spMk id="18" creationId="{DEDEDFDA-D8D7-7F4B-83A1-E08A889531D3}"/>
          </ac:spMkLst>
        </pc:spChg>
        <pc:spChg chg="del">
          <ac:chgData name="Ganose, Alexander M" userId="8fc7f4ca-5b95-489f-8cd5-e908667d36e9" providerId="ADAL" clId="{748A41DB-7680-544B-B2A6-E2768EEF77F5}" dt="2023-09-18T17:00:14.990" v="1624" actId="478"/>
          <ac:spMkLst>
            <pc:docMk/>
            <pc:sldMk cId="2500709964" sldId="1769"/>
            <ac:spMk id="2077" creationId="{365E9C31-9C9A-29B4-815F-995D91D23FFC}"/>
          </ac:spMkLst>
        </pc:spChg>
        <pc:spChg chg="del">
          <ac:chgData name="Ganose, Alexander M" userId="8fc7f4ca-5b95-489f-8cd5-e908667d36e9" providerId="ADAL" clId="{748A41DB-7680-544B-B2A6-E2768EEF77F5}" dt="2023-09-18T17:00:14.990" v="1624" actId="478"/>
          <ac:spMkLst>
            <pc:docMk/>
            <pc:sldMk cId="2500709964" sldId="1769"/>
            <ac:spMk id="2080" creationId="{FB38CCF3-B41C-1664-F5F9-20AEAE35CDBB}"/>
          </ac:spMkLst>
        </pc:spChg>
        <pc:spChg chg="del">
          <ac:chgData name="Ganose, Alexander M" userId="8fc7f4ca-5b95-489f-8cd5-e908667d36e9" providerId="ADAL" clId="{748A41DB-7680-544B-B2A6-E2768EEF77F5}" dt="2023-09-18T17:00:14.990" v="1624" actId="478"/>
          <ac:spMkLst>
            <pc:docMk/>
            <pc:sldMk cId="2500709964" sldId="1769"/>
            <ac:spMk id="2081" creationId="{C1D0A537-B4A0-58A4-356A-2BB6C8D69B1D}"/>
          </ac:spMkLst>
        </pc:spChg>
        <pc:spChg chg="del">
          <ac:chgData name="Ganose, Alexander M" userId="8fc7f4ca-5b95-489f-8cd5-e908667d36e9" providerId="ADAL" clId="{748A41DB-7680-544B-B2A6-E2768EEF77F5}" dt="2023-09-18T17:00:14.990" v="1624" actId="478"/>
          <ac:spMkLst>
            <pc:docMk/>
            <pc:sldMk cId="2500709964" sldId="1769"/>
            <ac:spMk id="2103" creationId="{1D039734-5035-1640-28A5-64B53CD3275C}"/>
          </ac:spMkLst>
        </pc:spChg>
        <pc:grpChg chg="del">
          <ac:chgData name="Ganose, Alexander M" userId="8fc7f4ca-5b95-489f-8cd5-e908667d36e9" providerId="ADAL" clId="{748A41DB-7680-544B-B2A6-E2768EEF77F5}" dt="2023-09-18T17:00:14.990" v="1624" actId="478"/>
          <ac:grpSpMkLst>
            <pc:docMk/>
            <pc:sldMk cId="2500709964" sldId="1769"/>
            <ac:grpSpMk id="2076" creationId="{DCB53680-7E1E-5B58-BD7B-60A7882D64BD}"/>
          </ac:grpSpMkLst>
        </pc:grpChg>
        <pc:grpChg chg="del">
          <ac:chgData name="Ganose, Alexander M" userId="8fc7f4ca-5b95-489f-8cd5-e908667d36e9" providerId="ADAL" clId="{748A41DB-7680-544B-B2A6-E2768EEF77F5}" dt="2023-09-18T17:00:14.990" v="1624" actId="478"/>
          <ac:grpSpMkLst>
            <pc:docMk/>
            <pc:sldMk cId="2500709964" sldId="1769"/>
            <ac:grpSpMk id="2082" creationId="{0513B49B-E4B4-6494-D0B7-C4B1729E698F}"/>
          </ac:grpSpMkLst>
        </pc:grpChg>
        <pc:picChg chg="add mod">
          <ac:chgData name="Ganose, Alexander M" userId="8fc7f4ca-5b95-489f-8cd5-e908667d36e9" providerId="ADAL" clId="{748A41DB-7680-544B-B2A6-E2768EEF77F5}" dt="2023-09-18T17:01:41.735" v="1680" actId="1035"/>
          <ac:picMkLst>
            <pc:docMk/>
            <pc:sldMk cId="2500709964" sldId="1769"/>
            <ac:picMk id="5122" creationId="{CD4E0EEF-2E17-5899-0EEA-DE8414FA4217}"/>
          </ac:picMkLst>
        </pc:picChg>
        <pc:cxnChg chg="del">
          <ac:chgData name="Ganose, Alexander M" userId="8fc7f4ca-5b95-489f-8cd5-e908667d36e9" providerId="ADAL" clId="{748A41DB-7680-544B-B2A6-E2768EEF77F5}" dt="2023-09-18T17:00:14.990" v="1624" actId="478"/>
          <ac:cxnSpMkLst>
            <pc:docMk/>
            <pc:sldMk cId="2500709964" sldId="1769"/>
            <ac:cxnSpMk id="2078" creationId="{4C3EFBCA-AC79-52EB-9A4C-B154EDC2797D}"/>
          </ac:cxnSpMkLst>
        </pc:cxnChg>
      </pc:sldChg>
      <pc:sldChg chg="modSp add del mod">
        <pc:chgData name="Ganose, Alexander M" userId="8fc7f4ca-5b95-489f-8cd5-e908667d36e9" providerId="ADAL" clId="{748A41DB-7680-544B-B2A6-E2768EEF77F5}" dt="2023-09-18T17:03:12.258" v="1768" actId="2696"/>
        <pc:sldMkLst>
          <pc:docMk/>
          <pc:sldMk cId="118166107" sldId="1770"/>
        </pc:sldMkLst>
        <pc:spChg chg="mod">
          <ac:chgData name="Ganose, Alexander M" userId="8fc7f4ca-5b95-489f-8cd5-e908667d36e9" providerId="ADAL" clId="{748A41DB-7680-544B-B2A6-E2768EEF77F5}" dt="2023-09-18T17:03:08.130" v="1767" actId="20577"/>
          <ac:spMkLst>
            <pc:docMk/>
            <pc:sldMk cId="118166107" sldId="1770"/>
            <ac:spMk id="18" creationId="{DEDEDFDA-D8D7-7F4B-83A1-E08A889531D3}"/>
          </ac:spMkLst>
        </pc:spChg>
      </pc:sldChg>
      <pc:sldChg chg="addSp delSp modSp add mod ord">
        <pc:chgData name="Ganose, Alexander M" userId="8fc7f4ca-5b95-489f-8cd5-e908667d36e9" providerId="ADAL" clId="{748A41DB-7680-544B-B2A6-E2768EEF77F5}" dt="2023-09-18T17:13:54.090" v="1832" actId="20577"/>
        <pc:sldMkLst>
          <pc:docMk/>
          <pc:sldMk cId="1056428914" sldId="1770"/>
        </pc:sldMkLst>
        <pc:spChg chg="del">
          <ac:chgData name="Ganose, Alexander M" userId="8fc7f4ca-5b95-489f-8cd5-e908667d36e9" providerId="ADAL" clId="{748A41DB-7680-544B-B2A6-E2768EEF77F5}" dt="2023-09-18T17:04:56.555" v="1770" actId="478"/>
          <ac:spMkLst>
            <pc:docMk/>
            <pc:sldMk cId="1056428914" sldId="1770"/>
            <ac:spMk id="2" creationId="{FAB32FDF-2D42-FD56-6464-6A0F1ECBFCCA}"/>
          </ac:spMkLst>
        </pc:spChg>
        <pc:spChg chg="del">
          <ac:chgData name="Ganose, Alexander M" userId="8fc7f4ca-5b95-489f-8cd5-e908667d36e9" providerId="ADAL" clId="{748A41DB-7680-544B-B2A6-E2768EEF77F5}" dt="2023-09-18T17:04:56.555" v="1770" actId="478"/>
          <ac:spMkLst>
            <pc:docMk/>
            <pc:sldMk cId="1056428914" sldId="1770"/>
            <ac:spMk id="3" creationId="{2F755909-BC2D-5D96-0983-EB7BDD864704}"/>
          </ac:spMkLst>
        </pc:spChg>
        <pc:spChg chg="del">
          <ac:chgData name="Ganose, Alexander M" userId="8fc7f4ca-5b95-489f-8cd5-e908667d36e9" providerId="ADAL" clId="{748A41DB-7680-544B-B2A6-E2768EEF77F5}" dt="2023-09-18T17:04:56.555" v="1770" actId="478"/>
          <ac:spMkLst>
            <pc:docMk/>
            <pc:sldMk cId="1056428914" sldId="1770"/>
            <ac:spMk id="7" creationId="{0885EECE-3113-F724-352B-4F2F0A08CD93}"/>
          </ac:spMkLst>
        </pc:spChg>
        <pc:spChg chg="add del mod">
          <ac:chgData name="Ganose, Alexander M" userId="8fc7f4ca-5b95-489f-8cd5-e908667d36e9" providerId="ADAL" clId="{748A41DB-7680-544B-B2A6-E2768EEF77F5}" dt="2023-09-18T17:10:38.317" v="1778" actId="478"/>
          <ac:spMkLst>
            <pc:docMk/>
            <pc:sldMk cId="1056428914" sldId="1770"/>
            <ac:spMk id="8" creationId="{E6E2A35B-31DB-D31B-59B8-CAC81F824BA3}"/>
          </ac:spMkLst>
        </pc:spChg>
        <pc:spChg chg="add mod">
          <ac:chgData name="Ganose, Alexander M" userId="8fc7f4ca-5b95-489f-8cd5-e908667d36e9" providerId="ADAL" clId="{748A41DB-7680-544B-B2A6-E2768EEF77F5}" dt="2023-09-18T17:13:54.090" v="1832" actId="20577"/>
          <ac:spMkLst>
            <pc:docMk/>
            <pc:sldMk cId="1056428914" sldId="1770"/>
            <ac:spMk id="9" creationId="{8473734A-7958-C8E5-FB4E-84D0F12DB16D}"/>
          </ac:spMkLst>
        </pc:spChg>
        <pc:spChg chg="del mod">
          <ac:chgData name="Ganose, Alexander M" userId="8fc7f4ca-5b95-489f-8cd5-e908667d36e9" providerId="ADAL" clId="{748A41DB-7680-544B-B2A6-E2768EEF77F5}" dt="2023-09-18T17:10:36.553" v="1777" actId="478"/>
          <ac:spMkLst>
            <pc:docMk/>
            <pc:sldMk cId="1056428914" sldId="1770"/>
            <ac:spMk id="18" creationId="{DEDEDFDA-D8D7-7F4B-83A1-E08A889531D3}"/>
          </ac:spMkLst>
        </pc:spChg>
        <pc:picChg chg="add mod">
          <ac:chgData name="Ganose, Alexander M" userId="8fc7f4ca-5b95-489f-8cd5-e908667d36e9" providerId="ADAL" clId="{748A41DB-7680-544B-B2A6-E2768EEF77F5}" dt="2023-09-18T17:10:26.896" v="1775" actId="1076"/>
          <ac:picMkLst>
            <pc:docMk/>
            <pc:sldMk cId="1056428914" sldId="1770"/>
            <ac:picMk id="5" creationId="{EA101BCA-57D1-1883-11F0-1ED440EB8AFB}"/>
          </ac:picMkLst>
        </pc:picChg>
        <pc:picChg chg="del">
          <ac:chgData name="Ganose, Alexander M" userId="8fc7f4ca-5b95-489f-8cd5-e908667d36e9" providerId="ADAL" clId="{748A41DB-7680-544B-B2A6-E2768EEF77F5}" dt="2023-09-18T17:04:56.555" v="1770" actId="478"/>
          <ac:picMkLst>
            <pc:docMk/>
            <pc:sldMk cId="1056428914" sldId="1770"/>
            <ac:picMk id="6" creationId="{732BCCB3-7125-3E54-B39C-02C1F2CF50DA}"/>
          </ac:picMkLst>
        </pc:picChg>
        <pc:picChg chg="del">
          <ac:chgData name="Ganose, Alexander M" userId="8fc7f4ca-5b95-489f-8cd5-e908667d36e9" providerId="ADAL" clId="{748A41DB-7680-544B-B2A6-E2768EEF77F5}" dt="2023-09-18T17:04:56.555" v="1770" actId="478"/>
          <ac:picMkLst>
            <pc:docMk/>
            <pc:sldMk cId="1056428914" sldId="1770"/>
            <ac:picMk id="2050" creationId="{F63FECF4-1BA3-16BE-BCDC-6AF4BA1C14B4}"/>
          </ac:picMkLst>
        </pc:picChg>
      </pc:sldChg>
      <pc:sldChg chg="addSp delSp modSp add mod">
        <pc:chgData name="Ganose, Alexander M" userId="8fc7f4ca-5b95-489f-8cd5-e908667d36e9" providerId="ADAL" clId="{748A41DB-7680-544B-B2A6-E2768EEF77F5}" dt="2023-09-19T15:47:20.125" v="1974" actId="1076"/>
        <pc:sldMkLst>
          <pc:docMk/>
          <pc:sldMk cId="1813391080" sldId="1771"/>
        </pc:sldMkLst>
        <pc:spChg chg="del">
          <ac:chgData name="Ganose, Alexander M" userId="8fc7f4ca-5b95-489f-8cd5-e908667d36e9" providerId="ADAL" clId="{748A41DB-7680-544B-B2A6-E2768EEF77F5}" dt="2023-09-19T15:46:50.023" v="1966" actId="478"/>
          <ac:spMkLst>
            <pc:docMk/>
            <pc:sldMk cId="1813391080" sldId="1771"/>
            <ac:spMk id="2" creationId="{91F63E24-BB04-6C47-53F4-719C0FD74D2D}"/>
          </ac:spMkLst>
        </pc:spChg>
        <pc:spChg chg="del">
          <ac:chgData name="Ganose, Alexander M" userId="8fc7f4ca-5b95-489f-8cd5-e908667d36e9" providerId="ADAL" clId="{748A41DB-7680-544B-B2A6-E2768EEF77F5}" dt="2023-09-19T15:46:50.023" v="1966" actId="478"/>
          <ac:spMkLst>
            <pc:docMk/>
            <pc:sldMk cId="1813391080" sldId="1771"/>
            <ac:spMk id="12" creationId="{F202A375-904F-A648-A320-ED65D87EAD7F}"/>
          </ac:spMkLst>
        </pc:spChg>
        <pc:spChg chg="del">
          <ac:chgData name="Ganose, Alexander M" userId="8fc7f4ca-5b95-489f-8cd5-e908667d36e9" providerId="ADAL" clId="{748A41DB-7680-544B-B2A6-E2768EEF77F5}" dt="2023-09-19T15:46:50.023" v="1966" actId="478"/>
          <ac:spMkLst>
            <pc:docMk/>
            <pc:sldMk cId="1813391080" sldId="1771"/>
            <ac:spMk id="16" creationId="{15136E4E-AC99-19C5-F8B0-028225D61FE4}"/>
          </ac:spMkLst>
        </pc:spChg>
        <pc:spChg chg="del">
          <ac:chgData name="Ganose, Alexander M" userId="8fc7f4ca-5b95-489f-8cd5-e908667d36e9" providerId="ADAL" clId="{748A41DB-7680-544B-B2A6-E2768EEF77F5}" dt="2023-09-19T15:46:50.023" v="1966" actId="478"/>
          <ac:spMkLst>
            <pc:docMk/>
            <pc:sldMk cId="1813391080" sldId="1771"/>
            <ac:spMk id="17" creationId="{B7B72E42-795A-7A54-99B6-A47B0D0B224D}"/>
          </ac:spMkLst>
        </pc:spChg>
        <pc:spChg chg="mod">
          <ac:chgData name="Ganose, Alexander M" userId="8fc7f4ca-5b95-489f-8cd5-e908667d36e9" providerId="ADAL" clId="{748A41DB-7680-544B-B2A6-E2768EEF77F5}" dt="2023-09-19T15:46:47.463" v="1965" actId="20577"/>
          <ac:spMkLst>
            <pc:docMk/>
            <pc:sldMk cId="1813391080" sldId="1771"/>
            <ac:spMk id="18" creationId="{DEDEDFDA-D8D7-7F4B-83A1-E08A889531D3}"/>
          </ac:spMkLst>
        </pc:spChg>
        <pc:spChg chg="del">
          <ac:chgData name="Ganose, Alexander M" userId="8fc7f4ca-5b95-489f-8cd5-e908667d36e9" providerId="ADAL" clId="{748A41DB-7680-544B-B2A6-E2768EEF77F5}" dt="2023-09-19T15:46:50.023" v="1966" actId="478"/>
          <ac:spMkLst>
            <pc:docMk/>
            <pc:sldMk cId="1813391080" sldId="1771"/>
            <ac:spMk id="24" creationId="{339443B9-83A7-1698-22B0-CB76B81E9387}"/>
          </ac:spMkLst>
        </pc:spChg>
        <pc:spChg chg="del">
          <ac:chgData name="Ganose, Alexander M" userId="8fc7f4ca-5b95-489f-8cd5-e908667d36e9" providerId="ADAL" clId="{748A41DB-7680-544B-B2A6-E2768EEF77F5}" dt="2023-09-19T15:46:50.023" v="1966" actId="478"/>
          <ac:spMkLst>
            <pc:docMk/>
            <pc:sldMk cId="1813391080" sldId="1771"/>
            <ac:spMk id="25" creationId="{A19F2D75-D18A-5B9D-58CE-CC5E57C610E2}"/>
          </ac:spMkLst>
        </pc:spChg>
        <pc:spChg chg="del">
          <ac:chgData name="Ganose, Alexander M" userId="8fc7f4ca-5b95-489f-8cd5-e908667d36e9" providerId="ADAL" clId="{748A41DB-7680-544B-B2A6-E2768EEF77F5}" dt="2023-09-19T15:46:50.023" v="1966" actId="478"/>
          <ac:spMkLst>
            <pc:docMk/>
            <pc:sldMk cId="1813391080" sldId="1771"/>
            <ac:spMk id="29" creationId="{6FF3B9A5-6D59-C9A7-E872-60D235B0804D}"/>
          </ac:spMkLst>
        </pc:spChg>
        <pc:spChg chg="del">
          <ac:chgData name="Ganose, Alexander M" userId="8fc7f4ca-5b95-489f-8cd5-e908667d36e9" providerId="ADAL" clId="{748A41DB-7680-544B-B2A6-E2768EEF77F5}" dt="2023-09-19T15:46:50.023" v="1966" actId="478"/>
          <ac:spMkLst>
            <pc:docMk/>
            <pc:sldMk cId="1813391080" sldId="1771"/>
            <ac:spMk id="41" creationId="{7CEA893A-74B8-EF79-47EE-79CC84F14EE5}"/>
          </ac:spMkLst>
        </pc:spChg>
        <pc:spChg chg="del">
          <ac:chgData name="Ganose, Alexander M" userId="8fc7f4ca-5b95-489f-8cd5-e908667d36e9" providerId="ADAL" clId="{748A41DB-7680-544B-B2A6-E2768EEF77F5}" dt="2023-09-19T15:46:50.023" v="1966" actId="478"/>
          <ac:spMkLst>
            <pc:docMk/>
            <pc:sldMk cId="1813391080" sldId="1771"/>
            <ac:spMk id="42" creationId="{7ED0069C-42EA-3528-FBE0-32B74E993F9A}"/>
          </ac:spMkLst>
        </pc:spChg>
        <pc:spChg chg="del">
          <ac:chgData name="Ganose, Alexander M" userId="8fc7f4ca-5b95-489f-8cd5-e908667d36e9" providerId="ADAL" clId="{748A41DB-7680-544B-B2A6-E2768EEF77F5}" dt="2023-09-19T15:46:50.023" v="1966" actId="478"/>
          <ac:spMkLst>
            <pc:docMk/>
            <pc:sldMk cId="1813391080" sldId="1771"/>
            <ac:spMk id="43" creationId="{6C9709D7-0B70-5302-E90C-BF4427F3B528}"/>
          </ac:spMkLst>
        </pc:spChg>
        <pc:spChg chg="del">
          <ac:chgData name="Ganose, Alexander M" userId="8fc7f4ca-5b95-489f-8cd5-e908667d36e9" providerId="ADAL" clId="{748A41DB-7680-544B-B2A6-E2768EEF77F5}" dt="2023-09-19T15:46:50.023" v="1966" actId="478"/>
          <ac:spMkLst>
            <pc:docMk/>
            <pc:sldMk cId="1813391080" sldId="1771"/>
            <ac:spMk id="44" creationId="{930412D3-F651-A8DD-8664-7D2726FE3CED}"/>
          </ac:spMkLst>
        </pc:spChg>
        <pc:grpChg chg="del">
          <ac:chgData name="Ganose, Alexander M" userId="8fc7f4ca-5b95-489f-8cd5-e908667d36e9" providerId="ADAL" clId="{748A41DB-7680-544B-B2A6-E2768EEF77F5}" dt="2023-09-19T15:46:50.023" v="1966" actId="478"/>
          <ac:grpSpMkLst>
            <pc:docMk/>
            <pc:sldMk cId="1813391080" sldId="1771"/>
            <ac:grpSpMk id="3" creationId="{6490781A-1696-B46F-C8F0-8BC4D001216A}"/>
          </ac:grpSpMkLst>
        </pc:grpChg>
        <pc:grpChg chg="del">
          <ac:chgData name="Ganose, Alexander M" userId="8fc7f4ca-5b95-489f-8cd5-e908667d36e9" providerId="ADAL" clId="{748A41DB-7680-544B-B2A6-E2768EEF77F5}" dt="2023-09-19T15:46:50.023" v="1966" actId="478"/>
          <ac:grpSpMkLst>
            <pc:docMk/>
            <pc:sldMk cId="1813391080" sldId="1771"/>
            <ac:grpSpMk id="19" creationId="{85390AD9-32A9-47FE-4EA1-1BF6EA066415}"/>
          </ac:grpSpMkLst>
        </pc:grpChg>
        <pc:grpChg chg="del">
          <ac:chgData name="Ganose, Alexander M" userId="8fc7f4ca-5b95-489f-8cd5-e908667d36e9" providerId="ADAL" clId="{748A41DB-7680-544B-B2A6-E2768EEF77F5}" dt="2023-09-19T15:46:50.023" v="1966" actId="478"/>
          <ac:grpSpMkLst>
            <pc:docMk/>
            <pc:sldMk cId="1813391080" sldId="1771"/>
            <ac:grpSpMk id="31" creationId="{2643237F-DB73-0866-7CC9-F90C389DF882}"/>
          </ac:grpSpMkLst>
        </pc:grpChg>
        <pc:picChg chg="add mod">
          <ac:chgData name="Ganose, Alexander M" userId="8fc7f4ca-5b95-489f-8cd5-e908667d36e9" providerId="ADAL" clId="{748A41DB-7680-544B-B2A6-E2768EEF77F5}" dt="2023-09-19T15:47:20.125" v="1974" actId="1076"/>
          <ac:picMkLst>
            <pc:docMk/>
            <pc:sldMk cId="1813391080" sldId="1771"/>
            <ac:picMk id="15" creationId="{E6EF4A92-58DB-FD42-D936-A89D9D91D266}"/>
          </ac:picMkLst>
        </pc:picChg>
        <pc:picChg chg="add mod">
          <ac:chgData name="Ganose, Alexander M" userId="8fc7f4ca-5b95-489f-8cd5-e908667d36e9" providerId="ADAL" clId="{748A41DB-7680-544B-B2A6-E2768EEF77F5}" dt="2023-09-19T15:47:17.510" v="1972" actId="1076"/>
          <ac:picMkLst>
            <pc:docMk/>
            <pc:sldMk cId="1813391080" sldId="1771"/>
            <ac:picMk id="39" creationId="{97ABE79B-E161-6A81-6210-5E5F75DB00B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2FAD7D-DDC5-0944-B569-4252D2BCFBE7}"/>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0" hangingPunct="0">
              <a:defRPr sz="1000">
                <a:latin typeface="Arial" pitchFamily="-109" charset="0"/>
                <a:ea typeface="ＭＳ Ｐゴシック" pitchFamily="-109" charset="-128"/>
                <a:cs typeface="ＭＳ Ｐゴシック" pitchFamily="-109" charset="-128"/>
              </a:defRPr>
            </a:lvl1pPr>
          </a:lstStyle>
          <a:p>
            <a:pPr>
              <a:defRPr/>
            </a:pPr>
            <a:endParaRPr lang="en-US"/>
          </a:p>
        </p:txBody>
      </p:sp>
      <p:sp>
        <p:nvSpPr>
          <p:cNvPr id="4" name="Footer Placeholder 3">
            <a:extLst>
              <a:ext uri="{FF2B5EF4-FFF2-40B4-BE49-F238E27FC236}">
                <a16:creationId xmlns:a16="http://schemas.microsoft.com/office/drawing/2014/main" id="{A80C6CA7-7103-B540-96FC-DB218B983328}"/>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0" hangingPunct="0">
              <a:defRPr sz="800">
                <a:latin typeface="Arial" pitchFamily="-109" charset="0"/>
                <a:ea typeface="ＭＳ Ｐゴシック" pitchFamily="-109" charset="-128"/>
                <a:cs typeface="ＭＳ Ｐゴシック" pitchFamily="-109" charset="-128"/>
              </a:defRPr>
            </a:lvl1pPr>
          </a:lstStyle>
          <a:p>
            <a:pPr>
              <a:defRPr/>
            </a:pPr>
            <a:endParaRPr lang="en-US"/>
          </a:p>
        </p:txBody>
      </p:sp>
      <p:sp>
        <p:nvSpPr>
          <p:cNvPr id="5" name="Slide Number Placeholder 4">
            <a:extLst>
              <a:ext uri="{FF2B5EF4-FFF2-40B4-BE49-F238E27FC236}">
                <a16:creationId xmlns:a16="http://schemas.microsoft.com/office/drawing/2014/main" id="{29D40B0D-B40D-D849-B06F-698742E94D9D}"/>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0" hangingPunct="0">
              <a:defRPr sz="800"/>
            </a:lvl1pPr>
          </a:lstStyle>
          <a:p>
            <a:fld id="{F115A9CE-F9F6-C54D-8B23-36933830C91A}" type="slidenum">
              <a:rPr lang="en-US" altLang="en-US"/>
              <a:pPr/>
              <a:t>‹#›</a:t>
            </a:fld>
            <a:endParaRPr lang="en-US" altLang="en-US"/>
          </a:p>
        </p:txBody>
      </p:sp>
      <p:sp>
        <p:nvSpPr>
          <p:cNvPr id="6" name="Date Placeholder 5">
            <a:extLst>
              <a:ext uri="{FF2B5EF4-FFF2-40B4-BE49-F238E27FC236}">
                <a16:creationId xmlns:a16="http://schemas.microsoft.com/office/drawing/2014/main" id="{428F6A2D-97B0-C04D-86B4-2E6769C681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D22990-FE22-1E48-8725-B915825971F7}" type="datetimeFigureOut">
              <a:rPr lang="en-US" smtClean="0"/>
              <a:t>9/19/23</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DE045A7-0F7A-4C4E-BE11-84FAFB22B27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5" name="Rectangle 3">
            <a:extLst>
              <a:ext uri="{FF2B5EF4-FFF2-40B4-BE49-F238E27FC236}">
                <a16:creationId xmlns:a16="http://schemas.microsoft.com/office/drawing/2014/main" id="{33BE0B94-98E1-EE4E-A9AC-DB127D93448E}"/>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12292" name="Rectangle 4">
            <a:extLst>
              <a:ext uri="{FF2B5EF4-FFF2-40B4-BE49-F238E27FC236}">
                <a16:creationId xmlns:a16="http://schemas.microsoft.com/office/drawing/2014/main" id="{104801FC-0002-1D45-BA94-7D8CB55FC57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a:extLst>
              <a:ext uri="{FF2B5EF4-FFF2-40B4-BE49-F238E27FC236}">
                <a16:creationId xmlns:a16="http://schemas.microsoft.com/office/drawing/2014/main" id="{E929CA92-770D-6C43-A933-F2CCBC8A30B0}"/>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a:extLst>
              <a:ext uri="{FF2B5EF4-FFF2-40B4-BE49-F238E27FC236}">
                <a16:creationId xmlns:a16="http://schemas.microsoft.com/office/drawing/2014/main" id="{29482884-DC98-3941-A1CA-0F209E7687DA}"/>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latin typeface="Arial" pitchFamily="-109" charset="0"/>
                <a:ea typeface="ＭＳ Ｐゴシック" pitchFamily="-109" charset="-128"/>
                <a:cs typeface="ＭＳ Ｐゴシック" pitchFamily="-109" charset="-128"/>
              </a:defRPr>
            </a:lvl1pPr>
          </a:lstStyle>
          <a:p>
            <a:pPr>
              <a:defRPr/>
            </a:pPr>
            <a:endParaRPr lang="en-US"/>
          </a:p>
        </p:txBody>
      </p:sp>
      <p:sp>
        <p:nvSpPr>
          <p:cNvPr id="3079" name="Rectangle 7">
            <a:extLst>
              <a:ext uri="{FF2B5EF4-FFF2-40B4-BE49-F238E27FC236}">
                <a16:creationId xmlns:a16="http://schemas.microsoft.com/office/drawing/2014/main" id="{56E11912-C4A6-684F-8025-E4C7CDA7D97A}"/>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lvl1pPr>
          </a:lstStyle>
          <a:p>
            <a:fld id="{D117CCD2-A17C-D64B-8670-D471F84EA0D8}"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For problem:</a:t>
            </a:r>
          </a:p>
          <a:p>
            <a:r>
              <a:rPr lang="en-US" dirty="0"/>
              <a:t>- First play around with the data (e.g., structure to edges)</a:t>
            </a:r>
          </a:p>
          <a:p>
            <a:r>
              <a:rPr lang="en-US" dirty="0"/>
              <a:t>- Get them to write </a:t>
            </a:r>
            <a:r>
              <a:rPr lang="en-US" dirty="0" err="1"/>
              <a:t>cgcnn</a:t>
            </a:r>
            <a:r>
              <a:rPr lang="en-US" dirty="0"/>
              <a:t> (given the convolutions)</a:t>
            </a:r>
          </a:p>
          <a:p>
            <a:r>
              <a:rPr lang="en-US" dirty="0"/>
              <a:t>- Apply CGCNN to a dataset</a:t>
            </a:r>
          </a:p>
          <a:p>
            <a:r>
              <a:rPr lang="en-US" dirty="0"/>
              <a:t>- Examine the predictions and also the note embeddings -&gt; could plot s, p, d block with t-</a:t>
            </a:r>
            <a:r>
              <a:rPr lang="en-US" dirty="0" err="1"/>
              <a:t>sne</a:t>
            </a:r>
            <a:r>
              <a:rPr lang="en-US" dirty="0"/>
              <a:t>?</a:t>
            </a:r>
          </a:p>
          <a:p>
            <a:pPr>
              <a:buFontTx/>
              <a:buNone/>
            </a:pPr>
            <a:endParaRPr lang="en-GB" altLang="en-US" sz="1200" u="none" dirty="0">
              <a:solidFill>
                <a:srgbClr val="040404"/>
              </a:solidFill>
              <a:latin typeface="Calibri" panose="020F0502020204030204" pitchFamily="34" charset="0"/>
              <a:ea typeface="ＭＳ Ｐゴシック" panose="020B0600070205080204" pitchFamily="34" charset="-128"/>
            </a:endParaRPr>
          </a:p>
          <a:p>
            <a:pPr>
              <a:buFontTx/>
              <a:buNone/>
            </a:pPr>
            <a:endParaRPr lang="en-GB" altLang="en-US" sz="1200" u="none" dirty="0">
              <a:solidFill>
                <a:srgbClr val="040404"/>
              </a:solidFill>
              <a:latin typeface="Calibri" panose="020F0502020204030204" pitchFamily="34" charset="0"/>
              <a:ea typeface="ＭＳ Ｐゴシック" panose="020B0600070205080204" pitchFamily="34" charset="-128"/>
            </a:endParaRPr>
          </a:p>
          <a:p>
            <a:pPr>
              <a:buFontTx/>
              <a:buNone/>
            </a:pPr>
            <a:r>
              <a:rPr lang="en-GB" altLang="en-US" sz="1200" u="none" dirty="0">
                <a:solidFill>
                  <a:srgbClr val="040404"/>
                </a:solidFill>
                <a:latin typeface="Calibri" panose="020F0502020204030204" pitchFamily="34" charset="0"/>
                <a:ea typeface="ＭＳ Ｐゴシック" panose="020B0600070205080204" pitchFamily="34" charset="-128"/>
              </a:rPr>
              <a:t>Mention that for MD simulations, every time you want to make a prediction, you need to reconstruct the graph, so this needs to be fast.</a:t>
            </a:r>
          </a:p>
          <a:p>
            <a:pPr>
              <a:buFontTx/>
              <a:buNone/>
            </a:pPr>
            <a:endParaRPr lang="en-GB" altLang="en-US" sz="1200" u="none" dirty="0">
              <a:solidFill>
                <a:srgbClr val="040404"/>
              </a:solidFill>
              <a:latin typeface="Calibri" panose="020F0502020204030204" pitchFamily="34" charset="0"/>
              <a:ea typeface="ＭＳ Ｐゴシック" panose="020B0600070205080204" pitchFamily="34" charset="-128"/>
            </a:endParaRPr>
          </a:p>
          <a:p>
            <a:pPr>
              <a:buFontTx/>
              <a:buNone/>
            </a:pPr>
            <a:r>
              <a:rPr lang="en-GB" altLang="en-US" sz="1200" u="none" dirty="0">
                <a:solidFill>
                  <a:srgbClr val="040404"/>
                </a:solidFill>
                <a:latin typeface="Calibri" panose="020F0502020204030204" pitchFamily="34" charset="0"/>
                <a:ea typeface="ＭＳ Ｐゴシック" panose="020B0600070205080204" pitchFamily="34" charset="-128"/>
              </a:rPr>
              <a:t>Add dates of papers </a:t>
            </a:r>
            <a:r>
              <a:rPr lang="en-GB" altLang="en-US" sz="1200" u="none">
                <a:solidFill>
                  <a:srgbClr val="040404"/>
                </a:solidFill>
                <a:latin typeface="Calibri" panose="020F0502020204030204" pitchFamily="34" charset="0"/>
                <a:ea typeface="ＭＳ Ｐゴシック" panose="020B0600070205080204" pitchFamily="34" charset="-128"/>
              </a:rPr>
              <a:t>to show how quickly</a:t>
            </a:r>
            <a:endParaRPr lang="en-GB" altLang="en-US" sz="1200" u="none" dirty="0">
              <a:solidFill>
                <a:srgbClr val="040404"/>
              </a:solidFill>
              <a:latin typeface="Calibri" panose="020F0502020204030204" pitchFamily="34" charset="0"/>
              <a:ea typeface="ＭＳ Ｐゴシック" panose="020B0600070205080204" pitchFamily="34" charset="-128"/>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i="1">
                <a:solidFill>
                  <a:srgbClr val="6E6E6F"/>
                </a:solidFill>
                <a:latin typeface="Verdana" panose="020B0604030504040204" pitchFamily="34" charset="0"/>
                <a:cs typeface="Times New Roman" panose="02020603050405020304" pitchFamily="18" charset="0"/>
              </a:defRPr>
            </a:lvl1pPr>
            <a:lvl2pPr marL="742950" indent="-285750">
              <a:defRPr sz="1600" i="1">
                <a:solidFill>
                  <a:srgbClr val="6E6E6F"/>
                </a:solidFill>
                <a:latin typeface="Verdana" panose="020B0604030504040204" pitchFamily="34" charset="0"/>
                <a:cs typeface="Times New Roman" panose="02020603050405020304" pitchFamily="18" charset="0"/>
              </a:defRPr>
            </a:lvl2pPr>
            <a:lvl3pPr marL="1143000" indent="-228600">
              <a:defRPr sz="1600" i="1">
                <a:solidFill>
                  <a:srgbClr val="6E6E6F"/>
                </a:solidFill>
                <a:latin typeface="Verdana" panose="020B0604030504040204" pitchFamily="34" charset="0"/>
                <a:cs typeface="Times New Roman" panose="02020603050405020304" pitchFamily="18" charset="0"/>
              </a:defRPr>
            </a:lvl3pPr>
            <a:lvl4pPr marL="1600200" indent="-228600">
              <a:defRPr sz="1600" i="1">
                <a:solidFill>
                  <a:srgbClr val="6E6E6F"/>
                </a:solidFill>
                <a:latin typeface="Verdana" panose="020B0604030504040204" pitchFamily="34" charset="0"/>
                <a:cs typeface="Times New Roman" panose="02020603050405020304" pitchFamily="18" charset="0"/>
              </a:defRPr>
            </a:lvl4pPr>
            <a:lvl5pPr marL="2057400" indent="-228600">
              <a:defRPr sz="1600" i="1">
                <a:solidFill>
                  <a:srgbClr val="6E6E6F"/>
                </a:solidFill>
                <a:latin typeface="Verdana" panose="020B0604030504040204" pitchFamily="34" charset="0"/>
                <a:cs typeface="Times New Roman" panose="02020603050405020304" pitchFamily="18" charset="0"/>
              </a:defRPr>
            </a:lvl5pPr>
            <a:lvl6pPr marL="25146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6pPr>
            <a:lvl7pPr marL="29718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7pPr>
            <a:lvl8pPr marL="34290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8pPr>
            <a:lvl9pPr marL="3886200" indent="-228600" eaLnBrk="0" fontAlgn="base" hangingPunct="0">
              <a:spcBef>
                <a:spcPct val="0"/>
              </a:spcBef>
              <a:spcAft>
                <a:spcPct val="0"/>
              </a:spcAft>
              <a:defRPr sz="1600" i="1">
                <a:solidFill>
                  <a:srgbClr val="6E6E6F"/>
                </a:solidFill>
                <a:latin typeface="Verdana" panose="020B0604030504040204" pitchFamily="34" charset="0"/>
                <a:cs typeface="Times New Roman" panose="02020603050405020304" pitchFamily="18" charset="0"/>
              </a:defRPr>
            </a:lvl9pPr>
          </a:lstStyle>
          <a:p>
            <a:fld id="{862D97B2-FC53-497E-81DF-145F6368EFE0}" type="slidenum">
              <a:rPr lang="da-DK" altLang="en-US" sz="1200" i="0">
                <a:solidFill>
                  <a:schemeClr val="tx1"/>
                </a:solidFill>
                <a:latin typeface="Times New Roman" panose="02020603050405020304" pitchFamily="18" charset="0"/>
                <a:ea typeface="ＭＳ Ｐゴシック" panose="020B0600070205080204" pitchFamily="34" charset="-128"/>
              </a:rPr>
              <a:pPr/>
              <a:t>1</a:t>
            </a:fld>
            <a:endParaRPr lang="da-DK" altLang="en-US" sz="1200" i="0">
              <a:solidFill>
                <a:schemeClr val="tx1"/>
              </a:solidFill>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07810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Economics: https://</a:t>
            </a:r>
            <a:r>
              <a:rPr lang="en-GB" dirty="0" err="1"/>
              <a:t>www.science.org</a:t>
            </a:r>
            <a:r>
              <a:rPr lang="en-GB" dirty="0"/>
              <a:t>/</a:t>
            </a:r>
            <a:r>
              <a:rPr lang="en-GB" dirty="0" err="1"/>
              <a:t>doi</a:t>
            </a:r>
            <a:r>
              <a:rPr lang="en-GB" dirty="0"/>
              <a:t>/10.1126/science.1173644</a:t>
            </a:r>
          </a:p>
        </p:txBody>
      </p:sp>
      <p:sp>
        <p:nvSpPr>
          <p:cNvPr id="4" name="Slide Number Placeholder 3"/>
          <p:cNvSpPr>
            <a:spLocks noGrp="1"/>
          </p:cNvSpPr>
          <p:nvPr>
            <p:ph type="sldNum" sz="quarter" idx="10"/>
          </p:nvPr>
        </p:nvSpPr>
        <p:spPr/>
        <p:txBody>
          <a:bodyPr/>
          <a:lstStyle/>
          <a:p>
            <a:fld id="{86598AF5-7AE9-417B-9EFB-9ECEBC2FD065}" type="slidenum">
              <a:rPr lang="en-GB" smtClean="0"/>
              <a:pPr/>
              <a:t>10</a:t>
            </a:fld>
            <a:endParaRPr lang="en-GB"/>
          </a:p>
        </p:txBody>
      </p:sp>
    </p:spTree>
    <p:extLst>
      <p:ext uri="{BB962C8B-B14F-4D97-AF65-F5344CB8AC3E}">
        <p14:creationId xmlns:p14="http://schemas.microsoft.com/office/powerpoint/2010/main" val="2469295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Graph level</a:t>
            </a:r>
          </a:p>
          <a:p>
            <a:pPr lvl="1"/>
            <a:r>
              <a:rPr lang="en-GB" dirty="0"/>
              <a:t> A single prediction for the total graph</a:t>
            </a:r>
          </a:p>
          <a:p>
            <a:r>
              <a:rPr lang="en-GB" dirty="0"/>
              <a:t>Node level</a:t>
            </a:r>
          </a:p>
          <a:p>
            <a:pPr lvl="1"/>
            <a:r>
              <a:rPr lang="en-GB" dirty="0"/>
              <a:t>Prediction about the nature of entities</a:t>
            </a:r>
          </a:p>
          <a:p>
            <a:r>
              <a:rPr lang="en-GB" dirty="0"/>
              <a:t>Edge level</a:t>
            </a:r>
          </a:p>
          <a:p>
            <a:pPr lvl="1"/>
            <a:r>
              <a:rPr lang="en-GB" dirty="0"/>
              <a:t>Prediction about relations between entities</a:t>
            </a:r>
          </a:p>
        </p:txBody>
      </p:sp>
      <p:sp>
        <p:nvSpPr>
          <p:cNvPr id="4" name="Slide Number Placeholder 3"/>
          <p:cNvSpPr>
            <a:spLocks noGrp="1"/>
          </p:cNvSpPr>
          <p:nvPr>
            <p:ph type="sldNum" sz="quarter" idx="10"/>
          </p:nvPr>
        </p:nvSpPr>
        <p:spPr/>
        <p:txBody>
          <a:bodyPr/>
          <a:lstStyle/>
          <a:p>
            <a:fld id="{86598AF5-7AE9-417B-9EFB-9ECEBC2FD065}" type="slidenum">
              <a:rPr lang="en-GB" smtClean="0"/>
              <a:pPr/>
              <a:t>11</a:t>
            </a:fld>
            <a:endParaRPr lang="en-GB"/>
          </a:p>
        </p:txBody>
      </p:sp>
    </p:spTree>
    <p:extLst>
      <p:ext uri="{BB962C8B-B14F-4D97-AF65-F5344CB8AC3E}">
        <p14:creationId xmlns:p14="http://schemas.microsoft.com/office/powerpoint/2010/main" val="391456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ctr"/>
            <a:r>
              <a:rPr lang="en-GB" sz="1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Key ingredient was representing </a:t>
            </a:r>
            <a:r>
              <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protein structure as a graph</a:t>
            </a:r>
          </a:p>
          <a:p>
            <a:pPr algn="ctr"/>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a:p>
            <a:pPr marL="0" marR="0" lvl="0" indent="0" algn="ctr" defTabSz="914400" rtl="0" eaLnBrk="0" fontAlgn="base" latinLnBrk="0" hangingPunct="0">
              <a:lnSpc>
                <a:spcPct val="100000"/>
              </a:lnSpc>
              <a:spcBef>
                <a:spcPct val="30000"/>
              </a:spcBef>
              <a:spcAft>
                <a:spcPct val="0"/>
              </a:spcAft>
              <a:buClrTx/>
              <a:buSzTx/>
              <a:buFontTx/>
              <a:buNone/>
              <a:tabLst/>
              <a:defRPr/>
            </a:pPr>
            <a:r>
              <a:rPr lang="en-GB" dirty="0"/>
              <a:t>Can be used to calculate interactions between parts of the protein and update the positions to find minimum energy structures </a:t>
            </a:r>
          </a:p>
        </p:txBody>
      </p:sp>
      <p:sp>
        <p:nvSpPr>
          <p:cNvPr id="4" name="Slide Number Placeholder 3"/>
          <p:cNvSpPr>
            <a:spLocks noGrp="1"/>
          </p:cNvSpPr>
          <p:nvPr>
            <p:ph type="sldNum" sz="quarter" idx="10"/>
          </p:nvPr>
        </p:nvSpPr>
        <p:spPr/>
        <p:txBody>
          <a:bodyPr/>
          <a:lstStyle/>
          <a:p>
            <a:fld id="{86598AF5-7AE9-417B-9EFB-9ECEBC2FD065}" type="slidenum">
              <a:rPr lang="en-GB" smtClean="0"/>
              <a:pPr/>
              <a:t>12</a:t>
            </a:fld>
            <a:endParaRPr lang="en-GB"/>
          </a:p>
        </p:txBody>
      </p:sp>
    </p:spTree>
    <p:extLst>
      <p:ext uri="{BB962C8B-B14F-4D97-AF65-F5344CB8AC3E}">
        <p14:creationId xmlns:p14="http://schemas.microsoft.com/office/powerpoint/2010/main" val="584752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ctr"/>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13</a:t>
            </a:fld>
            <a:endParaRPr lang="en-GB"/>
          </a:p>
        </p:txBody>
      </p:sp>
    </p:spTree>
    <p:extLst>
      <p:ext uri="{BB962C8B-B14F-4D97-AF65-F5344CB8AC3E}">
        <p14:creationId xmlns:p14="http://schemas.microsoft.com/office/powerpoint/2010/main" val="3528901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14</a:t>
            </a:fld>
            <a:endParaRPr lang="en-GB"/>
          </a:p>
        </p:txBody>
      </p:sp>
    </p:spTree>
    <p:extLst>
      <p:ext uri="{BB962C8B-B14F-4D97-AF65-F5344CB8AC3E}">
        <p14:creationId xmlns:p14="http://schemas.microsoft.com/office/powerpoint/2010/main" val="41980001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15</a:t>
            </a:fld>
            <a:endParaRPr lang="en-GB"/>
          </a:p>
        </p:txBody>
      </p:sp>
    </p:spTree>
    <p:extLst>
      <p:ext uri="{BB962C8B-B14F-4D97-AF65-F5344CB8AC3E}">
        <p14:creationId xmlns:p14="http://schemas.microsoft.com/office/powerpoint/2010/main" val="1010019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16</a:t>
            </a:fld>
            <a:endParaRPr lang="en-GB"/>
          </a:p>
        </p:txBody>
      </p:sp>
    </p:spTree>
    <p:extLst>
      <p:ext uri="{BB962C8B-B14F-4D97-AF65-F5344CB8AC3E}">
        <p14:creationId xmlns:p14="http://schemas.microsoft.com/office/powerpoint/2010/main" val="3132932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17</a:t>
            </a:fld>
            <a:endParaRPr lang="en-GB"/>
          </a:p>
        </p:txBody>
      </p:sp>
    </p:spTree>
    <p:extLst>
      <p:ext uri="{BB962C8B-B14F-4D97-AF65-F5344CB8AC3E}">
        <p14:creationId xmlns:p14="http://schemas.microsoft.com/office/powerpoint/2010/main" val="1044250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18</a:t>
            </a:fld>
            <a:endParaRPr lang="en-GB"/>
          </a:p>
        </p:txBody>
      </p:sp>
    </p:spTree>
    <p:extLst>
      <p:ext uri="{BB962C8B-B14F-4D97-AF65-F5344CB8AC3E}">
        <p14:creationId xmlns:p14="http://schemas.microsoft.com/office/powerpoint/2010/main" val="3758070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19</a:t>
            </a:fld>
            <a:endParaRPr lang="en-GB"/>
          </a:p>
        </p:txBody>
      </p:sp>
    </p:spTree>
    <p:extLst>
      <p:ext uri="{BB962C8B-B14F-4D97-AF65-F5344CB8AC3E}">
        <p14:creationId xmlns:p14="http://schemas.microsoft.com/office/powerpoint/2010/main" val="458551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6598AF5-7AE9-417B-9EFB-9ECEBC2FD065}" type="slidenum">
              <a:rPr lang="en-GB" smtClean="0"/>
              <a:pPr/>
              <a:t>2</a:t>
            </a:fld>
            <a:endParaRPr lang="en-GB"/>
          </a:p>
        </p:txBody>
      </p:sp>
    </p:spTree>
    <p:extLst>
      <p:ext uri="{BB962C8B-B14F-4D97-AF65-F5344CB8AC3E}">
        <p14:creationId xmlns:p14="http://schemas.microsoft.com/office/powerpoint/2010/main" val="3901305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20</a:t>
            </a:fld>
            <a:endParaRPr lang="en-GB"/>
          </a:p>
        </p:txBody>
      </p:sp>
    </p:spTree>
    <p:extLst>
      <p:ext uri="{BB962C8B-B14F-4D97-AF65-F5344CB8AC3E}">
        <p14:creationId xmlns:p14="http://schemas.microsoft.com/office/powerpoint/2010/main" val="3848769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21</a:t>
            </a:fld>
            <a:endParaRPr lang="en-GB"/>
          </a:p>
        </p:txBody>
      </p:sp>
    </p:spTree>
    <p:extLst>
      <p:ext uri="{BB962C8B-B14F-4D97-AF65-F5344CB8AC3E}">
        <p14:creationId xmlns:p14="http://schemas.microsoft.com/office/powerpoint/2010/main" val="410036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22</a:t>
            </a:fld>
            <a:endParaRPr lang="en-GB"/>
          </a:p>
        </p:txBody>
      </p:sp>
    </p:spTree>
    <p:extLst>
      <p:ext uri="{BB962C8B-B14F-4D97-AF65-F5344CB8AC3E}">
        <p14:creationId xmlns:p14="http://schemas.microsoft.com/office/powerpoint/2010/main" val="317661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23</a:t>
            </a:fld>
            <a:endParaRPr lang="en-GB"/>
          </a:p>
        </p:txBody>
      </p:sp>
    </p:spTree>
    <p:extLst>
      <p:ext uri="{BB962C8B-B14F-4D97-AF65-F5344CB8AC3E}">
        <p14:creationId xmlns:p14="http://schemas.microsoft.com/office/powerpoint/2010/main" val="2548327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Pooling information from </a:t>
            </a:r>
            <a:r>
              <a:rPr lang="en-GB" dirty="0" err="1">
                <a:effectLst/>
              </a:rPr>
              <a:t>neighboring</a:t>
            </a:r>
            <a:r>
              <a:rPr lang="en-GB" dirty="0">
                <a:effectLst/>
              </a:rPr>
              <a:t> nodes and edges is a critical step in any reasonably powerful GNN architecture. Because each node has a variable number of </a:t>
            </a:r>
            <a:r>
              <a:rPr lang="en-GB" dirty="0" err="1">
                <a:effectLst/>
              </a:rPr>
              <a:t>neighbors</a:t>
            </a:r>
            <a:r>
              <a:rPr lang="en-GB" dirty="0">
                <a:effectLst/>
              </a:rPr>
              <a:t>, and because we want a differentiable method of aggregating this information, we want to use a smooth aggregation operation that is invariant to node ordering and the number of nodes provided.</a:t>
            </a:r>
          </a:p>
          <a:p>
            <a:r>
              <a:rPr lang="en-GB" b="0" i="0" u="none" strike="noStrike" dirty="0">
                <a:effectLst/>
                <a:latin typeface="-apple-system"/>
              </a:rPr>
              <a:t>Selecting and designing optimal aggregation operations is an open research topic.</a:t>
            </a:r>
            <a:endParaRPr lang="en-GB" dirty="0">
              <a:effectLst/>
            </a:endParaRPr>
          </a:p>
          <a:p>
            <a:r>
              <a:rPr lang="en-GB" dirty="0">
                <a:effectLst/>
                <a:latin typeface="-apple-system"/>
              </a:rPr>
              <a:t>[44]</a:t>
            </a:r>
            <a:endParaRPr lang="en-GB" dirty="0">
              <a:effectLst/>
            </a:endParaRPr>
          </a:p>
          <a:p>
            <a:r>
              <a:rPr lang="en-GB" b="0" i="0" u="none" strike="noStrike" dirty="0">
                <a:effectLst/>
                <a:latin typeface="-apple-system"/>
              </a:rPr>
              <a:t> A desirable property of an aggregation operation is that similar inputs provide similar aggregated outputs, and vice-versa. Some very simple candidate permutation-invariant operations are sum, mean, and max. Summary statistics like variance also work. All of these take a variable number of inputs, and provide an output that is the same, no matter the input ordering. Let’s explore the difference between these operations.</a:t>
            </a:r>
          </a:p>
          <a:p>
            <a:endParaRPr lang="en-GB" sz="1200" b="0" i="0" u="none" strike="noStrike" kern="0" dirty="0">
              <a:solidFill>
                <a:srgbClr val="D4AB83"/>
              </a:solidFill>
              <a:effectLst/>
              <a:latin typeface="-apple-system"/>
              <a:ea typeface="Routed Gothic" panose="02000503000000000000" pitchFamily="2" charset="0"/>
              <a:cs typeface="WHITNEYPRO-MEDIUM" pitchFamily="2" charset="0"/>
            </a:endParaRPr>
          </a:p>
          <a:p>
            <a:r>
              <a:rPr lang="en-GB" sz="1200" b="0" i="0" u="none" strike="noStrike" kern="0" dirty="0">
                <a:solidFill>
                  <a:srgbClr val="D4AB83"/>
                </a:solidFill>
                <a:effectLst/>
                <a:latin typeface="-apple-system"/>
                <a:ea typeface="Routed Gothic" panose="02000503000000000000" pitchFamily="2" charset="0"/>
                <a:cs typeface="WHITNEYPRO-MEDIUM" pitchFamily="2" charset="0"/>
              </a:rPr>
              <a:t>Other methods use LSTM, MLPs, or attention</a:t>
            </a:r>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24</a:t>
            </a:fld>
            <a:endParaRPr lang="en-GB"/>
          </a:p>
        </p:txBody>
      </p:sp>
    </p:spTree>
    <p:extLst>
      <p:ext uri="{BB962C8B-B14F-4D97-AF65-F5344CB8AC3E}">
        <p14:creationId xmlns:p14="http://schemas.microsoft.com/office/powerpoint/2010/main" val="2010811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25</a:t>
            </a:fld>
            <a:endParaRPr lang="en-GB"/>
          </a:p>
        </p:txBody>
      </p:sp>
    </p:spTree>
    <p:extLst>
      <p:ext uri="{BB962C8B-B14F-4D97-AF65-F5344CB8AC3E}">
        <p14:creationId xmlns:p14="http://schemas.microsoft.com/office/powerpoint/2010/main" val="2079120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26</a:t>
            </a:fld>
            <a:endParaRPr lang="en-GB"/>
          </a:p>
        </p:txBody>
      </p:sp>
    </p:spTree>
    <p:extLst>
      <p:ext uri="{BB962C8B-B14F-4D97-AF65-F5344CB8AC3E}">
        <p14:creationId xmlns:p14="http://schemas.microsoft.com/office/powerpoint/2010/main" val="3991167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27</a:t>
            </a:fld>
            <a:endParaRPr lang="en-GB"/>
          </a:p>
        </p:txBody>
      </p:sp>
    </p:spTree>
    <p:extLst>
      <p:ext uri="{BB962C8B-B14F-4D97-AF65-F5344CB8AC3E}">
        <p14:creationId xmlns:p14="http://schemas.microsoft.com/office/powerpoint/2010/main" val="1538318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28</a:t>
            </a:fld>
            <a:endParaRPr lang="en-GB"/>
          </a:p>
        </p:txBody>
      </p:sp>
    </p:spTree>
    <p:extLst>
      <p:ext uri="{BB962C8B-B14F-4D97-AF65-F5344CB8AC3E}">
        <p14:creationId xmlns:p14="http://schemas.microsoft.com/office/powerpoint/2010/main" val="2041963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Actually did this colour mixing myself. The pooling was a combination of 2x the central node colour + 1x each of the </a:t>
            </a:r>
            <a:r>
              <a:rPr lang="en-GB" sz="1200" b="0" kern="0" dirty="0" err="1">
                <a:solidFill>
                  <a:srgbClr val="D4AB83"/>
                </a:solidFill>
                <a:latin typeface="Franklin Gothic Medium" panose="020B0603020102020204" pitchFamily="34" charset="0"/>
                <a:ea typeface="Routed Gothic" panose="02000503000000000000" pitchFamily="2" charset="0"/>
                <a:cs typeface="WHITNEYPRO-MEDIUM" pitchFamily="2" charset="0"/>
              </a:rPr>
              <a:t>neigbour</a:t>
            </a:r>
            <a:r>
              <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 colours</a:t>
            </a:r>
          </a:p>
        </p:txBody>
      </p:sp>
      <p:sp>
        <p:nvSpPr>
          <p:cNvPr id="4" name="Slide Number Placeholder 3"/>
          <p:cNvSpPr>
            <a:spLocks noGrp="1"/>
          </p:cNvSpPr>
          <p:nvPr>
            <p:ph type="sldNum" sz="quarter" idx="10"/>
          </p:nvPr>
        </p:nvSpPr>
        <p:spPr/>
        <p:txBody>
          <a:bodyPr/>
          <a:lstStyle/>
          <a:p>
            <a:fld id="{86598AF5-7AE9-417B-9EFB-9ECEBC2FD065}" type="slidenum">
              <a:rPr lang="en-GB" smtClean="0"/>
              <a:pPr/>
              <a:t>29</a:t>
            </a:fld>
            <a:endParaRPr lang="en-GB"/>
          </a:p>
        </p:txBody>
      </p:sp>
    </p:spTree>
    <p:extLst>
      <p:ext uri="{BB962C8B-B14F-4D97-AF65-F5344CB8AC3E}">
        <p14:creationId xmlns:p14="http://schemas.microsoft.com/office/powerpoint/2010/main" val="276276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6598AF5-7AE9-417B-9EFB-9ECEBC2FD065}" type="slidenum">
              <a:rPr lang="en-GB" smtClean="0"/>
              <a:pPr/>
              <a:t>3</a:t>
            </a:fld>
            <a:endParaRPr lang="en-GB"/>
          </a:p>
        </p:txBody>
      </p:sp>
    </p:spTree>
    <p:extLst>
      <p:ext uri="{BB962C8B-B14F-4D97-AF65-F5344CB8AC3E}">
        <p14:creationId xmlns:p14="http://schemas.microsoft.com/office/powerpoint/2010/main" val="34125611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Can say these were termed message passing networks</a:t>
            </a:r>
          </a:p>
        </p:txBody>
      </p:sp>
      <p:sp>
        <p:nvSpPr>
          <p:cNvPr id="4" name="Slide Number Placeholder 3"/>
          <p:cNvSpPr>
            <a:spLocks noGrp="1"/>
          </p:cNvSpPr>
          <p:nvPr>
            <p:ph type="sldNum" sz="quarter" idx="10"/>
          </p:nvPr>
        </p:nvSpPr>
        <p:spPr/>
        <p:txBody>
          <a:bodyPr/>
          <a:lstStyle/>
          <a:p>
            <a:fld id="{86598AF5-7AE9-417B-9EFB-9ECEBC2FD065}" type="slidenum">
              <a:rPr lang="en-GB" smtClean="0"/>
              <a:pPr/>
              <a:t>30</a:t>
            </a:fld>
            <a:endParaRPr lang="en-GB"/>
          </a:p>
        </p:txBody>
      </p:sp>
    </p:spTree>
    <p:extLst>
      <p:ext uri="{BB962C8B-B14F-4D97-AF65-F5344CB8AC3E}">
        <p14:creationId xmlns:p14="http://schemas.microsoft.com/office/powerpoint/2010/main" val="557106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br>
              <a:rPr lang="en-GB" b="0" i="0" u="none" strike="noStrike" dirty="0">
                <a:effectLst/>
                <a:latin typeface="-apple-system"/>
              </a:rPr>
            </a:br>
            <a:r>
              <a:rPr lang="en-GB" b="0" i="0" u="none" strike="noStrike" dirty="0">
                <a:effectLst/>
                <a:latin typeface="-apple-system"/>
              </a:rPr>
              <a:t>We can incorporate the information from </a:t>
            </a:r>
            <a:r>
              <a:rPr lang="en-GB" b="0" i="0" u="none" strike="noStrike" dirty="0" err="1">
                <a:effectLst/>
                <a:latin typeface="-apple-system"/>
              </a:rPr>
              <a:t>neighboring</a:t>
            </a:r>
            <a:r>
              <a:rPr lang="en-GB" b="0" i="0" u="none" strike="noStrike" dirty="0">
                <a:effectLst/>
                <a:latin typeface="-apple-system"/>
              </a:rPr>
              <a:t> edges in the same way we used </a:t>
            </a:r>
            <a:r>
              <a:rPr lang="en-GB" b="0" i="0" u="none" strike="noStrike" dirty="0" err="1">
                <a:effectLst/>
                <a:latin typeface="-apple-system"/>
              </a:rPr>
              <a:t>neighboring</a:t>
            </a:r>
            <a:r>
              <a:rPr lang="en-GB" b="0" i="0" u="none" strike="noStrike" dirty="0">
                <a:effectLst/>
                <a:latin typeface="-apple-system"/>
              </a:rPr>
              <a:t> node information earlier, by first pooling the edge information, transforming it with an update function, and storing it.</a:t>
            </a:r>
          </a:p>
          <a:p>
            <a:pPr algn="l"/>
            <a:r>
              <a:rPr lang="en-GB" b="0" i="0" u="none" strike="noStrike" dirty="0">
                <a:effectLst/>
                <a:latin typeface="-apple-system"/>
              </a:rPr>
              <a:t>However, the node and edge information stored in a graph are not necessarily the same size or shape, so it is not immediately clear how to combine them. One way is to learn a linear mapping from the space of edges to the space of nodes, and vice versa. Alternatively, one may concatenate them together before the update function.</a:t>
            </a:r>
          </a:p>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31</a:t>
            </a:fld>
            <a:endParaRPr lang="en-GB"/>
          </a:p>
        </p:txBody>
      </p:sp>
    </p:spTree>
    <p:extLst>
      <p:ext uri="{BB962C8B-B14F-4D97-AF65-F5344CB8AC3E}">
        <p14:creationId xmlns:p14="http://schemas.microsoft.com/office/powerpoint/2010/main" val="1520201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0" i="0" u="none" strike="noStrike" dirty="0">
                <a:effectLst/>
                <a:latin typeface="-apple-system"/>
              </a:rPr>
              <a:t>Which graph attributes we update and in which order we update them is one design decision when constructing GNNs. We could choose whether to update node embeddings before edge embeddings, or the other way around. This is an open area of research with a variety of solutions– for example we could update in a ‘weave’ fashion</a:t>
            </a:r>
            <a:r>
              <a:rPr lang="en-GB" dirty="0">
                <a:effectLst/>
                <a:latin typeface="-apple-system"/>
              </a:rPr>
              <a:t>[21]</a:t>
            </a:r>
            <a:endParaRPr lang="en-GB" dirty="0">
              <a:effectLst/>
            </a:endParaRPr>
          </a:p>
          <a:p>
            <a:r>
              <a:rPr lang="en-GB" b="0" i="0" u="none" strike="noStrike" dirty="0">
                <a:effectLst/>
                <a:latin typeface="-apple-system"/>
              </a:rPr>
              <a:t> where we have four updated representations that get combined into new node and edge representations: node to node (linear), edge to edge (linear), node to edge (edge layer), edge to node (node layer).</a:t>
            </a:r>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32</a:t>
            </a:fld>
            <a:endParaRPr lang="en-GB"/>
          </a:p>
        </p:txBody>
      </p:sp>
    </p:spTree>
    <p:extLst>
      <p:ext uri="{BB962C8B-B14F-4D97-AF65-F5344CB8AC3E}">
        <p14:creationId xmlns:p14="http://schemas.microsoft.com/office/powerpoint/2010/main" val="3312494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33</a:t>
            </a:fld>
            <a:endParaRPr lang="en-GB"/>
          </a:p>
        </p:txBody>
      </p:sp>
    </p:spTree>
    <p:extLst>
      <p:ext uri="{BB962C8B-B14F-4D97-AF65-F5344CB8AC3E}">
        <p14:creationId xmlns:p14="http://schemas.microsoft.com/office/powerpoint/2010/main" val="68129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GB" sz="1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one atom can be bonded to multiple periodic images of the same atom</a:t>
            </a:r>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34</a:t>
            </a:fld>
            <a:endParaRPr lang="en-GB"/>
          </a:p>
        </p:txBody>
      </p:sp>
    </p:spTree>
    <p:extLst>
      <p:ext uri="{BB962C8B-B14F-4D97-AF65-F5344CB8AC3E}">
        <p14:creationId xmlns:p14="http://schemas.microsoft.com/office/powerpoint/2010/main" val="1336193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35</a:t>
            </a:fld>
            <a:endParaRPr lang="en-GB"/>
          </a:p>
        </p:txBody>
      </p:sp>
    </p:spTree>
    <p:extLst>
      <p:ext uri="{BB962C8B-B14F-4D97-AF65-F5344CB8AC3E}">
        <p14:creationId xmlns:p14="http://schemas.microsoft.com/office/powerpoint/2010/main" val="2169162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36</a:t>
            </a:fld>
            <a:endParaRPr lang="en-GB"/>
          </a:p>
        </p:txBody>
      </p:sp>
    </p:spTree>
    <p:extLst>
      <p:ext uri="{BB962C8B-B14F-4D97-AF65-F5344CB8AC3E}">
        <p14:creationId xmlns:p14="http://schemas.microsoft.com/office/powerpoint/2010/main" val="27184278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37</a:t>
            </a:fld>
            <a:endParaRPr lang="en-GB"/>
          </a:p>
        </p:txBody>
      </p:sp>
    </p:spTree>
    <p:extLst>
      <p:ext uri="{BB962C8B-B14F-4D97-AF65-F5344CB8AC3E}">
        <p14:creationId xmlns:p14="http://schemas.microsoft.com/office/powerpoint/2010/main" val="854796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38</a:t>
            </a:fld>
            <a:endParaRPr lang="en-GB"/>
          </a:p>
        </p:txBody>
      </p:sp>
    </p:spTree>
    <p:extLst>
      <p:ext uri="{BB962C8B-B14F-4D97-AF65-F5344CB8AC3E}">
        <p14:creationId xmlns:p14="http://schemas.microsoft.com/office/powerpoint/2010/main" val="3854262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39</a:t>
            </a:fld>
            <a:endParaRPr lang="en-GB"/>
          </a:p>
        </p:txBody>
      </p:sp>
    </p:spTree>
    <p:extLst>
      <p:ext uri="{BB962C8B-B14F-4D97-AF65-F5344CB8AC3E}">
        <p14:creationId xmlns:p14="http://schemas.microsoft.com/office/powerpoint/2010/main" val="1473007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6598AF5-7AE9-417B-9EFB-9ECEBC2FD065}" type="slidenum">
              <a:rPr lang="en-GB" smtClean="0"/>
              <a:pPr/>
              <a:t>4</a:t>
            </a:fld>
            <a:endParaRPr lang="en-GB"/>
          </a:p>
        </p:txBody>
      </p:sp>
    </p:spTree>
    <p:extLst>
      <p:ext uri="{BB962C8B-B14F-4D97-AF65-F5344CB8AC3E}">
        <p14:creationId xmlns:p14="http://schemas.microsoft.com/office/powerpoint/2010/main" val="2898478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rgbClr val="595959"/>
                </a:solidFill>
                <a:latin typeface="Franklin Gothic Medium" panose="020B0603020102020204" pitchFamily="34" charset="0"/>
              </a:rPr>
              <a:t>To do: briefly detail some of the new features in modern GNNs for chemistry: E.g., </a:t>
            </a:r>
            <a:r>
              <a:rPr lang="en-US" sz="1200" dirty="0" err="1">
                <a:solidFill>
                  <a:srgbClr val="595959"/>
                </a:solidFill>
                <a:latin typeface="Franklin Gothic Medium" panose="020B0603020102020204" pitchFamily="34" charset="0"/>
              </a:rPr>
              <a:t>alignn</a:t>
            </a:r>
            <a:r>
              <a:rPr lang="en-US" sz="1200" dirty="0">
                <a:solidFill>
                  <a:srgbClr val="595959"/>
                </a:solidFill>
                <a:latin typeface="Franklin Gothic Medium" panose="020B0603020102020204" pitchFamily="34" charset="0"/>
              </a:rPr>
              <a:t>, m3gnet, MACE</a:t>
            </a:r>
          </a:p>
          <a:p>
            <a:pPr algn="l"/>
            <a:endParaRPr lang="en-GB" sz="8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40</a:t>
            </a:fld>
            <a:endParaRPr lang="en-GB"/>
          </a:p>
        </p:txBody>
      </p:sp>
    </p:spTree>
    <p:extLst>
      <p:ext uri="{BB962C8B-B14F-4D97-AF65-F5344CB8AC3E}">
        <p14:creationId xmlns:p14="http://schemas.microsoft.com/office/powerpoint/2010/main" val="3808899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rgbClr val="595959"/>
                </a:solidFill>
                <a:latin typeface="Franklin Gothic Medium" panose="020B0603020102020204" pitchFamily="34" charset="0"/>
              </a:rPr>
              <a:t>To do: briefly detail some of the new features in modern GNNs for chemistry: E.g., </a:t>
            </a:r>
            <a:r>
              <a:rPr lang="en-US" sz="1200" dirty="0" err="1">
                <a:solidFill>
                  <a:srgbClr val="595959"/>
                </a:solidFill>
                <a:latin typeface="Franklin Gothic Medium" panose="020B0603020102020204" pitchFamily="34" charset="0"/>
              </a:rPr>
              <a:t>alignn</a:t>
            </a:r>
            <a:r>
              <a:rPr lang="en-US" sz="1200" dirty="0">
                <a:solidFill>
                  <a:srgbClr val="595959"/>
                </a:solidFill>
                <a:latin typeface="Franklin Gothic Medium" panose="020B0603020102020204" pitchFamily="34" charset="0"/>
              </a:rPr>
              <a:t>, m3gnet, MACE</a:t>
            </a:r>
          </a:p>
          <a:p>
            <a:pPr algn="l"/>
            <a:endParaRPr lang="en-GB" sz="8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41</a:t>
            </a:fld>
            <a:endParaRPr lang="en-GB"/>
          </a:p>
        </p:txBody>
      </p:sp>
    </p:spTree>
    <p:extLst>
      <p:ext uri="{BB962C8B-B14F-4D97-AF65-F5344CB8AC3E}">
        <p14:creationId xmlns:p14="http://schemas.microsoft.com/office/powerpoint/2010/main" val="427722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rgbClr val="595959"/>
                </a:solidFill>
                <a:latin typeface="Franklin Gothic Medium" panose="020B0603020102020204" pitchFamily="34" charset="0"/>
              </a:rPr>
              <a:t>To do: briefly detail some of the new features in modern GNNs for chemistry: E.g., </a:t>
            </a:r>
            <a:r>
              <a:rPr lang="en-US" sz="1200" dirty="0" err="1">
                <a:solidFill>
                  <a:srgbClr val="595959"/>
                </a:solidFill>
                <a:latin typeface="Franklin Gothic Medium" panose="020B0603020102020204" pitchFamily="34" charset="0"/>
              </a:rPr>
              <a:t>alignn</a:t>
            </a:r>
            <a:r>
              <a:rPr lang="en-US" sz="1200" dirty="0">
                <a:solidFill>
                  <a:srgbClr val="595959"/>
                </a:solidFill>
                <a:latin typeface="Franklin Gothic Medium" panose="020B0603020102020204" pitchFamily="34" charset="0"/>
              </a:rPr>
              <a:t>, m3gnet, MACE</a:t>
            </a:r>
          </a:p>
          <a:p>
            <a:pPr algn="l"/>
            <a:endParaRPr lang="en-GB" sz="8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42</a:t>
            </a:fld>
            <a:endParaRPr lang="en-GB"/>
          </a:p>
        </p:txBody>
      </p:sp>
    </p:spTree>
    <p:extLst>
      <p:ext uri="{BB962C8B-B14F-4D97-AF65-F5344CB8AC3E}">
        <p14:creationId xmlns:p14="http://schemas.microsoft.com/office/powerpoint/2010/main" val="3148421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rgbClr val="595959"/>
                </a:solidFill>
                <a:latin typeface="Franklin Gothic Medium" panose="020B0603020102020204" pitchFamily="34" charset="0"/>
              </a:rPr>
              <a:t>To do: briefly detail some of the new features in modern GNNs for chemistry: E.g., </a:t>
            </a:r>
            <a:r>
              <a:rPr lang="en-US" sz="1200" dirty="0" err="1">
                <a:solidFill>
                  <a:srgbClr val="595959"/>
                </a:solidFill>
                <a:latin typeface="Franklin Gothic Medium" panose="020B0603020102020204" pitchFamily="34" charset="0"/>
              </a:rPr>
              <a:t>alignn</a:t>
            </a:r>
            <a:r>
              <a:rPr lang="en-US" sz="1200" dirty="0">
                <a:solidFill>
                  <a:srgbClr val="595959"/>
                </a:solidFill>
                <a:latin typeface="Franklin Gothic Medium" panose="020B0603020102020204" pitchFamily="34" charset="0"/>
              </a:rPr>
              <a:t>, m3gnet, MACE</a:t>
            </a:r>
          </a:p>
          <a:p>
            <a:pPr algn="l"/>
            <a:endParaRPr lang="en-GB" sz="8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43</a:t>
            </a:fld>
            <a:endParaRPr lang="en-GB"/>
          </a:p>
        </p:txBody>
      </p:sp>
    </p:spTree>
    <p:extLst>
      <p:ext uri="{BB962C8B-B14F-4D97-AF65-F5344CB8AC3E}">
        <p14:creationId xmlns:p14="http://schemas.microsoft.com/office/powerpoint/2010/main" val="62831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solidFill>
                  <a:srgbClr val="595959"/>
                </a:solidFill>
                <a:latin typeface="Franklin Gothic Medium" panose="020B0603020102020204" pitchFamily="34" charset="0"/>
              </a:rPr>
              <a:t>To do: briefly detail some of the new features in modern GNNs for chemistry: E.g., </a:t>
            </a:r>
            <a:r>
              <a:rPr lang="en-US" sz="1200" dirty="0" err="1">
                <a:solidFill>
                  <a:srgbClr val="595959"/>
                </a:solidFill>
                <a:latin typeface="Franklin Gothic Medium" panose="020B0603020102020204" pitchFamily="34" charset="0"/>
              </a:rPr>
              <a:t>alignn</a:t>
            </a:r>
            <a:r>
              <a:rPr lang="en-US" sz="1200" dirty="0">
                <a:solidFill>
                  <a:srgbClr val="595959"/>
                </a:solidFill>
                <a:latin typeface="Franklin Gothic Medium" panose="020B0603020102020204" pitchFamily="34" charset="0"/>
              </a:rPr>
              <a:t>, m3gnet, MACE</a:t>
            </a:r>
          </a:p>
          <a:p>
            <a:pPr algn="l"/>
            <a:endParaRPr lang="en-GB" sz="8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44</a:t>
            </a:fld>
            <a:endParaRPr lang="en-GB"/>
          </a:p>
        </p:txBody>
      </p:sp>
    </p:spTree>
    <p:extLst>
      <p:ext uri="{BB962C8B-B14F-4D97-AF65-F5344CB8AC3E}">
        <p14:creationId xmlns:p14="http://schemas.microsoft.com/office/powerpoint/2010/main" val="3694998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45</a:t>
            </a:fld>
            <a:endParaRPr lang="en-GB"/>
          </a:p>
        </p:txBody>
      </p:sp>
    </p:spTree>
    <p:extLst>
      <p:ext uri="{BB962C8B-B14F-4D97-AF65-F5344CB8AC3E}">
        <p14:creationId xmlns:p14="http://schemas.microsoft.com/office/powerpoint/2010/main" val="39472446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endParaRPr lang="en-GB" sz="1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Slide Number Placeholder 3"/>
          <p:cNvSpPr>
            <a:spLocks noGrp="1"/>
          </p:cNvSpPr>
          <p:nvPr>
            <p:ph type="sldNum" sz="quarter" idx="10"/>
          </p:nvPr>
        </p:nvSpPr>
        <p:spPr/>
        <p:txBody>
          <a:bodyPr/>
          <a:lstStyle/>
          <a:p>
            <a:fld id="{86598AF5-7AE9-417B-9EFB-9ECEBC2FD065}" type="slidenum">
              <a:rPr lang="en-GB" smtClean="0"/>
              <a:pPr/>
              <a:t>46</a:t>
            </a:fld>
            <a:endParaRPr lang="en-GB"/>
          </a:p>
        </p:txBody>
      </p:sp>
    </p:spTree>
    <p:extLst>
      <p:ext uri="{BB962C8B-B14F-4D97-AF65-F5344CB8AC3E}">
        <p14:creationId xmlns:p14="http://schemas.microsoft.com/office/powerpoint/2010/main" val="8345789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6598AF5-7AE9-417B-9EFB-9ECEBC2FD065}" type="slidenum">
              <a:rPr lang="en-GB" smtClean="0"/>
              <a:pPr/>
              <a:t>47</a:t>
            </a:fld>
            <a:endParaRPr lang="en-GB"/>
          </a:p>
        </p:txBody>
      </p:sp>
    </p:spTree>
    <p:extLst>
      <p:ext uri="{BB962C8B-B14F-4D97-AF65-F5344CB8AC3E}">
        <p14:creationId xmlns:p14="http://schemas.microsoft.com/office/powerpoint/2010/main" val="3428658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111111"/>
                </a:solidFill>
                <a:effectLst/>
                <a:latin typeface="Roboto" panose="020F0502020204030204" pitchFamily="34" charset="0"/>
              </a:rPr>
              <a:t>Genome scale metabolic network of </a:t>
            </a:r>
            <a:r>
              <a:rPr lang="en-GB" b="0" i="0" u="none" strike="noStrike" dirty="0" err="1">
                <a:solidFill>
                  <a:srgbClr val="111111"/>
                </a:solidFill>
                <a:effectLst/>
                <a:latin typeface="Roboto" panose="020F0502020204030204" pitchFamily="34" charset="0"/>
              </a:rPr>
              <a:t>Clamydomonas</a:t>
            </a:r>
            <a:r>
              <a:rPr lang="en-GB" b="0" i="0" u="none" strike="noStrike" dirty="0">
                <a:solidFill>
                  <a:srgbClr val="111111"/>
                </a:solidFill>
                <a:effectLst/>
                <a:latin typeface="Roboto" panose="020F0502020204030204" pitchFamily="34" charset="0"/>
              </a:rPr>
              <a:t> </a:t>
            </a:r>
            <a:r>
              <a:rPr lang="en-GB" b="0" i="0" u="none" strike="noStrike" dirty="0" err="1">
                <a:solidFill>
                  <a:srgbClr val="111111"/>
                </a:solidFill>
                <a:effectLst/>
                <a:latin typeface="Roboto" panose="020F0502020204030204" pitchFamily="34" charset="0"/>
              </a:rPr>
              <a:t>reinhardtii</a:t>
            </a:r>
            <a:r>
              <a:rPr lang="en-GB" b="0" i="0" u="none" strike="noStrike" dirty="0">
                <a:solidFill>
                  <a:srgbClr val="111111"/>
                </a:solidFill>
                <a:effectLst/>
                <a:latin typeface="Roboto" panose="020F0502020204030204" pitchFamily="34" charset="0"/>
              </a:rPr>
              <a:t> The big circle formed by a slashed line represent the boundary of cellular metabolism. Intracellular blue nodes represent metabolites occurring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11111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111111"/>
                </a:solidFill>
                <a:effectLst/>
                <a:latin typeface="Roboto" panose="020F0502020204030204" pitchFamily="34" charset="0"/>
              </a:rPr>
              <a:t>black nodes on the “extracellular space” represent metabolites able to be assimilated and/or secreted from the growth medium, white small nodes represent metabolic reactions, grey edges connect metabolic compounds with reactions;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111111"/>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86598AF5-7AE9-417B-9EFB-9ECEBC2FD065}" type="slidenum">
              <a:rPr lang="en-GB" smtClean="0"/>
              <a:pPr/>
              <a:t>5</a:t>
            </a:fld>
            <a:endParaRPr lang="en-GB"/>
          </a:p>
        </p:txBody>
      </p:sp>
    </p:spTree>
    <p:extLst>
      <p:ext uri="{BB962C8B-B14F-4D97-AF65-F5344CB8AC3E}">
        <p14:creationId xmlns:p14="http://schemas.microsoft.com/office/powerpoint/2010/main" val="191442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Economics: https://</a:t>
            </a:r>
            <a:r>
              <a:rPr lang="en-GB" dirty="0" err="1"/>
              <a:t>www.science.org</a:t>
            </a:r>
            <a:r>
              <a:rPr lang="en-GB" dirty="0"/>
              <a:t>/</a:t>
            </a:r>
            <a:r>
              <a:rPr lang="en-GB" dirty="0" err="1"/>
              <a:t>doi</a:t>
            </a:r>
            <a:r>
              <a:rPr lang="en-GB" dirty="0"/>
              <a:t>/10.1126/science.1173644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effectLst/>
                <a:latin typeface="Times New Roman" panose="02020603050405020304" pitchFamily="18" charset="0"/>
              </a:rPr>
              <a:t>A sample of the international financial network, where the nodes represent major </a:t>
            </a:r>
            <a:r>
              <a:rPr lang="en-GB" b="0" i="0" u="none" strike="noStrike" dirty="0" err="1">
                <a:effectLst/>
                <a:latin typeface="Times New Roman" panose="02020603050405020304" pitchFamily="18" charset="0"/>
              </a:rPr>
              <a:t>financialinstitutions</a:t>
            </a:r>
            <a:r>
              <a:rPr lang="en-GB" b="0" i="0" u="none" strike="noStrike" dirty="0">
                <a:effectLst/>
                <a:latin typeface="Times New Roman" panose="02020603050405020304" pitchFamily="18" charset="0"/>
              </a:rPr>
              <a:t> and the links are both directed and weighted and represent the strongest existing </a:t>
            </a:r>
            <a:r>
              <a:rPr lang="en-GB" b="0" i="0" u="none" strike="noStrike" dirty="0" err="1">
                <a:effectLst/>
                <a:latin typeface="Times New Roman" panose="02020603050405020304" pitchFamily="18" charset="0"/>
              </a:rPr>
              <a:t>relationsamong</a:t>
            </a:r>
            <a:r>
              <a:rPr lang="en-GB" b="0" i="0" u="none" strike="noStrike" dirty="0">
                <a:effectLst/>
                <a:latin typeface="Times New Roman" panose="02020603050405020304" pitchFamily="18" charset="0"/>
              </a:rPr>
              <a:t> them. </a:t>
            </a:r>
            <a:endParaRPr lang="en-GB" dirty="0"/>
          </a:p>
        </p:txBody>
      </p:sp>
      <p:sp>
        <p:nvSpPr>
          <p:cNvPr id="4" name="Slide Number Placeholder 3"/>
          <p:cNvSpPr>
            <a:spLocks noGrp="1"/>
          </p:cNvSpPr>
          <p:nvPr>
            <p:ph type="sldNum" sz="quarter" idx="10"/>
          </p:nvPr>
        </p:nvSpPr>
        <p:spPr/>
        <p:txBody>
          <a:bodyPr/>
          <a:lstStyle/>
          <a:p>
            <a:fld id="{86598AF5-7AE9-417B-9EFB-9ECEBC2FD065}" type="slidenum">
              <a:rPr lang="en-GB" smtClean="0"/>
              <a:pPr/>
              <a:t>6</a:t>
            </a:fld>
            <a:endParaRPr lang="en-GB"/>
          </a:p>
        </p:txBody>
      </p:sp>
    </p:spTree>
    <p:extLst>
      <p:ext uri="{BB962C8B-B14F-4D97-AF65-F5344CB8AC3E}">
        <p14:creationId xmlns:p14="http://schemas.microsoft.com/office/powerpoint/2010/main" val="885391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 can also use an adjacency matrix to represent the graph</a:t>
            </a:r>
          </a:p>
        </p:txBody>
      </p:sp>
      <p:sp>
        <p:nvSpPr>
          <p:cNvPr id="4" name="Slide Number Placeholder 3"/>
          <p:cNvSpPr>
            <a:spLocks noGrp="1"/>
          </p:cNvSpPr>
          <p:nvPr>
            <p:ph type="sldNum" sz="quarter" idx="10"/>
          </p:nvPr>
        </p:nvSpPr>
        <p:spPr/>
        <p:txBody>
          <a:bodyPr/>
          <a:lstStyle/>
          <a:p>
            <a:fld id="{86598AF5-7AE9-417B-9EFB-9ECEBC2FD065}" type="slidenum">
              <a:rPr lang="en-GB" smtClean="0"/>
              <a:pPr/>
              <a:t>7</a:t>
            </a:fld>
            <a:endParaRPr lang="en-GB"/>
          </a:p>
        </p:txBody>
      </p:sp>
    </p:spTree>
    <p:extLst>
      <p:ext uri="{BB962C8B-B14F-4D97-AF65-F5344CB8AC3E}">
        <p14:creationId xmlns:p14="http://schemas.microsoft.com/office/powerpoint/2010/main" val="314375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Discuss directionality and why the graph isn’t symmetric</a:t>
            </a:r>
          </a:p>
        </p:txBody>
      </p:sp>
      <p:sp>
        <p:nvSpPr>
          <p:cNvPr id="4" name="Slide Number Placeholder 3"/>
          <p:cNvSpPr>
            <a:spLocks noGrp="1"/>
          </p:cNvSpPr>
          <p:nvPr>
            <p:ph type="sldNum" sz="quarter" idx="10"/>
          </p:nvPr>
        </p:nvSpPr>
        <p:spPr/>
        <p:txBody>
          <a:bodyPr/>
          <a:lstStyle/>
          <a:p>
            <a:fld id="{86598AF5-7AE9-417B-9EFB-9ECEBC2FD065}" type="slidenum">
              <a:rPr lang="en-GB" smtClean="0"/>
              <a:pPr/>
              <a:t>8</a:t>
            </a:fld>
            <a:endParaRPr lang="en-GB"/>
          </a:p>
        </p:txBody>
      </p:sp>
    </p:spTree>
    <p:extLst>
      <p:ext uri="{BB962C8B-B14F-4D97-AF65-F5344CB8AC3E}">
        <p14:creationId xmlns:p14="http://schemas.microsoft.com/office/powerpoint/2010/main" val="1611051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Economics: https://</a:t>
            </a:r>
            <a:r>
              <a:rPr lang="en-GB" dirty="0" err="1"/>
              <a:t>www.science.org</a:t>
            </a:r>
            <a:r>
              <a:rPr lang="en-GB" dirty="0"/>
              <a:t>/</a:t>
            </a:r>
            <a:r>
              <a:rPr lang="en-GB" dirty="0" err="1"/>
              <a:t>doi</a:t>
            </a:r>
            <a:r>
              <a:rPr lang="en-GB" dirty="0"/>
              <a:t>/10.1126/science.1173644</a:t>
            </a:r>
          </a:p>
        </p:txBody>
      </p:sp>
      <p:sp>
        <p:nvSpPr>
          <p:cNvPr id="4" name="Slide Number Placeholder 3"/>
          <p:cNvSpPr>
            <a:spLocks noGrp="1"/>
          </p:cNvSpPr>
          <p:nvPr>
            <p:ph type="sldNum" sz="quarter" idx="10"/>
          </p:nvPr>
        </p:nvSpPr>
        <p:spPr/>
        <p:txBody>
          <a:bodyPr/>
          <a:lstStyle/>
          <a:p>
            <a:fld id="{86598AF5-7AE9-417B-9EFB-9ECEBC2FD065}" type="slidenum">
              <a:rPr lang="en-GB" smtClean="0"/>
              <a:pPr/>
              <a:t>9</a:t>
            </a:fld>
            <a:endParaRPr lang="en-GB"/>
          </a:p>
        </p:txBody>
      </p:sp>
    </p:spTree>
    <p:extLst>
      <p:ext uri="{BB962C8B-B14F-4D97-AF65-F5344CB8AC3E}">
        <p14:creationId xmlns:p14="http://schemas.microsoft.com/office/powerpoint/2010/main" val="3651656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715CD1-5257-9F4C-AC93-88682BB3B559}"/>
              </a:ext>
            </a:extLst>
          </p:cNvPr>
          <p:cNvSpPr/>
          <p:nvPr userDrawn="1"/>
        </p:nvSpPr>
        <p:spPr bwMode="auto">
          <a:xfrm>
            <a:off x="0" y="514350"/>
            <a:ext cx="12192000" cy="71064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1031">
            <a:extLst>
              <a:ext uri="{FF2B5EF4-FFF2-40B4-BE49-F238E27FC236}">
                <a16:creationId xmlns:a16="http://schemas.microsoft.com/office/drawing/2014/main" id="{ABABFF10-D8C0-354E-BA75-EFE151F8CB95}"/>
              </a:ext>
            </a:extLst>
          </p:cNvPr>
          <p:cNvSpPr>
            <a:spLocks noChangeArrowheads="1"/>
          </p:cNvSpPr>
          <p:nvPr userDrawn="1"/>
        </p:nvSpPr>
        <p:spPr bwMode="auto">
          <a:xfrm>
            <a:off x="0" y="-1"/>
            <a:ext cx="413288" cy="929899"/>
          </a:xfrm>
          <a:prstGeom prst="rect">
            <a:avLst/>
          </a:prstGeom>
          <a:solidFill>
            <a:srgbClr val="6575AA"/>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endParaRPr>
          </a:p>
        </p:txBody>
      </p:sp>
      <p:sp>
        <p:nvSpPr>
          <p:cNvPr id="2" name="Title 1"/>
          <p:cNvSpPr>
            <a:spLocks noGrp="1"/>
          </p:cNvSpPr>
          <p:nvPr>
            <p:ph type="ctrTitle"/>
          </p:nvPr>
        </p:nvSpPr>
        <p:spPr>
          <a:xfrm>
            <a:off x="1850571" y="2130426"/>
            <a:ext cx="9427028" cy="1470025"/>
          </a:xfrm>
          <a:prstGeom prst="rect">
            <a:avLst/>
          </a:prstGeo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799" y="3886200"/>
            <a:ext cx="9443961" cy="1752600"/>
          </a:xfrm>
          <a:prstGeom prst="rect">
            <a:avLst/>
          </a:prstGeom>
        </p:spPr>
        <p:txBody>
          <a:bodyPr/>
          <a:lstStyle>
            <a:lvl1pPr marL="0" indent="0" algn="l">
              <a:buNone/>
              <a:defRPr sz="2400" b="1">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8" name="Rectangle 1031">
            <a:extLst>
              <a:ext uri="{FF2B5EF4-FFF2-40B4-BE49-F238E27FC236}">
                <a16:creationId xmlns:a16="http://schemas.microsoft.com/office/drawing/2014/main" id="{C523B852-6C79-134C-B1D0-BEEDD2032D4E}"/>
              </a:ext>
            </a:extLst>
          </p:cNvPr>
          <p:cNvSpPr>
            <a:spLocks noChangeArrowheads="1"/>
          </p:cNvSpPr>
          <p:nvPr userDrawn="1"/>
        </p:nvSpPr>
        <p:spPr bwMode="auto">
          <a:xfrm>
            <a:off x="0" y="929898"/>
            <a:ext cx="413288" cy="3337303"/>
          </a:xfrm>
          <a:prstGeom prst="rect">
            <a:avLst/>
          </a:prstGeom>
          <a:solidFill>
            <a:srgbClr val="2B4392"/>
          </a:solidFill>
          <a:ln w="9525">
            <a:noFill/>
            <a:miter lim="800000"/>
            <a:headEnd/>
            <a:tailEnd/>
          </a:ln>
        </p:spPr>
        <p:txBody>
          <a:bodyPr wrap="none" anchor="ctr"/>
          <a:lstStyle/>
          <a:p>
            <a:pPr eaLnBrk="0" hangingPunct="0">
              <a:defRPr/>
            </a:pPr>
            <a:endParaRPr lang="en-US" sz="2400">
              <a:latin typeface="Arial" pitchFamily="-109" charset="0"/>
              <a:ea typeface="ＭＳ Ｐゴシック" pitchFamily="-109" charset="-128"/>
            </a:endParaRPr>
          </a:p>
        </p:txBody>
      </p:sp>
      <p:sp>
        <p:nvSpPr>
          <p:cNvPr id="9" name="Rectangle 1031">
            <a:extLst>
              <a:ext uri="{FF2B5EF4-FFF2-40B4-BE49-F238E27FC236}">
                <a16:creationId xmlns:a16="http://schemas.microsoft.com/office/drawing/2014/main" id="{9097CD21-A688-3148-A98C-E109FCCD8DC6}"/>
              </a:ext>
            </a:extLst>
          </p:cNvPr>
          <p:cNvSpPr>
            <a:spLocks noChangeArrowheads="1"/>
          </p:cNvSpPr>
          <p:nvPr userDrawn="1"/>
        </p:nvSpPr>
        <p:spPr bwMode="auto">
          <a:xfrm>
            <a:off x="0" y="4267200"/>
            <a:ext cx="413288" cy="905434"/>
          </a:xfrm>
          <a:prstGeom prst="rect">
            <a:avLst/>
          </a:prstGeom>
          <a:solidFill>
            <a:srgbClr val="9FA7C1"/>
          </a:solidFill>
          <a:ln w="9525">
            <a:noFill/>
            <a:miter lim="800000"/>
            <a:headEnd/>
            <a:tailEnd/>
          </a:ln>
        </p:spPr>
        <p:txBody>
          <a:bodyPr wrap="none" anchor="ctr"/>
          <a:lstStyle/>
          <a:p>
            <a:pPr eaLnBrk="0" hangingPunct="0">
              <a:defRPr/>
            </a:pPr>
            <a:endParaRPr lang="en-US" sz="2400" dirty="0">
              <a:latin typeface="Arial" pitchFamily="-109" charset="0"/>
              <a:ea typeface="ＭＳ Ｐゴシック" pitchFamily="-109" charset="-128"/>
            </a:endParaRPr>
          </a:p>
        </p:txBody>
      </p:sp>
      <p:sp>
        <p:nvSpPr>
          <p:cNvPr id="12" name="Rectangle 1031">
            <a:extLst>
              <a:ext uri="{FF2B5EF4-FFF2-40B4-BE49-F238E27FC236}">
                <a16:creationId xmlns:a16="http://schemas.microsoft.com/office/drawing/2014/main" id="{9C71F2E4-8B9C-3945-A6C9-5C1993B1BD4C}"/>
              </a:ext>
            </a:extLst>
          </p:cNvPr>
          <p:cNvSpPr>
            <a:spLocks noChangeArrowheads="1"/>
          </p:cNvSpPr>
          <p:nvPr userDrawn="1"/>
        </p:nvSpPr>
        <p:spPr bwMode="auto">
          <a:xfrm>
            <a:off x="0" y="5172634"/>
            <a:ext cx="413288" cy="1685366"/>
          </a:xfrm>
          <a:prstGeom prst="rect">
            <a:avLst/>
          </a:prstGeom>
          <a:solidFill>
            <a:srgbClr val="D9D9D9"/>
          </a:solidFill>
          <a:ln w="9525">
            <a:noFill/>
            <a:miter lim="800000"/>
            <a:headEnd/>
            <a:tailEnd/>
          </a:ln>
        </p:spPr>
        <p:txBody>
          <a:bodyPr wrap="none" anchor="ctr"/>
          <a:lstStyle/>
          <a:p>
            <a:pPr eaLnBrk="0" hangingPunct="0">
              <a:defRPr/>
            </a:pPr>
            <a:endParaRPr lang="en-US" sz="2400" dirty="0">
              <a:latin typeface="Arial" pitchFamily="-109" charset="0"/>
              <a:ea typeface="ＭＳ Ｐゴシック" pitchFamily="-109" charset="-128"/>
            </a:endParaRPr>
          </a:p>
        </p:txBody>
      </p:sp>
    </p:spTree>
    <p:extLst>
      <p:ext uri="{BB962C8B-B14F-4D97-AF65-F5344CB8AC3E}">
        <p14:creationId xmlns:p14="http://schemas.microsoft.com/office/powerpoint/2010/main" val="3800738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3237" y="211138"/>
            <a:ext cx="11104779" cy="436946"/>
          </a:xfrm>
          <a:prstGeom prst="rect">
            <a:avLst/>
          </a:prstGeom>
        </p:spPr>
        <p:txBody>
          <a:bodyPr/>
          <a:lstStyle>
            <a:lvl1pPr>
              <a:defRPr sz="2600" b="1">
                <a:solidFill>
                  <a:srgbClr val="103362"/>
                </a:solidFill>
                <a:latin typeface="Helvetica" pitchFamily="2" charset="0"/>
                <a:ea typeface="Helvetica" pitchFamily="2" charset="0"/>
                <a:cs typeface="Helvetica" pitchFamily="2" charset="0"/>
              </a:defRPr>
            </a:lvl1pPr>
          </a:lstStyle>
          <a:p>
            <a:r>
              <a:rPr lang="en-US" dirty="0"/>
              <a:t>Click to edit Master title style</a:t>
            </a:r>
            <a:endParaRPr lang="en-IE" dirty="0"/>
          </a:p>
        </p:txBody>
      </p:sp>
      <p:sp>
        <p:nvSpPr>
          <p:cNvPr id="5" name="Content Placeholder 2">
            <a:extLst>
              <a:ext uri="{FF2B5EF4-FFF2-40B4-BE49-F238E27FC236}">
                <a16:creationId xmlns:a16="http://schemas.microsoft.com/office/drawing/2014/main" id="{64117C76-26DC-384D-95C8-0E533737D91B}"/>
              </a:ext>
            </a:extLst>
          </p:cNvPr>
          <p:cNvSpPr>
            <a:spLocks noGrp="1"/>
          </p:cNvSpPr>
          <p:nvPr>
            <p:ph idx="1"/>
          </p:nvPr>
        </p:nvSpPr>
        <p:spPr>
          <a:xfrm>
            <a:off x="423237" y="984955"/>
            <a:ext cx="11336963" cy="5228167"/>
          </a:xfrm>
          <a:prstGeom prst="rect">
            <a:avLst/>
          </a:prstGeom>
        </p:spPr>
        <p:txBody>
          <a:bodyPr/>
          <a:lstStyle>
            <a:lvl1pPr>
              <a:spcBef>
                <a:spcPts val="1200"/>
              </a:spcBef>
              <a:defRPr>
                <a:solidFill>
                  <a:srgbClr val="585958"/>
                </a:solidFill>
                <a:latin typeface="Helvetica" pitchFamily="2" charset="0"/>
              </a:defRPr>
            </a:lvl1pPr>
            <a:lvl2pPr>
              <a:spcBef>
                <a:spcPts val="900"/>
              </a:spcBef>
              <a:buFont typeface="Arial"/>
              <a:buChar char="•"/>
              <a:defRPr>
                <a:solidFill>
                  <a:srgbClr val="585958"/>
                </a:solidFill>
                <a:latin typeface="Helvetica" pitchFamily="2" charset="0"/>
              </a:defRPr>
            </a:lvl2pPr>
            <a:lvl3pPr marL="458788" indent="-177800">
              <a:spcBef>
                <a:spcPts val="500"/>
              </a:spcBef>
              <a:defRPr>
                <a:solidFill>
                  <a:srgbClr val="585958"/>
                </a:solidFill>
                <a:latin typeface="Helvetica" pitchFamily="2" charset="0"/>
              </a:defRPr>
            </a:lvl3pPr>
            <a:lvl4pPr marL="687388" indent="-177800">
              <a:spcBef>
                <a:spcPts val="400"/>
              </a:spcBef>
              <a:buSzPct val="50000"/>
              <a:buFont typeface="Arial"/>
              <a:buChar char="•"/>
              <a:defRPr>
                <a:solidFill>
                  <a:srgbClr val="585958"/>
                </a:solidFill>
                <a:latin typeface="Helvetica" pitchFamily="2"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5078503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3238" y="199787"/>
            <a:ext cx="10375900" cy="434594"/>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910167" y="1573213"/>
            <a:ext cx="10375900" cy="4368800"/>
          </a:xfrm>
          <a:prstGeom prst="rect">
            <a:avLst/>
          </a:prstGeom>
        </p:spPr>
        <p:txBody>
          <a:bodyPr/>
          <a:lstStyle>
            <a:lvl1pPr>
              <a:spcBef>
                <a:spcPts val="1200"/>
              </a:spcBef>
              <a:defRPr>
                <a:solidFill>
                  <a:srgbClr val="585958"/>
                </a:solidFill>
                <a:latin typeface="Whitney-Medium" pitchFamily="2" charset="77"/>
              </a:defRPr>
            </a:lvl1pPr>
            <a:lvl2pPr>
              <a:spcBef>
                <a:spcPts val="900"/>
              </a:spcBef>
              <a:buFont typeface="Arial"/>
              <a:buChar char="•"/>
              <a:defRPr>
                <a:solidFill>
                  <a:srgbClr val="585958"/>
                </a:solidFill>
                <a:latin typeface="Whitney-Medium" pitchFamily="2" charset="77"/>
              </a:defRPr>
            </a:lvl2pPr>
            <a:lvl3pPr marL="458788" indent="-177800">
              <a:spcBef>
                <a:spcPts val="500"/>
              </a:spcBef>
              <a:defRPr>
                <a:solidFill>
                  <a:srgbClr val="585958"/>
                </a:solidFill>
                <a:latin typeface="Whitney-Medium" pitchFamily="2" charset="77"/>
              </a:defRPr>
            </a:lvl3pPr>
            <a:lvl4pPr marL="687388" indent="-177800">
              <a:spcBef>
                <a:spcPts val="400"/>
              </a:spcBef>
              <a:buSzPct val="50000"/>
              <a:buFont typeface="Arial"/>
              <a:buChar char="•"/>
              <a:defRPr>
                <a:solidFill>
                  <a:srgbClr val="585958"/>
                </a:solidFill>
                <a:latin typeface="Whitney-Medium" pitchFamily="2" charset="77"/>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D7713E92-8325-814B-A463-C22DECCCBC88}"/>
              </a:ext>
            </a:extLst>
          </p:cNvPr>
          <p:cNvSpPr>
            <a:spLocks noGrp="1"/>
          </p:cNvSpPr>
          <p:nvPr>
            <p:ph type="ftr" sz="quarter" idx="10"/>
          </p:nvPr>
        </p:nvSpPr>
        <p:spPr>
          <a:xfrm>
            <a:off x="353568" y="6492876"/>
            <a:ext cx="3860800" cy="365125"/>
          </a:xfrm>
          <a:prstGeom prst="rect">
            <a:avLst/>
          </a:prstGeom>
        </p:spPr>
        <p:txBody>
          <a:bodyPr/>
          <a:lstStyle>
            <a:lvl1pPr>
              <a:defRPr/>
            </a:lvl1pPr>
          </a:lstStyle>
          <a:p>
            <a:r>
              <a:rPr lang="en-US" altLang="en-US"/>
              <a:t>Footer</a:t>
            </a:r>
          </a:p>
        </p:txBody>
      </p:sp>
      <p:sp>
        <p:nvSpPr>
          <p:cNvPr id="5" name="Slide Number Placeholder 5">
            <a:extLst>
              <a:ext uri="{FF2B5EF4-FFF2-40B4-BE49-F238E27FC236}">
                <a16:creationId xmlns:a16="http://schemas.microsoft.com/office/drawing/2014/main" id="{4EE8A838-4A07-E04A-8B88-08E34BDD17BA}"/>
              </a:ext>
            </a:extLst>
          </p:cNvPr>
          <p:cNvSpPr>
            <a:spLocks noGrp="1"/>
          </p:cNvSpPr>
          <p:nvPr>
            <p:ph type="sldNum" sz="quarter" idx="11"/>
          </p:nvPr>
        </p:nvSpPr>
        <p:spPr>
          <a:xfrm>
            <a:off x="9307068" y="6492876"/>
            <a:ext cx="2844800" cy="365125"/>
          </a:xfrm>
          <a:prstGeom prst="rect">
            <a:avLst/>
          </a:prstGeom>
        </p:spPr>
        <p:txBody>
          <a:bodyPr/>
          <a:lstStyle>
            <a:lvl1pPr>
              <a:defRPr/>
            </a:lvl1pPr>
          </a:lstStyle>
          <a:p>
            <a:fld id="{07F3300D-3546-AD41-ABEB-376BE4E932A6}" type="slidenum">
              <a:rPr lang="en-US" altLang="en-US"/>
              <a:pPr/>
              <a:t>‹#›</a:t>
            </a:fld>
            <a:endParaRPr lang="en-US" altLang="en-US"/>
          </a:p>
        </p:txBody>
      </p:sp>
    </p:spTree>
    <p:extLst>
      <p:ext uri="{BB962C8B-B14F-4D97-AF65-F5344CB8AC3E}">
        <p14:creationId xmlns:p14="http://schemas.microsoft.com/office/powerpoint/2010/main" val="2463520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3200" b="1" cap="none"/>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084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2487" y="233354"/>
            <a:ext cx="10375900" cy="460883"/>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609600" y="1598613"/>
            <a:ext cx="5384800" cy="4525962"/>
          </a:xfrm>
          <a:prstGeom prst="rect">
            <a:avLst/>
          </a:prstGeo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197600" y="1598613"/>
            <a:ext cx="5384800" cy="4525962"/>
          </a:xfrm>
          <a:prstGeom prst="rect">
            <a:avLst/>
          </a:prstGeom>
        </p:spPr>
        <p:txBody>
          <a:bodyPr/>
          <a:lstStyle>
            <a:lvl1pPr>
              <a:defRPr sz="20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Footer Placeholder 4">
            <a:extLst>
              <a:ext uri="{FF2B5EF4-FFF2-40B4-BE49-F238E27FC236}">
                <a16:creationId xmlns:a16="http://schemas.microsoft.com/office/drawing/2014/main" id="{465C352D-5F45-914A-8FB1-AFD90C7A0D68}"/>
              </a:ext>
            </a:extLst>
          </p:cNvPr>
          <p:cNvSpPr>
            <a:spLocks noGrp="1"/>
          </p:cNvSpPr>
          <p:nvPr>
            <p:ph type="ftr" sz="quarter" idx="10"/>
          </p:nvPr>
        </p:nvSpPr>
        <p:spPr>
          <a:xfrm>
            <a:off x="353568" y="6492876"/>
            <a:ext cx="3860800" cy="365125"/>
          </a:xfrm>
          <a:prstGeom prst="rect">
            <a:avLst/>
          </a:prstGeom>
        </p:spPr>
        <p:txBody>
          <a:bodyPr/>
          <a:lstStyle>
            <a:lvl1pPr>
              <a:defRPr/>
            </a:lvl1pPr>
          </a:lstStyle>
          <a:p>
            <a:r>
              <a:rPr lang="en-US" altLang="en-US"/>
              <a:t>Footer</a:t>
            </a:r>
          </a:p>
        </p:txBody>
      </p:sp>
      <p:sp>
        <p:nvSpPr>
          <p:cNvPr id="6" name="Slide Number Placeholder 5">
            <a:extLst>
              <a:ext uri="{FF2B5EF4-FFF2-40B4-BE49-F238E27FC236}">
                <a16:creationId xmlns:a16="http://schemas.microsoft.com/office/drawing/2014/main" id="{2CBF6197-68D0-0443-9C7E-BC0C4B464825}"/>
              </a:ext>
            </a:extLst>
          </p:cNvPr>
          <p:cNvSpPr>
            <a:spLocks noGrp="1"/>
          </p:cNvSpPr>
          <p:nvPr>
            <p:ph type="sldNum" sz="quarter" idx="11"/>
          </p:nvPr>
        </p:nvSpPr>
        <p:spPr>
          <a:xfrm>
            <a:off x="9307068" y="6492876"/>
            <a:ext cx="2844800" cy="365125"/>
          </a:xfrm>
          <a:prstGeom prst="rect">
            <a:avLst/>
          </a:prstGeom>
        </p:spPr>
        <p:txBody>
          <a:bodyPr/>
          <a:lstStyle>
            <a:lvl1pPr>
              <a:defRPr/>
            </a:lvl1pPr>
          </a:lstStyle>
          <a:p>
            <a:fld id="{E2DB6020-3778-4447-AAAE-F35C04D9D3FD}" type="slidenum">
              <a:rPr lang="en-US" altLang="en-US"/>
              <a:pPr/>
              <a:t>‹#›</a:t>
            </a:fld>
            <a:endParaRPr lang="en-US" altLang="en-US"/>
          </a:p>
        </p:txBody>
      </p:sp>
    </p:spTree>
    <p:extLst>
      <p:ext uri="{BB962C8B-B14F-4D97-AF65-F5344CB8AC3E}">
        <p14:creationId xmlns:p14="http://schemas.microsoft.com/office/powerpoint/2010/main" val="385326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3237" y="237830"/>
            <a:ext cx="10972800" cy="449442"/>
          </a:xfrm>
          <a:prstGeom prst="rect">
            <a:avLst/>
          </a:prstGeo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0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7" name="Footer Placeholder 4">
            <a:extLst>
              <a:ext uri="{FF2B5EF4-FFF2-40B4-BE49-F238E27FC236}">
                <a16:creationId xmlns:a16="http://schemas.microsoft.com/office/drawing/2014/main" id="{9FA4B7AA-1772-E247-847D-60D805CFF4E2}"/>
              </a:ext>
            </a:extLst>
          </p:cNvPr>
          <p:cNvSpPr>
            <a:spLocks noGrp="1"/>
          </p:cNvSpPr>
          <p:nvPr>
            <p:ph type="ftr" sz="quarter" idx="10"/>
          </p:nvPr>
        </p:nvSpPr>
        <p:spPr>
          <a:xfrm>
            <a:off x="353568" y="6492876"/>
            <a:ext cx="3860800" cy="365125"/>
          </a:xfrm>
          <a:prstGeom prst="rect">
            <a:avLst/>
          </a:prstGeom>
        </p:spPr>
        <p:txBody>
          <a:bodyPr/>
          <a:lstStyle>
            <a:lvl1pPr>
              <a:defRPr/>
            </a:lvl1pPr>
          </a:lstStyle>
          <a:p>
            <a:r>
              <a:rPr lang="en-US" altLang="en-US"/>
              <a:t>Footer</a:t>
            </a:r>
          </a:p>
        </p:txBody>
      </p:sp>
      <p:sp>
        <p:nvSpPr>
          <p:cNvPr id="8" name="Slide Number Placeholder 5">
            <a:extLst>
              <a:ext uri="{FF2B5EF4-FFF2-40B4-BE49-F238E27FC236}">
                <a16:creationId xmlns:a16="http://schemas.microsoft.com/office/drawing/2014/main" id="{79010F05-650E-464A-AE6C-461DE80D3BC8}"/>
              </a:ext>
            </a:extLst>
          </p:cNvPr>
          <p:cNvSpPr>
            <a:spLocks noGrp="1"/>
          </p:cNvSpPr>
          <p:nvPr>
            <p:ph type="sldNum" sz="quarter" idx="11"/>
          </p:nvPr>
        </p:nvSpPr>
        <p:spPr>
          <a:xfrm>
            <a:off x="9307068" y="6492876"/>
            <a:ext cx="2844800" cy="365125"/>
          </a:xfrm>
          <a:prstGeom prst="rect">
            <a:avLst/>
          </a:prstGeom>
        </p:spPr>
        <p:txBody>
          <a:bodyPr/>
          <a:lstStyle>
            <a:lvl1pPr>
              <a:defRPr/>
            </a:lvl1pPr>
          </a:lstStyle>
          <a:p>
            <a:fld id="{41E33061-5FA2-B340-A33E-653D58D43D04}" type="slidenum">
              <a:rPr lang="en-US" altLang="en-US"/>
              <a:pPr/>
              <a:t>‹#›</a:t>
            </a:fld>
            <a:endParaRPr lang="en-US" altLang="en-US"/>
          </a:p>
        </p:txBody>
      </p:sp>
    </p:spTree>
    <p:extLst>
      <p:ext uri="{BB962C8B-B14F-4D97-AF65-F5344CB8AC3E}">
        <p14:creationId xmlns:p14="http://schemas.microsoft.com/office/powerpoint/2010/main" val="3590668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3238" y="237830"/>
            <a:ext cx="10375900" cy="449442"/>
          </a:xfrm>
          <a:prstGeom prst="rect">
            <a:avLst/>
          </a:prstGeom>
        </p:spPr>
        <p:txBody>
          <a:bodyPr/>
          <a:lstStyle/>
          <a:p>
            <a:r>
              <a:rPr lang="en-US"/>
              <a:t>Click to edit Master title style</a:t>
            </a:r>
          </a:p>
        </p:txBody>
      </p:sp>
      <p:sp>
        <p:nvSpPr>
          <p:cNvPr id="3" name="Footer Placeholder 4">
            <a:extLst>
              <a:ext uri="{FF2B5EF4-FFF2-40B4-BE49-F238E27FC236}">
                <a16:creationId xmlns:a16="http://schemas.microsoft.com/office/drawing/2014/main" id="{CA880963-F15B-C643-ADFC-1D4A52C595AC}"/>
              </a:ext>
            </a:extLst>
          </p:cNvPr>
          <p:cNvSpPr>
            <a:spLocks noGrp="1"/>
          </p:cNvSpPr>
          <p:nvPr>
            <p:ph type="ftr" sz="quarter" idx="10"/>
          </p:nvPr>
        </p:nvSpPr>
        <p:spPr>
          <a:xfrm>
            <a:off x="353568" y="6492876"/>
            <a:ext cx="3860800" cy="365125"/>
          </a:xfrm>
          <a:prstGeom prst="rect">
            <a:avLst/>
          </a:prstGeom>
        </p:spPr>
        <p:txBody>
          <a:bodyPr/>
          <a:lstStyle>
            <a:lvl1pPr>
              <a:defRPr/>
            </a:lvl1pPr>
          </a:lstStyle>
          <a:p>
            <a:r>
              <a:rPr lang="en-US" altLang="en-US"/>
              <a:t>Footer</a:t>
            </a:r>
          </a:p>
        </p:txBody>
      </p:sp>
      <p:sp>
        <p:nvSpPr>
          <p:cNvPr id="4" name="Slide Number Placeholder 5">
            <a:extLst>
              <a:ext uri="{FF2B5EF4-FFF2-40B4-BE49-F238E27FC236}">
                <a16:creationId xmlns:a16="http://schemas.microsoft.com/office/drawing/2014/main" id="{F2D0C6F8-915A-0145-BEF7-204EB88EF578}"/>
              </a:ext>
            </a:extLst>
          </p:cNvPr>
          <p:cNvSpPr>
            <a:spLocks noGrp="1"/>
          </p:cNvSpPr>
          <p:nvPr>
            <p:ph type="sldNum" sz="quarter" idx="11"/>
          </p:nvPr>
        </p:nvSpPr>
        <p:spPr>
          <a:xfrm>
            <a:off x="9307068" y="6492876"/>
            <a:ext cx="2844800" cy="365125"/>
          </a:xfrm>
          <a:prstGeom prst="rect">
            <a:avLst/>
          </a:prstGeom>
        </p:spPr>
        <p:txBody>
          <a:bodyPr/>
          <a:lstStyle>
            <a:lvl1pPr>
              <a:defRPr/>
            </a:lvl1pPr>
          </a:lstStyle>
          <a:p>
            <a:fld id="{D32AB36F-7071-144A-8A11-8ACF78BEFD40}" type="slidenum">
              <a:rPr lang="en-US" altLang="en-US"/>
              <a:pPr/>
              <a:t>‹#›</a:t>
            </a:fld>
            <a:endParaRPr lang="en-US" altLang="en-US"/>
          </a:p>
        </p:txBody>
      </p:sp>
    </p:spTree>
    <p:extLst>
      <p:ext uri="{BB962C8B-B14F-4D97-AF65-F5344CB8AC3E}">
        <p14:creationId xmlns:p14="http://schemas.microsoft.com/office/powerpoint/2010/main" val="1463574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337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3B05F02B-91FC-CB4A-BE94-2EFA9E180866}"/>
              </a:ext>
            </a:extLst>
          </p:cNvPr>
          <p:cNvSpPr>
            <a:spLocks noGrp="1"/>
          </p:cNvSpPr>
          <p:nvPr>
            <p:ph type="ftr" sz="quarter" idx="10"/>
          </p:nvPr>
        </p:nvSpPr>
        <p:spPr>
          <a:xfrm>
            <a:off x="353568" y="6492876"/>
            <a:ext cx="3860800" cy="365125"/>
          </a:xfrm>
          <a:prstGeom prst="rect">
            <a:avLst/>
          </a:prstGeom>
        </p:spPr>
        <p:txBody>
          <a:bodyPr/>
          <a:lstStyle>
            <a:lvl1pPr>
              <a:defRPr/>
            </a:lvl1pPr>
          </a:lstStyle>
          <a:p>
            <a:r>
              <a:rPr lang="en-US" altLang="en-US"/>
              <a:t>Footer</a:t>
            </a:r>
          </a:p>
        </p:txBody>
      </p:sp>
      <p:sp>
        <p:nvSpPr>
          <p:cNvPr id="6" name="Slide Number Placeholder 5">
            <a:extLst>
              <a:ext uri="{FF2B5EF4-FFF2-40B4-BE49-F238E27FC236}">
                <a16:creationId xmlns:a16="http://schemas.microsoft.com/office/drawing/2014/main" id="{03D7EC8F-A1A9-2E4D-AE60-A39B0E5E7B78}"/>
              </a:ext>
            </a:extLst>
          </p:cNvPr>
          <p:cNvSpPr>
            <a:spLocks noGrp="1"/>
          </p:cNvSpPr>
          <p:nvPr>
            <p:ph type="sldNum" sz="quarter" idx="11"/>
          </p:nvPr>
        </p:nvSpPr>
        <p:spPr>
          <a:xfrm>
            <a:off x="9307068" y="6492876"/>
            <a:ext cx="2844800" cy="365125"/>
          </a:xfrm>
          <a:prstGeom prst="rect">
            <a:avLst/>
          </a:prstGeom>
        </p:spPr>
        <p:txBody>
          <a:bodyPr/>
          <a:lstStyle>
            <a:lvl1pPr>
              <a:defRPr/>
            </a:lvl1pPr>
          </a:lstStyle>
          <a:p>
            <a:fld id="{A02E4A67-C17D-EB42-A4B4-7AE7AF72D95C}" type="slidenum">
              <a:rPr lang="en-US" altLang="en-US"/>
              <a:pPr/>
              <a:t>‹#›</a:t>
            </a:fld>
            <a:endParaRPr lang="en-US" altLang="en-US"/>
          </a:p>
        </p:txBody>
      </p:sp>
    </p:spTree>
    <p:extLst>
      <p:ext uri="{BB962C8B-B14F-4D97-AF65-F5344CB8AC3E}">
        <p14:creationId xmlns:p14="http://schemas.microsoft.com/office/powerpoint/2010/main" val="4052477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a:extLst>
              <a:ext uri="{FF2B5EF4-FFF2-40B4-BE49-F238E27FC236}">
                <a16:creationId xmlns:a16="http://schemas.microsoft.com/office/drawing/2014/main" id="{89D36D7F-C622-5144-AF85-A7683D9DB689}"/>
              </a:ext>
            </a:extLst>
          </p:cNvPr>
          <p:cNvSpPr>
            <a:spLocks noGrp="1"/>
          </p:cNvSpPr>
          <p:nvPr>
            <p:ph type="ftr" sz="quarter" idx="10"/>
          </p:nvPr>
        </p:nvSpPr>
        <p:spPr>
          <a:xfrm>
            <a:off x="353568" y="6492876"/>
            <a:ext cx="3860800" cy="365125"/>
          </a:xfrm>
          <a:prstGeom prst="rect">
            <a:avLst/>
          </a:prstGeom>
        </p:spPr>
        <p:txBody>
          <a:bodyPr/>
          <a:lstStyle>
            <a:lvl1pPr>
              <a:defRPr/>
            </a:lvl1pPr>
          </a:lstStyle>
          <a:p>
            <a:r>
              <a:rPr lang="en-US" altLang="en-US"/>
              <a:t>Footer</a:t>
            </a:r>
          </a:p>
        </p:txBody>
      </p:sp>
      <p:sp>
        <p:nvSpPr>
          <p:cNvPr id="6" name="Slide Number Placeholder 5">
            <a:extLst>
              <a:ext uri="{FF2B5EF4-FFF2-40B4-BE49-F238E27FC236}">
                <a16:creationId xmlns:a16="http://schemas.microsoft.com/office/drawing/2014/main" id="{C0882E57-DD26-694F-8480-0D2B4A7D90B4}"/>
              </a:ext>
            </a:extLst>
          </p:cNvPr>
          <p:cNvSpPr>
            <a:spLocks noGrp="1"/>
          </p:cNvSpPr>
          <p:nvPr>
            <p:ph type="sldNum" sz="quarter" idx="11"/>
          </p:nvPr>
        </p:nvSpPr>
        <p:spPr>
          <a:xfrm>
            <a:off x="9307068" y="6492876"/>
            <a:ext cx="2844800" cy="365125"/>
          </a:xfrm>
          <a:prstGeom prst="rect">
            <a:avLst/>
          </a:prstGeom>
        </p:spPr>
        <p:txBody>
          <a:bodyPr/>
          <a:lstStyle>
            <a:lvl1pPr>
              <a:defRPr/>
            </a:lvl1pPr>
          </a:lstStyle>
          <a:p>
            <a:fld id="{6D4F02BD-498F-344A-80E9-5A58B3B1A462}" type="slidenum">
              <a:rPr lang="en-US" altLang="en-US"/>
              <a:pPr/>
              <a:t>‹#›</a:t>
            </a:fld>
            <a:endParaRPr lang="en-US" altLang="en-US"/>
          </a:p>
        </p:txBody>
      </p:sp>
    </p:spTree>
    <p:extLst>
      <p:ext uri="{BB962C8B-B14F-4D97-AF65-F5344CB8AC3E}">
        <p14:creationId xmlns:p14="http://schemas.microsoft.com/office/powerpoint/2010/main" val="2064941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E77A6108-C72D-FA47-9589-3E3926F13498}"/>
              </a:ext>
            </a:extLst>
          </p:cNvPr>
          <p:cNvSpPr>
            <a:spLocks noGrp="1"/>
          </p:cNvSpPr>
          <p:nvPr>
            <p:ph type="title"/>
          </p:nvPr>
        </p:nvSpPr>
        <p:spPr bwMode="auto">
          <a:xfrm>
            <a:off x="423238" y="198641"/>
            <a:ext cx="10375900" cy="44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cxnSp>
        <p:nvCxnSpPr>
          <p:cNvPr id="8" name="Straight Connector 7">
            <a:extLst>
              <a:ext uri="{FF2B5EF4-FFF2-40B4-BE49-F238E27FC236}">
                <a16:creationId xmlns:a16="http://schemas.microsoft.com/office/drawing/2014/main" id="{0996C363-EF40-E64D-8160-0078064B6F6E}"/>
              </a:ext>
            </a:extLst>
          </p:cNvPr>
          <p:cNvCxnSpPr/>
          <p:nvPr userDrawn="1"/>
        </p:nvCxnSpPr>
        <p:spPr>
          <a:xfrm>
            <a:off x="0" y="805408"/>
            <a:ext cx="12192000" cy="1587"/>
          </a:xfrm>
          <a:prstGeom prst="line">
            <a:avLst/>
          </a:prstGeom>
          <a:ln w="6350" cap="flat" cmpd="sng" algn="ctr">
            <a:solidFill>
              <a:schemeClr val="tx2">
                <a:lumMod val="75000"/>
              </a:schemeClr>
            </a:solidFill>
            <a:prstDash val="dot"/>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05" r:id="rId1"/>
    <p:sldLayoutId id="2147483699" r:id="rId2"/>
    <p:sldLayoutId id="2147483706" r:id="rId3"/>
    <p:sldLayoutId id="2147483700" r:id="rId4"/>
    <p:sldLayoutId id="2147483701" r:id="rId5"/>
    <p:sldLayoutId id="2147483702" r:id="rId6"/>
    <p:sldLayoutId id="2147483707" r:id="rId7"/>
    <p:sldLayoutId id="2147483703" r:id="rId8"/>
    <p:sldLayoutId id="2147483704" r:id="rId9"/>
    <p:sldLayoutId id="2147483709" r:id="rId10"/>
  </p:sldLayoutIdLst>
  <p:hf hdr="0" dt="0"/>
  <p:txStyles>
    <p:titleStyle>
      <a:lvl1pPr algn="l" rtl="0" eaLnBrk="0" fontAlgn="base" hangingPunct="0">
        <a:spcBef>
          <a:spcPct val="0"/>
        </a:spcBef>
        <a:spcAft>
          <a:spcPct val="0"/>
        </a:spcAft>
        <a:defRPr sz="2600" b="1">
          <a:solidFill>
            <a:srgbClr val="003366"/>
          </a:solidFill>
          <a:latin typeface="Whitney-Medium" pitchFamily="2" charset="77"/>
          <a:ea typeface="+mj-ea"/>
          <a:cs typeface="+mj-cs"/>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p:titleStyle>
    <p:bodyStyle>
      <a:lvl1pPr marL="342900" indent="-342900" algn="l" rtl="0" eaLnBrk="0" fontAlgn="base" hangingPunct="0">
        <a:spcBef>
          <a:spcPts val="900"/>
        </a:spcBef>
        <a:spcAft>
          <a:spcPct val="0"/>
        </a:spcAft>
        <a:defRPr sz="2400">
          <a:solidFill>
            <a:srgbClr val="003366"/>
          </a:solidFill>
          <a:latin typeface="+mn-lt"/>
          <a:ea typeface="+mn-ea"/>
          <a:cs typeface="+mn-cs"/>
        </a:defRPr>
      </a:lvl1pPr>
      <a:lvl2pPr marL="288925" indent="-227013" algn="l" rtl="0" eaLnBrk="0" fontAlgn="base" hangingPunct="0">
        <a:spcBef>
          <a:spcPts val="500"/>
        </a:spcBef>
        <a:spcAft>
          <a:spcPct val="0"/>
        </a:spcAft>
        <a:buSzPct val="85000"/>
        <a:buChar char="–"/>
        <a:defRPr sz="2400">
          <a:solidFill>
            <a:srgbClr val="003366"/>
          </a:solidFill>
          <a:latin typeface="+mn-lt"/>
          <a:ea typeface="+mn-ea"/>
        </a:defRPr>
      </a:lvl2pPr>
      <a:lvl3pPr marL="573088" indent="-117475" algn="l" rtl="0" eaLnBrk="0" fontAlgn="base" hangingPunct="0">
        <a:spcBef>
          <a:spcPts val="400"/>
        </a:spcBef>
        <a:spcAft>
          <a:spcPct val="0"/>
        </a:spcAft>
        <a:buSzPct val="75000"/>
        <a:buFont typeface="Lucida Grande" panose="020B0600040502020204" pitchFamily="34" charset="0"/>
        <a:buChar char="–"/>
        <a:defRPr sz="2400">
          <a:solidFill>
            <a:srgbClr val="003366"/>
          </a:solidFill>
          <a:latin typeface="+mn-lt"/>
          <a:ea typeface="+mn-ea"/>
        </a:defRPr>
      </a:lvl3pPr>
      <a:lvl4pPr marL="909638" indent="-227013" algn="l" rtl="0" eaLnBrk="0" fontAlgn="base" hangingPunct="0">
        <a:spcBef>
          <a:spcPct val="20000"/>
        </a:spcBef>
        <a:spcAft>
          <a:spcPct val="0"/>
        </a:spcAft>
        <a:buSzPct val="75000"/>
        <a:buFont typeface="Lucida Grande" panose="020B0600040502020204" pitchFamily="34" charset="0"/>
        <a:buChar char="–"/>
        <a:defRPr sz="2400">
          <a:solidFill>
            <a:srgbClr val="003366"/>
          </a:solidFill>
          <a:latin typeface="+mn-lt"/>
          <a:ea typeface="+mn-ea"/>
        </a:defRPr>
      </a:lvl4pPr>
      <a:lvl5pPr marL="1146175" indent="-236538" algn="l" rtl="0" eaLnBrk="0" fontAlgn="base" hangingPunct="0">
        <a:spcBef>
          <a:spcPct val="20000"/>
        </a:spcBef>
        <a:spcAft>
          <a:spcPct val="0"/>
        </a:spcAft>
        <a:buChar char="»"/>
        <a:defRPr sz="2400">
          <a:solidFill>
            <a:srgbClr val="003366"/>
          </a:solidFill>
          <a:latin typeface="+mn-lt"/>
          <a:ea typeface="+mn-ea"/>
        </a:defRPr>
      </a:lvl5pPr>
      <a:lvl6pPr marL="2514600" indent="-228600" algn="l" rtl="0" fontAlgn="base">
        <a:spcBef>
          <a:spcPct val="20000"/>
        </a:spcBef>
        <a:spcAft>
          <a:spcPct val="0"/>
        </a:spcAft>
        <a:buChar char="»"/>
        <a:defRPr sz="2000">
          <a:solidFill>
            <a:srgbClr val="2C5993"/>
          </a:solidFill>
          <a:latin typeface="+mn-lt"/>
          <a:ea typeface="+mn-ea"/>
        </a:defRPr>
      </a:lvl6pPr>
      <a:lvl7pPr marL="2971800" indent="-228600" algn="l" rtl="0" fontAlgn="base">
        <a:spcBef>
          <a:spcPct val="20000"/>
        </a:spcBef>
        <a:spcAft>
          <a:spcPct val="0"/>
        </a:spcAft>
        <a:buChar char="»"/>
        <a:defRPr sz="2000">
          <a:solidFill>
            <a:srgbClr val="2C5993"/>
          </a:solidFill>
          <a:latin typeface="+mn-lt"/>
          <a:ea typeface="+mn-ea"/>
        </a:defRPr>
      </a:lvl7pPr>
      <a:lvl8pPr marL="3429000" indent="-228600" algn="l" rtl="0" fontAlgn="base">
        <a:spcBef>
          <a:spcPct val="20000"/>
        </a:spcBef>
        <a:spcAft>
          <a:spcPct val="0"/>
        </a:spcAft>
        <a:buChar char="»"/>
        <a:defRPr sz="2000">
          <a:solidFill>
            <a:srgbClr val="2C5993"/>
          </a:solidFill>
          <a:latin typeface="+mn-lt"/>
          <a:ea typeface="+mn-ea"/>
        </a:defRPr>
      </a:lvl8pPr>
      <a:lvl9pPr marL="3886200" indent="-228600" algn="l" rtl="0" fontAlgn="base">
        <a:spcBef>
          <a:spcPct val="20000"/>
        </a:spcBef>
        <a:spcAft>
          <a:spcPct val="0"/>
        </a:spcAft>
        <a:buChar char="»"/>
        <a:defRPr sz="2000">
          <a:solidFill>
            <a:srgbClr val="2C5993"/>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66.gif"/></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7.emf"/><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3C43C5-4122-0FE1-E1C7-EE8CE44EFE8A}"/>
              </a:ext>
            </a:extLst>
          </p:cNvPr>
          <p:cNvSpPr/>
          <p:nvPr/>
        </p:nvSpPr>
        <p:spPr bwMode="auto">
          <a:xfrm>
            <a:off x="0" y="650929"/>
            <a:ext cx="12192000" cy="30996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le 4">
            <a:extLst>
              <a:ext uri="{FF2B5EF4-FFF2-40B4-BE49-F238E27FC236}">
                <a16:creationId xmlns:a16="http://schemas.microsoft.com/office/drawing/2014/main" id="{6D3B3C38-BF6D-D32D-A255-5C04CC73939D}"/>
              </a:ext>
            </a:extLst>
          </p:cNvPr>
          <p:cNvSpPr txBox="1">
            <a:spLocks/>
          </p:cNvSpPr>
          <p:nvPr/>
        </p:nvSpPr>
        <p:spPr bwMode="auto">
          <a:xfrm>
            <a:off x="742971" y="805912"/>
            <a:ext cx="10446805" cy="463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0" fontAlgn="base" hangingPunct="0">
              <a:spcBef>
                <a:spcPct val="0"/>
              </a:spcBef>
              <a:spcAft>
                <a:spcPct val="0"/>
              </a:spcAft>
              <a:defRPr sz="3900" b="1" i="0">
                <a:solidFill>
                  <a:srgbClr val="C51538"/>
                </a:solidFill>
                <a:latin typeface="Franklin Gothic Demi" panose="020B0603020102020204" pitchFamily="34" charset="0"/>
                <a:ea typeface="ＭＳ Ｐゴシック" pitchFamily="-111" charset="-128"/>
                <a:cs typeface="Franklin Gothic Demi" panose="020B0603020102020204" pitchFamily="34" charset="0"/>
              </a:defRPr>
            </a:lvl1pPr>
            <a:lvl2pPr algn="l" rtl="0" eaLnBrk="0" fontAlgn="base" hangingPunct="0">
              <a:spcBef>
                <a:spcPct val="0"/>
              </a:spcBef>
              <a:spcAft>
                <a:spcPct val="0"/>
              </a:spcAft>
              <a:defRPr sz="2600">
                <a:solidFill>
                  <a:srgbClr val="C51538"/>
                </a:solidFill>
                <a:latin typeface="Impact" pitchFamily="34" charset="0"/>
                <a:ea typeface="ＭＳ Ｐゴシック" pitchFamily="-111" charset="-128"/>
                <a:cs typeface="ＭＳ Ｐゴシック" pitchFamily="-111" charset="-128"/>
              </a:defRPr>
            </a:lvl2pPr>
            <a:lvl3pPr algn="l" rtl="0" eaLnBrk="0" fontAlgn="base" hangingPunct="0">
              <a:spcBef>
                <a:spcPct val="0"/>
              </a:spcBef>
              <a:spcAft>
                <a:spcPct val="0"/>
              </a:spcAft>
              <a:defRPr sz="2600">
                <a:solidFill>
                  <a:srgbClr val="C51538"/>
                </a:solidFill>
                <a:latin typeface="Impact" pitchFamily="34" charset="0"/>
                <a:ea typeface="ＭＳ Ｐゴシック" pitchFamily="-111" charset="-128"/>
                <a:cs typeface="ＭＳ Ｐゴシック" pitchFamily="-111" charset="-128"/>
              </a:defRPr>
            </a:lvl3pPr>
            <a:lvl4pPr algn="l" rtl="0" eaLnBrk="0" fontAlgn="base" hangingPunct="0">
              <a:spcBef>
                <a:spcPct val="0"/>
              </a:spcBef>
              <a:spcAft>
                <a:spcPct val="0"/>
              </a:spcAft>
              <a:defRPr sz="2600">
                <a:solidFill>
                  <a:srgbClr val="C51538"/>
                </a:solidFill>
                <a:latin typeface="Impact" pitchFamily="34" charset="0"/>
                <a:ea typeface="ＭＳ Ｐゴシック" pitchFamily="-111" charset="-128"/>
                <a:cs typeface="ＭＳ Ｐゴシック" pitchFamily="-111" charset="-128"/>
              </a:defRPr>
            </a:lvl4pPr>
            <a:lvl5pPr algn="l" rtl="0" eaLnBrk="0" fontAlgn="base" hangingPunct="0">
              <a:spcBef>
                <a:spcPct val="0"/>
              </a:spcBef>
              <a:spcAft>
                <a:spcPct val="0"/>
              </a:spcAft>
              <a:defRPr sz="2600">
                <a:solidFill>
                  <a:srgbClr val="C51538"/>
                </a:solidFill>
                <a:latin typeface="Impact" pitchFamily="34" charset="0"/>
                <a:ea typeface="ＭＳ Ｐゴシック" pitchFamily="-111" charset="-128"/>
                <a:cs typeface="ＭＳ Ｐゴシック" pitchFamily="-111" charset="-128"/>
              </a:defRPr>
            </a:lvl5pPr>
            <a:lvl6pPr marL="457200" algn="l" rtl="0" fontAlgn="base">
              <a:spcBef>
                <a:spcPct val="0"/>
              </a:spcBef>
              <a:spcAft>
                <a:spcPct val="0"/>
              </a:spcAft>
              <a:defRPr sz="2600">
                <a:solidFill>
                  <a:srgbClr val="C51538"/>
                </a:solidFill>
                <a:latin typeface="Impact" pitchFamily="34" charset="0"/>
              </a:defRPr>
            </a:lvl6pPr>
            <a:lvl7pPr marL="914400" algn="l" rtl="0" fontAlgn="base">
              <a:spcBef>
                <a:spcPct val="0"/>
              </a:spcBef>
              <a:spcAft>
                <a:spcPct val="0"/>
              </a:spcAft>
              <a:defRPr sz="2600">
                <a:solidFill>
                  <a:srgbClr val="C51538"/>
                </a:solidFill>
                <a:latin typeface="Impact" pitchFamily="34" charset="0"/>
              </a:defRPr>
            </a:lvl7pPr>
            <a:lvl8pPr marL="1371600" algn="l" rtl="0" fontAlgn="base">
              <a:spcBef>
                <a:spcPct val="0"/>
              </a:spcBef>
              <a:spcAft>
                <a:spcPct val="0"/>
              </a:spcAft>
              <a:defRPr sz="2600">
                <a:solidFill>
                  <a:srgbClr val="C51538"/>
                </a:solidFill>
                <a:latin typeface="Impact" pitchFamily="34" charset="0"/>
              </a:defRPr>
            </a:lvl8pPr>
            <a:lvl9pPr marL="1828800" algn="l" rtl="0" fontAlgn="base">
              <a:spcBef>
                <a:spcPct val="0"/>
              </a:spcBef>
              <a:spcAft>
                <a:spcPct val="0"/>
              </a:spcAft>
              <a:defRPr sz="2600">
                <a:solidFill>
                  <a:srgbClr val="C51538"/>
                </a:solidFill>
                <a:latin typeface="Impact" pitchFamily="34" charset="0"/>
              </a:defRPr>
            </a:lvl9pPr>
          </a:lstStyle>
          <a:p>
            <a:pPr>
              <a:spcAft>
                <a:spcPts val="4400"/>
              </a:spcAft>
            </a:pPr>
            <a:r>
              <a:rPr lang="en-US" sz="6000" kern="0" dirty="0">
                <a:solidFill>
                  <a:srgbClr val="003E74"/>
                </a:solidFill>
              </a:rPr>
              <a:t>A gentle introduction to graph neural networks</a:t>
            </a:r>
            <a:endParaRPr lang="en-US" sz="3200" kern="0" dirty="0">
              <a:solidFill>
                <a:srgbClr val="003E74"/>
              </a:solidFill>
              <a:latin typeface="Franklin Gothic Medium" panose="020B0603020102020204" pitchFamily="34" charset="0"/>
            </a:endParaRPr>
          </a:p>
          <a:p>
            <a:pPr>
              <a:spcAft>
                <a:spcPts val="600"/>
              </a:spcAft>
            </a:pPr>
            <a:endParaRPr lang="en-US" sz="600" b="0" kern="0" dirty="0">
              <a:solidFill>
                <a:srgbClr val="4B4F54"/>
              </a:solidFill>
              <a:latin typeface="Franklin Gothic Medium" panose="020B0603020102020204" pitchFamily="34" charset="0"/>
            </a:endParaRPr>
          </a:p>
          <a:p>
            <a:pPr>
              <a:spcAft>
                <a:spcPts val="600"/>
              </a:spcAft>
            </a:pPr>
            <a:r>
              <a:rPr lang="en-US" sz="3600" b="0" kern="0" dirty="0">
                <a:solidFill>
                  <a:srgbClr val="4B4F54"/>
                </a:solidFill>
                <a:latin typeface="Franklin Gothic Medium" panose="020B0603020102020204" pitchFamily="34" charset="0"/>
              </a:rPr>
              <a:t>Alex </a:t>
            </a:r>
            <a:r>
              <a:rPr lang="en-US" sz="3600" b="0" kern="0" dirty="0" err="1">
                <a:solidFill>
                  <a:srgbClr val="4B4F54"/>
                </a:solidFill>
                <a:latin typeface="Franklin Gothic Medium" panose="020B0603020102020204" pitchFamily="34" charset="0"/>
              </a:rPr>
              <a:t>Ganose</a:t>
            </a:r>
            <a:endParaRPr lang="en-US" sz="3600" b="0" kern="0" dirty="0">
              <a:solidFill>
                <a:srgbClr val="4B4F54"/>
              </a:solidFill>
              <a:latin typeface="Franklin Gothic Medium" panose="020B0603020102020204" pitchFamily="34" charset="0"/>
            </a:endParaRPr>
          </a:p>
          <a:p>
            <a:pPr>
              <a:spcAft>
                <a:spcPts val="600"/>
              </a:spcAft>
            </a:pPr>
            <a:r>
              <a:rPr lang="en-US" sz="2800" b="0" kern="0" dirty="0">
                <a:solidFill>
                  <a:srgbClr val="4B4F54"/>
                </a:solidFill>
                <a:latin typeface="Franklin Gothic Book" panose="020B0503020102020204" pitchFamily="34" charset="0"/>
              </a:rPr>
              <a:t>Department of Chemistry</a:t>
            </a:r>
          </a:p>
          <a:p>
            <a:pPr>
              <a:spcAft>
                <a:spcPts val="600"/>
              </a:spcAft>
            </a:pPr>
            <a:r>
              <a:rPr lang="en-US" sz="2800" b="0" kern="0" dirty="0">
                <a:solidFill>
                  <a:srgbClr val="4B4F54"/>
                </a:solidFill>
                <a:latin typeface="Franklin Gothic Book" panose="020B0503020102020204" pitchFamily="34" charset="0"/>
              </a:rPr>
              <a:t>Imperial College London</a:t>
            </a:r>
          </a:p>
          <a:p>
            <a:pPr>
              <a:spcAft>
                <a:spcPts val="600"/>
              </a:spcAft>
            </a:pPr>
            <a:r>
              <a:rPr lang="en-US" sz="2800" b="0" i="1" kern="0" dirty="0" err="1">
                <a:solidFill>
                  <a:srgbClr val="4B4F54"/>
                </a:solidFill>
                <a:latin typeface="Franklin Gothic Book" panose="020B0503020102020204" pitchFamily="34" charset="0"/>
              </a:rPr>
              <a:t>a.ganose@imperial.ac.uk</a:t>
            </a:r>
            <a:endParaRPr lang="en-US" sz="2800" b="0" i="1" kern="0" dirty="0">
              <a:solidFill>
                <a:srgbClr val="4B4F54"/>
              </a:solidFill>
              <a:latin typeface="Franklin Gothic Book" panose="020B0503020102020204" pitchFamily="34" charset="0"/>
            </a:endParaRPr>
          </a:p>
          <a:p>
            <a:pPr>
              <a:spcAft>
                <a:spcPts val="600"/>
              </a:spcAft>
            </a:pPr>
            <a:br>
              <a:rPr lang="en-US" sz="1400" b="0" i="1" kern="0" dirty="0">
                <a:solidFill>
                  <a:srgbClr val="4B4F54"/>
                </a:solidFill>
                <a:latin typeface="Franklin Gothic Book" panose="020B0503020102020204" pitchFamily="34" charset="0"/>
              </a:rPr>
            </a:br>
            <a:r>
              <a:rPr lang="en-US" sz="2800" kern="0" dirty="0">
                <a:solidFill>
                  <a:srgbClr val="4B4F54"/>
                </a:solidFill>
                <a:latin typeface="Franklin Gothic Book" panose="020B0503020102020204" pitchFamily="34" charset="0"/>
              </a:rPr>
              <a:t>website: </a:t>
            </a:r>
            <a:r>
              <a:rPr lang="en-US" sz="2800" b="0" kern="0" dirty="0" err="1">
                <a:solidFill>
                  <a:srgbClr val="4B4F54"/>
                </a:solidFill>
                <a:latin typeface="Franklin Gothic Book" panose="020B0503020102020204" pitchFamily="34" charset="0"/>
              </a:rPr>
              <a:t>virtualatoms.org</a:t>
            </a:r>
            <a:br>
              <a:rPr lang="en-US" sz="2200" b="0" kern="0" dirty="0">
                <a:solidFill>
                  <a:srgbClr val="4B4F54"/>
                </a:solidFill>
                <a:latin typeface="Franklin Gothic Book" panose="020B0503020102020204" pitchFamily="34" charset="0"/>
              </a:rPr>
            </a:br>
            <a:endParaRPr lang="en-US" sz="2200" b="0" kern="0" dirty="0">
              <a:solidFill>
                <a:srgbClr val="4B4F54"/>
              </a:solidFill>
              <a:latin typeface="Franklin Gothic Book" panose="020B0503020102020204" pitchFamily="34" charset="0"/>
            </a:endParaRPr>
          </a:p>
          <a:p>
            <a:pPr>
              <a:spcAft>
                <a:spcPts val="600"/>
              </a:spcAft>
            </a:pPr>
            <a:br>
              <a:rPr lang="en-US" sz="2200" b="0" kern="0" dirty="0">
                <a:solidFill>
                  <a:srgbClr val="4B4F54"/>
                </a:solidFill>
                <a:latin typeface="Franklin Gothic Book" panose="020B0503020102020204" pitchFamily="34" charset="0"/>
              </a:rPr>
            </a:br>
            <a:br>
              <a:rPr lang="en-US" sz="300" b="0" kern="0" dirty="0">
                <a:solidFill>
                  <a:srgbClr val="4B4F54"/>
                </a:solidFill>
                <a:latin typeface="Franklin Gothic Medium" panose="020B0603020102020204" pitchFamily="34" charset="0"/>
              </a:rPr>
            </a:br>
            <a:endParaRPr lang="en-US" sz="2000" b="0" kern="0" dirty="0">
              <a:solidFill>
                <a:srgbClr val="4B4F54"/>
              </a:solidFill>
              <a:latin typeface="Franklin Gothic Medium" panose="020B0603020102020204" pitchFamily="34" charset="0"/>
            </a:endParaRPr>
          </a:p>
        </p:txBody>
      </p:sp>
      <p:grpSp>
        <p:nvGrpSpPr>
          <p:cNvPr id="75" name="Group 74">
            <a:extLst>
              <a:ext uri="{FF2B5EF4-FFF2-40B4-BE49-F238E27FC236}">
                <a16:creationId xmlns:a16="http://schemas.microsoft.com/office/drawing/2014/main" id="{6A423C68-D94F-9997-563C-843E09F37D86}"/>
              </a:ext>
            </a:extLst>
          </p:cNvPr>
          <p:cNvGrpSpPr/>
          <p:nvPr/>
        </p:nvGrpSpPr>
        <p:grpSpPr>
          <a:xfrm>
            <a:off x="8561031" y="3753061"/>
            <a:ext cx="2090654" cy="1984702"/>
            <a:chOff x="3293975" y="2872459"/>
            <a:chExt cx="2090654" cy="1984702"/>
          </a:xfrm>
        </p:grpSpPr>
        <p:grpSp>
          <p:nvGrpSpPr>
            <p:cNvPr id="76" name="Group 75">
              <a:extLst>
                <a:ext uri="{FF2B5EF4-FFF2-40B4-BE49-F238E27FC236}">
                  <a16:creationId xmlns:a16="http://schemas.microsoft.com/office/drawing/2014/main" id="{F8528849-0966-0D69-0303-D5E949B5648A}"/>
                </a:ext>
              </a:extLst>
            </p:cNvPr>
            <p:cNvGrpSpPr/>
            <p:nvPr/>
          </p:nvGrpSpPr>
          <p:grpSpPr>
            <a:xfrm>
              <a:off x="3407019" y="2980592"/>
              <a:ext cx="1877158" cy="1771650"/>
              <a:chOff x="3407019" y="2980592"/>
              <a:chExt cx="1877158" cy="1771650"/>
            </a:xfrm>
          </p:grpSpPr>
          <p:cxnSp>
            <p:nvCxnSpPr>
              <p:cNvPr id="90" name="Straight Connector 89">
                <a:extLst>
                  <a:ext uri="{FF2B5EF4-FFF2-40B4-BE49-F238E27FC236}">
                    <a16:creationId xmlns:a16="http://schemas.microsoft.com/office/drawing/2014/main" id="{F69AE955-5117-3027-D5D6-BDDC9D63980C}"/>
                  </a:ext>
                </a:extLst>
              </p:cNvPr>
              <p:cNvCxnSpPr>
                <a:cxnSpLocks/>
              </p:cNvCxnSpPr>
              <p:nvPr/>
            </p:nvCxnSpPr>
            <p:spPr bwMode="auto">
              <a:xfrm flipH="1">
                <a:off x="3407019" y="4572000"/>
                <a:ext cx="549519" cy="0"/>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267F126C-0079-864D-0020-DDCFEAC584F4}"/>
                  </a:ext>
                </a:extLst>
              </p:cNvPr>
              <p:cNvCxnSpPr>
                <a:cxnSpLocks/>
              </p:cNvCxnSpPr>
              <p:nvPr/>
            </p:nvCxnSpPr>
            <p:spPr bwMode="auto">
              <a:xfrm>
                <a:off x="3938954" y="4048858"/>
                <a:ext cx="0" cy="553915"/>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5D4051D3-E803-34C7-1731-C13D81F4ADA0}"/>
                  </a:ext>
                </a:extLst>
              </p:cNvPr>
              <p:cNvCxnSpPr>
                <a:cxnSpLocks/>
              </p:cNvCxnSpPr>
              <p:nvPr/>
            </p:nvCxnSpPr>
            <p:spPr bwMode="auto">
              <a:xfrm>
                <a:off x="3418245" y="4027468"/>
                <a:ext cx="0" cy="553915"/>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0D974025-848B-A663-844D-DEB924B06594}"/>
                  </a:ext>
                </a:extLst>
              </p:cNvPr>
              <p:cNvCxnSpPr>
                <a:cxnSpLocks/>
              </p:cNvCxnSpPr>
              <p:nvPr/>
            </p:nvCxnSpPr>
            <p:spPr bwMode="auto">
              <a:xfrm flipH="1">
                <a:off x="3411415" y="4053253"/>
                <a:ext cx="549519" cy="0"/>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942CAF80-9447-EF41-A5AB-C0E91A28019F}"/>
                  </a:ext>
                </a:extLst>
              </p:cNvPr>
              <p:cNvCxnSpPr>
                <a:cxnSpLocks/>
              </p:cNvCxnSpPr>
              <p:nvPr/>
            </p:nvCxnSpPr>
            <p:spPr bwMode="auto">
              <a:xfrm flipH="1">
                <a:off x="3943350" y="3899388"/>
                <a:ext cx="531935" cy="162658"/>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3A5B771F-709B-F8C8-94E6-A1E86F7B569E}"/>
                  </a:ext>
                </a:extLst>
              </p:cNvPr>
              <p:cNvCxnSpPr>
                <a:cxnSpLocks/>
              </p:cNvCxnSpPr>
              <p:nvPr/>
            </p:nvCxnSpPr>
            <p:spPr bwMode="auto">
              <a:xfrm flipH="1" flipV="1">
                <a:off x="3943350" y="4576396"/>
                <a:ext cx="602273" cy="175846"/>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3372EAEA-BDE8-E798-C3FE-A7015CFB896B}"/>
                  </a:ext>
                </a:extLst>
              </p:cNvPr>
              <p:cNvCxnSpPr>
                <a:cxnSpLocks/>
              </p:cNvCxnSpPr>
              <p:nvPr/>
            </p:nvCxnSpPr>
            <p:spPr bwMode="auto">
              <a:xfrm flipH="1">
                <a:off x="4523642" y="4295042"/>
                <a:ext cx="276958" cy="457200"/>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5AF29383-249E-0F15-08A0-D9964604A9D2}"/>
                  </a:ext>
                </a:extLst>
              </p:cNvPr>
              <p:cNvCxnSpPr>
                <a:cxnSpLocks/>
              </p:cNvCxnSpPr>
              <p:nvPr/>
            </p:nvCxnSpPr>
            <p:spPr bwMode="auto">
              <a:xfrm>
                <a:off x="4470888" y="3881804"/>
                <a:ext cx="334108" cy="439615"/>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BF82C01C-D17D-0E85-B40C-3A09E9C46FE8}"/>
                  </a:ext>
                </a:extLst>
              </p:cNvPr>
              <p:cNvCxnSpPr>
                <a:cxnSpLocks/>
              </p:cNvCxnSpPr>
              <p:nvPr/>
            </p:nvCxnSpPr>
            <p:spPr bwMode="auto">
              <a:xfrm flipH="1">
                <a:off x="4479681" y="3358662"/>
                <a:ext cx="171450" cy="545123"/>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ED3901A5-08F6-7176-C2C7-5427856E5C03}"/>
                  </a:ext>
                </a:extLst>
              </p:cNvPr>
              <p:cNvCxnSpPr>
                <a:cxnSpLocks/>
              </p:cNvCxnSpPr>
              <p:nvPr/>
            </p:nvCxnSpPr>
            <p:spPr bwMode="auto">
              <a:xfrm>
                <a:off x="4281854" y="2980592"/>
                <a:ext cx="386861" cy="422031"/>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100" name="Straight Connector 99">
                <a:extLst>
                  <a:ext uri="{FF2B5EF4-FFF2-40B4-BE49-F238E27FC236}">
                    <a16:creationId xmlns:a16="http://schemas.microsoft.com/office/drawing/2014/main" id="{7D8C4F0A-3CCF-60D5-3B20-616372451231}"/>
                  </a:ext>
                </a:extLst>
              </p:cNvPr>
              <p:cNvCxnSpPr>
                <a:cxnSpLocks/>
              </p:cNvCxnSpPr>
              <p:nvPr/>
            </p:nvCxnSpPr>
            <p:spPr bwMode="auto">
              <a:xfrm>
                <a:off x="4791808" y="4295042"/>
                <a:ext cx="492369" cy="281354"/>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101" name="Straight Connector 100">
                <a:extLst>
                  <a:ext uri="{FF2B5EF4-FFF2-40B4-BE49-F238E27FC236}">
                    <a16:creationId xmlns:a16="http://schemas.microsoft.com/office/drawing/2014/main" id="{181CF6D6-589A-85CF-B972-2833D0E0039A}"/>
                  </a:ext>
                </a:extLst>
              </p:cNvPr>
              <p:cNvCxnSpPr>
                <a:cxnSpLocks/>
              </p:cNvCxnSpPr>
              <p:nvPr/>
            </p:nvCxnSpPr>
            <p:spPr bwMode="auto">
              <a:xfrm flipV="1">
                <a:off x="4800600" y="4070838"/>
                <a:ext cx="483577" cy="228600"/>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C996D80D-C4FA-9394-801E-2A150DA7B1DB}"/>
                  </a:ext>
                </a:extLst>
              </p:cNvPr>
              <p:cNvCxnSpPr>
                <a:cxnSpLocks/>
              </p:cNvCxnSpPr>
              <p:nvPr/>
            </p:nvCxnSpPr>
            <p:spPr bwMode="auto">
              <a:xfrm flipH="1">
                <a:off x="4659923" y="3275135"/>
                <a:ext cx="536331" cy="101111"/>
              </a:xfrm>
              <a:prstGeom prst="line">
                <a:avLst/>
              </a:prstGeom>
              <a:solidFill>
                <a:srgbClr val="BBE0E3"/>
              </a:solidFill>
              <a:ln w="76200" cap="flat" cmpd="sng" algn="ctr">
                <a:solidFill>
                  <a:srgbClr val="FFFFFF">
                    <a:lumMod val="65000"/>
                  </a:srgbClr>
                </a:solidFill>
                <a:prstDash val="solid"/>
                <a:round/>
                <a:headEnd type="none" w="med" len="med"/>
                <a:tailEnd type="none" w="med" len="med"/>
              </a:ln>
              <a:effectLst/>
            </p:spPr>
          </p:cxnSp>
        </p:grpSp>
        <p:grpSp>
          <p:nvGrpSpPr>
            <p:cNvPr id="77" name="Group 76">
              <a:extLst>
                <a:ext uri="{FF2B5EF4-FFF2-40B4-BE49-F238E27FC236}">
                  <a16:creationId xmlns:a16="http://schemas.microsoft.com/office/drawing/2014/main" id="{B6F6772D-E7C8-3996-99C0-0F00B47DD990}"/>
                </a:ext>
              </a:extLst>
            </p:cNvPr>
            <p:cNvGrpSpPr/>
            <p:nvPr/>
          </p:nvGrpSpPr>
          <p:grpSpPr>
            <a:xfrm>
              <a:off x="3293975" y="2872459"/>
              <a:ext cx="2090654" cy="1984702"/>
              <a:chOff x="3293975" y="2872459"/>
              <a:chExt cx="2090654" cy="1984702"/>
            </a:xfrm>
          </p:grpSpPr>
          <p:sp>
            <p:nvSpPr>
              <p:cNvPr id="78" name="Oval 77">
                <a:extLst>
                  <a:ext uri="{FF2B5EF4-FFF2-40B4-BE49-F238E27FC236}">
                    <a16:creationId xmlns:a16="http://schemas.microsoft.com/office/drawing/2014/main" id="{70AB0C4F-4498-4610-6B61-C4B181A46746}"/>
                  </a:ext>
                </a:extLst>
              </p:cNvPr>
              <p:cNvSpPr/>
              <p:nvPr/>
            </p:nvSpPr>
            <p:spPr bwMode="auto">
              <a:xfrm>
                <a:off x="3305126" y="3950590"/>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79" name="Oval 78">
                <a:extLst>
                  <a:ext uri="{FF2B5EF4-FFF2-40B4-BE49-F238E27FC236}">
                    <a16:creationId xmlns:a16="http://schemas.microsoft.com/office/drawing/2014/main" id="{2AE46785-1085-01A8-B94C-5C89AF203CAA}"/>
                  </a:ext>
                </a:extLst>
              </p:cNvPr>
              <p:cNvSpPr/>
              <p:nvPr/>
            </p:nvSpPr>
            <p:spPr bwMode="auto">
              <a:xfrm>
                <a:off x="3818082" y="3950590"/>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80" name="Oval 79">
                <a:extLst>
                  <a:ext uri="{FF2B5EF4-FFF2-40B4-BE49-F238E27FC236}">
                    <a16:creationId xmlns:a16="http://schemas.microsoft.com/office/drawing/2014/main" id="{D376C939-23B0-20D6-59EC-0C64AE5E375E}"/>
                  </a:ext>
                </a:extLst>
              </p:cNvPr>
              <p:cNvSpPr/>
              <p:nvPr/>
            </p:nvSpPr>
            <p:spPr bwMode="auto">
              <a:xfrm>
                <a:off x="3293975" y="4452395"/>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81" name="Oval 80">
                <a:extLst>
                  <a:ext uri="{FF2B5EF4-FFF2-40B4-BE49-F238E27FC236}">
                    <a16:creationId xmlns:a16="http://schemas.microsoft.com/office/drawing/2014/main" id="{E998A45A-3CE8-3091-C531-85FD5709140C}"/>
                  </a:ext>
                </a:extLst>
              </p:cNvPr>
              <p:cNvSpPr/>
              <p:nvPr/>
            </p:nvSpPr>
            <p:spPr bwMode="auto">
              <a:xfrm>
                <a:off x="3806931" y="4452395"/>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82" name="Oval 81">
                <a:extLst>
                  <a:ext uri="{FF2B5EF4-FFF2-40B4-BE49-F238E27FC236}">
                    <a16:creationId xmlns:a16="http://schemas.microsoft.com/office/drawing/2014/main" id="{5E5BC50A-6BB0-6165-0242-BB72F90F818A}"/>
                  </a:ext>
                </a:extLst>
              </p:cNvPr>
              <p:cNvSpPr/>
              <p:nvPr/>
            </p:nvSpPr>
            <p:spPr bwMode="auto">
              <a:xfrm>
                <a:off x="4276460" y="3700544"/>
                <a:ext cx="380000" cy="380000"/>
              </a:xfrm>
              <a:prstGeom prst="ellipse">
                <a:avLst/>
              </a:prstGeom>
              <a:solidFill>
                <a:srgbClr val="FFFFFF">
                  <a:lumMod val="95000"/>
                </a:srgbClr>
              </a:solidFill>
              <a:ln w="69850" cap="flat" cmpd="sng" algn="ctr">
                <a:solidFill>
                  <a:srgbClr val="003E7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128"/>
                </a:endParaRPr>
              </a:p>
            </p:txBody>
          </p:sp>
          <p:sp>
            <p:nvSpPr>
              <p:cNvPr id="83" name="Oval 82">
                <a:extLst>
                  <a:ext uri="{FF2B5EF4-FFF2-40B4-BE49-F238E27FC236}">
                    <a16:creationId xmlns:a16="http://schemas.microsoft.com/office/drawing/2014/main" id="{58E9437F-1002-1E14-D699-A6AE85F89925}"/>
                  </a:ext>
                </a:extLst>
              </p:cNvPr>
              <p:cNvSpPr/>
              <p:nvPr/>
            </p:nvSpPr>
            <p:spPr bwMode="auto">
              <a:xfrm>
                <a:off x="4402252" y="4630921"/>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84" name="Oval 83">
                <a:extLst>
                  <a:ext uri="{FF2B5EF4-FFF2-40B4-BE49-F238E27FC236}">
                    <a16:creationId xmlns:a16="http://schemas.microsoft.com/office/drawing/2014/main" id="{C46B9F44-3050-7361-51E0-33ACB04201C0}"/>
                  </a:ext>
                </a:extLst>
              </p:cNvPr>
              <p:cNvSpPr/>
              <p:nvPr/>
            </p:nvSpPr>
            <p:spPr bwMode="auto">
              <a:xfrm>
                <a:off x="4679210" y="4191306"/>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85" name="Oval 84">
                <a:extLst>
                  <a:ext uri="{FF2B5EF4-FFF2-40B4-BE49-F238E27FC236}">
                    <a16:creationId xmlns:a16="http://schemas.microsoft.com/office/drawing/2014/main" id="{716C17C1-0053-FBD0-5778-B715AECB3044}"/>
                  </a:ext>
                </a:extLst>
              </p:cNvPr>
              <p:cNvSpPr/>
              <p:nvPr/>
            </p:nvSpPr>
            <p:spPr bwMode="auto">
              <a:xfrm>
                <a:off x="5158390" y="3949518"/>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86" name="Oval 85">
                <a:extLst>
                  <a:ext uri="{FF2B5EF4-FFF2-40B4-BE49-F238E27FC236}">
                    <a16:creationId xmlns:a16="http://schemas.microsoft.com/office/drawing/2014/main" id="{07FCEF21-9F52-FEBE-4F78-BFE331B96BAB}"/>
                  </a:ext>
                </a:extLst>
              </p:cNvPr>
              <p:cNvSpPr/>
              <p:nvPr/>
            </p:nvSpPr>
            <p:spPr bwMode="auto">
              <a:xfrm>
                <a:off x="5149598" y="4455075"/>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87" name="Oval 86">
                <a:extLst>
                  <a:ext uri="{FF2B5EF4-FFF2-40B4-BE49-F238E27FC236}">
                    <a16:creationId xmlns:a16="http://schemas.microsoft.com/office/drawing/2014/main" id="{72579A39-FA4B-F393-85A4-B3E655D64A54}"/>
                  </a:ext>
                </a:extLst>
              </p:cNvPr>
              <p:cNvSpPr/>
              <p:nvPr/>
            </p:nvSpPr>
            <p:spPr bwMode="auto">
              <a:xfrm>
                <a:off x="4542929" y="3259321"/>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88" name="Oval 87">
                <a:extLst>
                  <a:ext uri="{FF2B5EF4-FFF2-40B4-BE49-F238E27FC236}">
                    <a16:creationId xmlns:a16="http://schemas.microsoft.com/office/drawing/2014/main" id="{2E0C9918-5CB3-AD9A-ECAC-08F0174D1FE3}"/>
                  </a:ext>
                </a:extLst>
              </p:cNvPr>
              <p:cNvSpPr/>
              <p:nvPr/>
            </p:nvSpPr>
            <p:spPr bwMode="auto">
              <a:xfrm>
                <a:off x="5074863" y="3158209"/>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sp>
            <p:nvSpPr>
              <p:cNvPr id="89" name="Oval 88">
                <a:extLst>
                  <a:ext uri="{FF2B5EF4-FFF2-40B4-BE49-F238E27FC236}">
                    <a16:creationId xmlns:a16="http://schemas.microsoft.com/office/drawing/2014/main" id="{9F33AA6F-33A1-9FF8-AC62-ACE30E07EABE}"/>
                  </a:ext>
                </a:extLst>
              </p:cNvPr>
              <p:cNvSpPr/>
              <p:nvPr/>
            </p:nvSpPr>
            <p:spPr bwMode="auto">
              <a:xfrm>
                <a:off x="4160463" y="2872459"/>
                <a:ext cx="226239" cy="226240"/>
              </a:xfrm>
              <a:prstGeom prst="ellipse">
                <a:avLst/>
              </a:prstGeom>
              <a:solidFill>
                <a:srgbClr val="FFFFFF">
                  <a:lumMod val="95000"/>
                </a:srgbClr>
              </a:solidFill>
              <a:ln w="63500" cap="flat" cmpd="sng" algn="ctr">
                <a:solidFill>
                  <a:srgbClr val="000000">
                    <a:lumMod val="75000"/>
                    <a:lumOff val="25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charset="0"/>
                  <a:ea typeface="ＭＳ Ｐゴシック" charset="-128"/>
                </a:endParaRPr>
              </a:p>
            </p:txBody>
          </p:sp>
        </p:grpSp>
      </p:grpSp>
    </p:spTree>
    <p:extLst>
      <p:ext uri="{BB962C8B-B14F-4D97-AF65-F5344CB8AC3E}">
        <p14:creationId xmlns:p14="http://schemas.microsoft.com/office/powerpoint/2010/main" val="4239263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All graphs are not alike</a:t>
            </a:r>
          </a:p>
        </p:txBody>
      </p:sp>
      <p:sp>
        <p:nvSpPr>
          <p:cNvPr id="5" name="Title 1">
            <a:extLst>
              <a:ext uri="{FF2B5EF4-FFF2-40B4-BE49-F238E27FC236}">
                <a16:creationId xmlns:a16="http://schemas.microsoft.com/office/drawing/2014/main" id="{48A15468-E98A-A3BA-04FC-FEC160C7065A}"/>
              </a:ext>
            </a:extLst>
          </p:cNvPr>
          <p:cNvSpPr txBox="1">
            <a:spLocks/>
          </p:cNvSpPr>
          <p:nvPr/>
        </p:nvSpPr>
        <p:spPr bwMode="auto">
          <a:xfrm>
            <a:off x="118411" y="1299652"/>
            <a:ext cx="1176941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The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size and connectivity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of graphs can vary enormously</a:t>
            </a:r>
          </a:p>
        </p:txBody>
      </p:sp>
      <p:sp>
        <p:nvSpPr>
          <p:cNvPr id="7" name="Title 1">
            <a:extLst>
              <a:ext uri="{FF2B5EF4-FFF2-40B4-BE49-F238E27FC236}">
                <a16:creationId xmlns:a16="http://schemas.microsoft.com/office/drawing/2014/main" id="{C5E71CB3-1242-37D6-6741-32DB1967DBFA}"/>
              </a:ext>
            </a:extLst>
          </p:cNvPr>
          <p:cNvSpPr txBox="1">
            <a:spLocks/>
          </p:cNvSpPr>
          <p:nvPr/>
        </p:nvSpPr>
        <p:spPr bwMode="auto">
          <a:xfrm>
            <a:off x="-48230" y="4955607"/>
            <a:ext cx="3824227" cy="83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Fully connected</a:t>
            </a:r>
          </a:p>
        </p:txBody>
      </p:sp>
      <p:sp>
        <p:nvSpPr>
          <p:cNvPr id="8" name="Title 1">
            <a:extLst>
              <a:ext uri="{FF2B5EF4-FFF2-40B4-BE49-F238E27FC236}">
                <a16:creationId xmlns:a16="http://schemas.microsoft.com/office/drawing/2014/main" id="{5F187864-0CE5-1DCB-39D4-81955FA1F9F4}"/>
              </a:ext>
            </a:extLst>
          </p:cNvPr>
          <p:cNvSpPr txBox="1">
            <a:spLocks/>
          </p:cNvSpPr>
          <p:nvPr/>
        </p:nvSpPr>
        <p:spPr bwMode="auto">
          <a:xfrm>
            <a:off x="3492002" y="4955606"/>
            <a:ext cx="1711366" cy="83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Sparse</a:t>
            </a:r>
          </a:p>
        </p:txBody>
      </p:sp>
      <p:grpSp>
        <p:nvGrpSpPr>
          <p:cNvPr id="69" name="Group 68">
            <a:extLst>
              <a:ext uri="{FF2B5EF4-FFF2-40B4-BE49-F238E27FC236}">
                <a16:creationId xmlns:a16="http://schemas.microsoft.com/office/drawing/2014/main" id="{88AE4A31-AEEF-6C53-3782-85117A8086CD}"/>
              </a:ext>
            </a:extLst>
          </p:cNvPr>
          <p:cNvGrpSpPr/>
          <p:nvPr/>
        </p:nvGrpSpPr>
        <p:grpSpPr>
          <a:xfrm>
            <a:off x="926096" y="2962117"/>
            <a:ext cx="1875575" cy="1899224"/>
            <a:chOff x="1104807" y="3370497"/>
            <a:chExt cx="1875575" cy="1899224"/>
          </a:xfrm>
        </p:grpSpPr>
        <p:cxnSp>
          <p:nvCxnSpPr>
            <p:cNvPr id="9" name="Straight Connector 8">
              <a:extLst>
                <a:ext uri="{FF2B5EF4-FFF2-40B4-BE49-F238E27FC236}">
                  <a16:creationId xmlns:a16="http://schemas.microsoft.com/office/drawing/2014/main" id="{CF2075DC-9AD8-FB58-B029-3489C63DDE56}"/>
                </a:ext>
              </a:extLst>
            </p:cNvPr>
            <p:cNvCxnSpPr>
              <a:cxnSpLocks/>
            </p:cNvCxnSpPr>
            <p:nvPr/>
          </p:nvCxnSpPr>
          <p:spPr bwMode="auto">
            <a:xfrm>
              <a:off x="1217927" y="3744872"/>
              <a:ext cx="836298" cy="188953"/>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CF681C45-6085-7218-94D7-E2A8575FB8EF}"/>
                </a:ext>
              </a:extLst>
            </p:cNvPr>
            <p:cNvCxnSpPr>
              <a:cxnSpLocks/>
            </p:cNvCxnSpPr>
            <p:nvPr/>
          </p:nvCxnSpPr>
          <p:spPr bwMode="auto">
            <a:xfrm flipH="1">
              <a:off x="2041525" y="3464566"/>
              <a:ext cx="584172" cy="469259"/>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B96C73F9-C4B9-AB69-46D6-D736A63DC216}"/>
                </a:ext>
              </a:extLst>
            </p:cNvPr>
            <p:cNvCxnSpPr>
              <a:cxnSpLocks/>
            </p:cNvCxnSpPr>
            <p:nvPr/>
          </p:nvCxnSpPr>
          <p:spPr bwMode="auto">
            <a:xfrm flipH="1" flipV="1">
              <a:off x="2047875" y="3921125"/>
              <a:ext cx="824231" cy="939786"/>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DC4660FB-0BA0-3ADD-3B02-EE7F3303CE01}"/>
                </a:ext>
              </a:extLst>
            </p:cNvPr>
            <p:cNvCxnSpPr>
              <a:cxnSpLocks/>
            </p:cNvCxnSpPr>
            <p:nvPr/>
          </p:nvCxnSpPr>
          <p:spPr bwMode="auto">
            <a:xfrm flipH="1">
              <a:off x="1579110" y="3924300"/>
              <a:ext cx="471940" cy="123219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C5FD3E29-639D-184B-9B5E-AEA6D6F1EF5E}"/>
                </a:ext>
              </a:extLst>
            </p:cNvPr>
            <p:cNvCxnSpPr>
              <a:cxnSpLocks/>
            </p:cNvCxnSpPr>
            <p:nvPr/>
          </p:nvCxnSpPr>
          <p:spPr bwMode="auto">
            <a:xfrm flipH="1">
              <a:off x="1579110" y="4860911"/>
              <a:ext cx="1288152" cy="295579"/>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16" name="Oval 15">
              <a:extLst>
                <a:ext uri="{FF2B5EF4-FFF2-40B4-BE49-F238E27FC236}">
                  <a16:creationId xmlns:a16="http://schemas.microsoft.com/office/drawing/2014/main" id="{4F480EAD-C67B-DD29-852B-3139E3A5A26F}"/>
                </a:ext>
              </a:extLst>
            </p:cNvPr>
            <p:cNvSpPr/>
            <p:nvPr/>
          </p:nvSpPr>
          <p:spPr bwMode="auto">
            <a:xfrm>
              <a:off x="1936896" y="3808156"/>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2" name="Straight Connector 31">
              <a:extLst>
                <a:ext uri="{FF2B5EF4-FFF2-40B4-BE49-F238E27FC236}">
                  <a16:creationId xmlns:a16="http://schemas.microsoft.com/office/drawing/2014/main" id="{842C6DEF-5BFB-448C-4A52-E85216132C6D}"/>
                </a:ext>
              </a:extLst>
            </p:cNvPr>
            <p:cNvCxnSpPr>
              <a:cxnSpLocks/>
            </p:cNvCxnSpPr>
            <p:nvPr/>
          </p:nvCxnSpPr>
          <p:spPr bwMode="auto">
            <a:xfrm flipH="1" flipV="1">
              <a:off x="2625725" y="3476625"/>
              <a:ext cx="244475" cy="1406525"/>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30ADEEA9-15FC-DFF1-B5C1-CBB59CA7367B}"/>
                </a:ext>
              </a:extLst>
            </p:cNvPr>
            <p:cNvCxnSpPr>
              <a:cxnSpLocks/>
            </p:cNvCxnSpPr>
            <p:nvPr/>
          </p:nvCxnSpPr>
          <p:spPr bwMode="auto">
            <a:xfrm flipH="1">
              <a:off x="1206500" y="3486150"/>
              <a:ext cx="1435100" cy="263525"/>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1701125B-39BF-3D0A-AAE2-986A562BA887}"/>
                </a:ext>
              </a:extLst>
            </p:cNvPr>
            <p:cNvCxnSpPr>
              <a:cxnSpLocks/>
            </p:cNvCxnSpPr>
            <p:nvPr/>
          </p:nvCxnSpPr>
          <p:spPr bwMode="auto">
            <a:xfrm flipH="1" flipV="1">
              <a:off x="1190625" y="3765550"/>
              <a:ext cx="400050" cy="141605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42D48802-C4FB-3AC0-C5BF-6E20870581A4}"/>
                </a:ext>
              </a:extLst>
            </p:cNvPr>
            <p:cNvCxnSpPr>
              <a:cxnSpLocks/>
            </p:cNvCxnSpPr>
            <p:nvPr/>
          </p:nvCxnSpPr>
          <p:spPr bwMode="auto">
            <a:xfrm flipV="1">
              <a:off x="1565275" y="3460750"/>
              <a:ext cx="1076325" cy="1724025"/>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7" name="Straight Connector 46">
              <a:extLst>
                <a:ext uri="{FF2B5EF4-FFF2-40B4-BE49-F238E27FC236}">
                  <a16:creationId xmlns:a16="http://schemas.microsoft.com/office/drawing/2014/main" id="{7535AECD-EA86-C75D-7D17-3E2331004709}"/>
                </a:ext>
              </a:extLst>
            </p:cNvPr>
            <p:cNvCxnSpPr>
              <a:cxnSpLocks/>
            </p:cNvCxnSpPr>
            <p:nvPr/>
          </p:nvCxnSpPr>
          <p:spPr bwMode="auto">
            <a:xfrm flipH="1" flipV="1">
              <a:off x="1203325" y="3749675"/>
              <a:ext cx="1679575" cy="1127125"/>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14" name="Oval 13">
              <a:extLst>
                <a:ext uri="{FF2B5EF4-FFF2-40B4-BE49-F238E27FC236}">
                  <a16:creationId xmlns:a16="http://schemas.microsoft.com/office/drawing/2014/main" id="{87F7FC01-5B00-5258-4E1B-D99F625A00BF}"/>
                </a:ext>
              </a:extLst>
            </p:cNvPr>
            <p:cNvSpPr/>
            <p:nvPr/>
          </p:nvSpPr>
          <p:spPr bwMode="auto">
            <a:xfrm>
              <a:off x="1104807" y="3631752"/>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Oval 14">
              <a:extLst>
                <a:ext uri="{FF2B5EF4-FFF2-40B4-BE49-F238E27FC236}">
                  <a16:creationId xmlns:a16="http://schemas.microsoft.com/office/drawing/2014/main" id="{6CBAADD5-B242-BE77-08D8-ADD5775DE9AD}"/>
                </a:ext>
              </a:extLst>
            </p:cNvPr>
            <p:cNvSpPr/>
            <p:nvPr/>
          </p:nvSpPr>
          <p:spPr bwMode="auto">
            <a:xfrm>
              <a:off x="2512578" y="3370497"/>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7" name="Oval 16">
              <a:extLst>
                <a:ext uri="{FF2B5EF4-FFF2-40B4-BE49-F238E27FC236}">
                  <a16:creationId xmlns:a16="http://schemas.microsoft.com/office/drawing/2014/main" id="{A9C268E8-264A-C0E8-516E-97EBE05D46D1}"/>
                </a:ext>
              </a:extLst>
            </p:cNvPr>
            <p:cNvSpPr/>
            <p:nvPr/>
          </p:nvSpPr>
          <p:spPr bwMode="auto">
            <a:xfrm>
              <a:off x="1465990" y="5043481"/>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Oval 18">
              <a:extLst>
                <a:ext uri="{FF2B5EF4-FFF2-40B4-BE49-F238E27FC236}">
                  <a16:creationId xmlns:a16="http://schemas.microsoft.com/office/drawing/2014/main" id="{EFA0C2CE-0D83-CA67-B18A-B4F89383637B}"/>
                </a:ext>
              </a:extLst>
            </p:cNvPr>
            <p:cNvSpPr/>
            <p:nvPr/>
          </p:nvSpPr>
          <p:spPr bwMode="auto">
            <a:xfrm>
              <a:off x="2754143" y="4747791"/>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70" name="Group 69">
            <a:extLst>
              <a:ext uri="{FF2B5EF4-FFF2-40B4-BE49-F238E27FC236}">
                <a16:creationId xmlns:a16="http://schemas.microsoft.com/office/drawing/2014/main" id="{C1B8FF67-C312-6937-12C8-C2C27F5E722F}"/>
              </a:ext>
            </a:extLst>
          </p:cNvPr>
          <p:cNvGrpSpPr/>
          <p:nvPr/>
        </p:nvGrpSpPr>
        <p:grpSpPr>
          <a:xfrm>
            <a:off x="3409898" y="2962117"/>
            <a:ext cx="1875575" cy="1899224"/>
            <a:chOff x="4248144" y="3106972"/>
            <a:chExt cx="1875575" cy="1899224"/>
          </a:xfrm>
        </p:grpSpPr>
        <p:cxnSp>
          <p:nvCxnSpPr>
            <p:cNvPr id="54" name="Straight Connector 53">
              <a:extLst>
                <a:ext uri="{FF2B5EF4-FFF2-40B4-BE49-F238E27FC236}">
                  <a16:creationId xmlns:a16="http://schemas.microsoft.com/office/drawing/2014/main" id="{74B4A656-9C04-4406-B45A-2A50E9CF36E5}"/>
                </a:ext>
              </a:extLst>
            </p:cNvPr>
            <p:cNvCxnSpPr>
              <a:cxnSpLocks/>
            </p:cNvCxnSpPr>
            <p:nvPr/>
          </p:nvCxnSpPr>
          <p:spPr bwMode="auto">
            <a:xfrm>
              <a:off x="4361264" y="3481347"/>
              <a:ext cx="836298" cy="188953"/>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2886C7C6-5558-8896-20A3-5888FD6052D4}"/>
                </a:ext>
              </a:extLst>
            </p:cNvPr>
            <p:cNvCxnSpPr>
              <a:cxnSpLocks/>
            </p:cNvCxnSpPr>
            <p:nvPr/>
          </p:nvCxnSpPr>
          <p:spPr bwMode="auto">
            <a:xfrm flipH="1">
              <a:off x="5184862" y="3201041"/>
              <a:ext cx="584172" cy="469259"/>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9891D5D9-47DD-1710-5A31-C1DFDADA328E}"/>
                </a:ext>
              </a:extLst>
            </p:cNvPr>
            <p:cNvCxnSpPr>
              <a:cxnSpLocks/>
            </p:cNvCxnSpPr>
            <p:nvPr/>
          </p:nvCxnSpPr>
          <p:spPr bwMode="auto">
            <a:xfrm flipH="1">
              <a:off x="4722447" y="4597386"/>
              <a:ext cx="1288152" cy="295579"/>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59" name="Oval 58">
              <a:extLst>
                <a:ext uri="{FF2B5EF4-FFF2-40B4-BE49-F238E27FC236}">
                  <a16:creationId xmlns:a16="http://schemas.microsoft.com/office/drawing/2014/main" id="{D2BD6932-5AFC-7281-D480-0AC4B276882A}"/>
                </a:ext>
              </a:extLst>
            </p:cNvPr>
            <p:cNvSpPr/>
            <p:nvPr/>
          </p:nvSpPr>
          <p:spPr bwMode="auto">
            <a:xfrm>
              <a:off x="5080233" y="3544631"/>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61" name="Straight Connector 60">
              <a:extLst>
                <a:ext uri="{FF2B5EF4-FFF2-40B4-BE49-F238E27FC236}">
                  <a16:creationId xmlns:a16="http://schemas.microsoft.com/office/drawing/2014/main" id="{278476E8-5469-18CB-D1F2-6BBE14CFAF8E}"/>
                </a:ext>
              </a:extLst>
            </p:cNvPr>
            <p:cNvCxnSpPr>
              <a:cxnSpLocks/>
            </p:cNvCxnSpPr>
            <p:nvPr/>
          </p:nvCxnSpPr>
          <p:spPr bwMode="auto">
            <a:xfrm flipH="1">
              <a:off x="4349837" y="3222625"/>
              <a:ext cx="1435100" cy="263525"/>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65" name="Oval 64">
              <a:extLst>
                <a:ext uri="{FF2B5EF4-FFF2-40B4-BE49-F238E27FC236}">
                  <a16:creationId xmlns:a16="http://schemas.microsoft.com/office/drawing/2014/main" id="{8120C783-997D-23BD-2746-B600419B6DCA}"/>
                </a:ext>
              </a:extLst>
            </p:cNvPr>
            <p:cNvSpPr/>
            <p:nvPr/>
          </p:nvSpPr>
          <p:spPr bwMode="auto">
            <a:xfrm>
              <a:off x="4248144" y="3368227"/>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66" name="Oval 65">
              <a:extLst>
                <a:ext uri="{FF2B5EF4-FFF2-40B4-BE49-F238E27FC236}">
                  <a16:creationId xmlns:a16="http://schemas.microsoft.com/office/drawing/2014/main" id="{2C7CBE0B-5DBD-8141-3366-769168E46671}"/>
                </a:ext>
              </a:extLst>
            </p:cNvPr>
            <p:cNvSpPr/>
            <p:nvPr/>
          </p:nvSpPr>
          <p:spPr bwMode="auto">
            <a:xfrm>
              <a:off x="5655915" y="3106972"/>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7" name="Oval 66">
              <a:extLst>
                <a:ext uri="{FF2B5EF4-FFF2-40B4-BE49-F238E27FC236}">
                  <a16:creationId xmlns:a16="http://schemas.microsoft.com/office/drawing/2014/main" id="{29E7BA7A-9ACA-FA59-0E8A-58A03F3E0F66}"/>
                </a:ext>
              </a:extLst>
            </p:cNvPr>
            <p:cNvSpPr/>
            <p:nvPr/>
          </p:nvSpPr>
          <p:spPr bwMode="auto">
            <a:xfrm>
              <a:off x="4609327" y="4779956"/>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8" name="Oval 67">
              <a:extLst>
                <a:ext uri="{FF2B5EF4-FFF2-40B4-BE49-F238E27FC236}">
                  <a16:creationId xmlns:a16="http://schemas.microsoft.com/office/drawing/2014/main" id="{9804544A-C605-F378-0E07-335B47C54F43}"/>
                </a:ext>
              </a:extLst>
            </p:cNvPr>
            <p:cNvSpPr/>
            <p:nvPr/>
          </p:nvSpPr>
          <p:spPr bwMode="auto">
            <a:xfrm>
              <a:off x="5897480" y="4484266"/>
              <a:ext cx="226239" cy="22624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aphicFrame>
        <p:nvGraphicFramePr>
          <p:cNvPr id="72" name="Table 71">
            <a:extLst>
              <a:ext uri="{FF2B5EF4-FFF2-40B4-BE49-F238E27FC236}">
                <a16:creationId xmlns:a16="http://schemas.microsoft.com/office/drawing/2014/main" id="{E2DB8756-99F3-EF51-7D4A-238DF74E86C4}"/>
              </a:ext>
            </a:extLst>
          </p:cNvPr>
          <p:cNvGraphicFramePr>
            <a:graphicFrameLocks noGrp="1"/>
          </p:cNvGraphicFramePr>
          <p:nvPr>
            <p:extLst>
              <p:ext uri="{D42A27DB-BD31-4B8C-83A1-F6EECF244321}">
                <p14:modId xmlns:p14="http://schemas.microsoft.com/office/powerpoint/2010/main" val="2618165342"/>
              </p:ext>
            </p:extLst>
          </p:nvPr>
        </p:nvGraphicFramePr>
        <p:xfrm>
          <a:off x="6003121" y="2708468"/>
          <a:ext cx="5789051" cy="3108960"/>
        </p:xfrm>
        <a:graphic>
          <a:graphicData uri="http://schemas.openxmlformats.org/drawingml/2006/table">
            <a:tbl>
              <a:tblPr firstRow="1" bandRow="1">
                <a:tableStyleId>{5C22544A-7EE6-4342-B048-85BDC9FD1C3A}</a:tableStyleId>
              </a:tblPr>
              <a:tblGrid>
                <a:gridCol w="1734339">
                  <a:extLst>
                    <a:ext uri="{9D8B030D-6E8A-4147-A177-3AD203B41FA5}">
                      <a16:colId xmlns:a16="http://schemas.microsoft.com/office/drawing/2014/main" val="554273048"/>
                    </a:ext>
                  </a:extLst>
                </a:gridCol>
                <a:gridCol w="1326887">
                  <a:extLst>
                    <a:ext uri="{9D8B030D-6E8A-4147-A177-3AD203B41FA5}">
                      <a16:colId xmlns:a16="http://schemas.microsoft.com/office/drawing/2014/main" val="3885304080"/>
                    </a:ext>
                  </a:extLst>
                </a:gridCol>
                <a:gridCol w="1345727">
                  <a:extLst>
                    <a:ext uri="{9D8B030D-6E8A-4147-A177-3AD203B41FA5}">
                      <a16:colId xmlns:a16="http://schemas.microsoft.com/office/drawing/2014/main" val="3420221437"/>
                    </a:ext>
                  </a:extLst>
                </a:gridCol>
                <a:gridCol w="1382098">
                  <a:extLst>
                    <a:ext uri="{9D8B030D-6E8A-4147-A177-3AD203B41FA5}">
                      <a16:colId xmlns:a16="http://schemas.microsoft.com/office/drawing/2014/main" val="486343517"/>
                    </a:ext>
                  </a:extLst>
                </a:gridCol>
              </a:tblGrid>
              <a:tr h="370840">
                <a:tc>
                  <a:txBody>
                    <a:bodyPr/>
                    <a:lstStyle/>
                    <a:p>
                      <a:pPr algn="ctr"/>
                      <a:r>
                        <a:rPr lang="en-US" sz="2800" dirty="0">
                          <a:solidFill>
                            <a:schemeClr val="tx1"/>
                          </a:solidFill>
                          <a:latin typeface="Franklin Gothic Medium" panose="020B0603020102020204" pitchFamily="34" charset="0"/>
                        </a:rPr>
                        <a:t>Dataset</a:t>
                      </a:r>
                    </a:p>
                  </a:txBody>
                  <a:tcPr>
                    <a:solidFill>
                      <a:srgbClr val="C51638"/>
                    </a:solidFill>
                  </a:tcPr>
                </a:tc>
                <a:tc>
                  <a:txBody>
                    <a:bodyPr/>
                    <a:lstStyle/>
                    <a:p>
                      <a:pPr algn="ctr"/>
                      <a:r>
                        <a:rPr lang="en-US" sz="2800" dirty="0">
                          <a:solidFill>
                            <a:schemeClr val="tx1"/>
                          </a:solidFill>
                          <a:latin typeface="Franklin Gothic Medium" panose="020B0603020102020204" pitchFamily="34" charset="0"/>
                        </a:rPr>
                        <a:t>Graphs</a:t>
                      </a:r>
                    </a:p>
                  </a:txBody>
                  <a:tcPr>
                    <a:solidFill>
                      <a:srgbClr val="C51638"/>
                    </a:solidFill>
                  </a:tcPr>
                </a:tc>
                <a:tc>
                  <a:txBody>
                    <a:bodyPr/>
                    <a:lstStyle/>
                    <a:p>
                      <a:pPr algn="ctr"/>
                      <a:r>
                        <a:rPr lang="en-US" sz="2800" dirty="0">
                          <a:solidFill>
                            <a:schemeClr val="tx1"/>
                          </a:solidFill>
                          <a:latin typeface="Franklin Gothic Medium" panose="020B0603020102020204" pitchFamily="34" charset="0"/>
                        </a:rPr>
                        <a:t>Nodes</a:t>
                      </a:r>
                    </a:p>
                  </a:txBody>
                  <a:tcPr>
                    <a:solidFill>
                      <a:srgbClr val="C51638"/>
                    </a:solidFill>
                  </a:tcPr>
                </a:tc>
                <a:tc>
                  <a:txBody>
                    <a:bodyPr/>
                    <a:lstStyle/>
                    <a:p>
                      <a:pPr algn="ctr"/>
                      <a:r>
                        <a:rPr lang="en-US" sz="2800" dirty="0">
                          <a:solidFill>
                            <a:schemeClr val="tx1"/>
                          </a:solidFill>
                          <a:latin typeface="Franklin Gothic Medium" panose="020B0603020102020204" pitchFamily="34" charset="0"/>
                        </a:rPr>
                        <a:t>Edges</a:t>
                      </a:r>
                    </a:p>
                  </a:txBody>
                  <a:tcPr>
                    <a:solidFill>
                      <a:srgbClr val="C51638"/>
                    </a:solidFill>
                  </a:tcPr>
                </a:tc>
                <a:extLst>
                  <a:ext uri="{0D108BD9-81ED-4DB2-BD59-A6C34878D82A}">
                    <a16:rowId xmlns:a16="http://schemas.microsoft.com/office/drawing/2014/main" val="2597912048"/>
                  </a:ext>
                </a:extLst>
              </a:tr>
              <a:tr h="370840">
                <a:tc>
                  <a:txBody>
                    <a:bodyPr/>
                    <a:lstStyle/>
                    <a:p>
                      <a:pPr algn="ctr"/>
                      <a:r>
                        <a:rPr lang="en-US" sz="2800" dirty="0">
                          <a:solidFill>
                            <a:srgbClr val="595959"/>
                          </a:solidFill>
                          <a:latin typeface="Franklin Gothic Medium" panose="020B0603020102020204" pitchFamily="34" charset="0"/>
                        </a:rPr>
                        <a:t>Fully con.</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1</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5</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20</a:t>
                      </a:r>
                    </a:p>
                  </a:txBody>
                  <a:tcPr>
                    <a:solidFill>
                      <a:srgbClr val="EACCCE"/>
                    </a:solidFill>
                  </a:tcPr>
                </a:tc>
                <a:extLst>
                  <a:ext uri="{0D108BD9-81ED-4DB2-BD59-A6C34878D82A}">
                    <a16:rowId xmlns:a16="http://schemas.microsoft.com/office/drawing/2014/main" val="1771599386"/>
                  </a:ext>
                </a:extLst>
              </a:tr>
              <a:tr h="370840">
                <a:tc>
                  <a:txBody>
                    <a:bodyPr/>
                    <a:lstStyle/>
                    <a:p>
                      <a:pPr algn="ctr"/>
                      <a:r>
                        <a:rPr lang="en-US" sz="2800" dirty="0">
                          <a:solidFill>
                            <a:srgbClr val="595959"/>
                          </a:solidFill>
                          <a:latin typeface="Franklin Gothic Medium" panose="020B0603020102020204" pitchFamily="34" charset="0"/>
                        </a:rPr>
                        <a:t>Sparse</a:t>
                      </a:r>
                    </a:p>
                  </a:txBody>
                  <a:tcPr>
                    <a:solidFill>
                      <a:srgbClr val="F5E7E9"/>
                    </a:solidFill>
                  </a:tcPr>
                </a:tc>
                <a:tc>
                  <a:txBody>
                    <a:bodyPr/>
                    <a:lstStyle/>
                    <a:p>
                      <a:pPr algn="ctr"/>
                      <a:r>
                        <a:rPr lang="en-US" sz="2800" dirty="0">
                          <a:solidFill>
                            <a:srgbClr val="595959"/>
                          </a:solidFill>
                          <a:latin typeface="Franklin Gothic Medium" panose="020B0603020102020204" pitchFamily="34" charset="0"/>
                        </a:rPr>
                        <a:t>2</a:t>
                      </a:r>
                    </a:p>
                  </a:txBody>
                  <a:tcPr>
                    <a:solidFill>
                      <a:srgbClr val="F5E7E9"/>
                    </a:solidFill>
                  </a:tcPr>
                </a:tc>
                <a:tc>
                  <a:txBody>
                    <a:bodyPr/>
                    <a:lstStyle/>
                    <a:p>
                      <a:pPr algn="ctr"/>
                      <a:r>
                        <a:rPr lang="en-US" sz="2800" dirty="0">
                          <a:solidFill>
                            <a:srgbClr val="595959"/>
                          </a:solidFill>
                          <a:latin typeface="Franklin Gothic Medium" panose="020B0603020102020204" pitchFamily="34" charset="0"/>
                        </a:rPr>
                        <a:t>&lt;4</a:t>
                      </a:r>
                    </a:p>
                  </a:txBody>
                  <a:tcPr>
                    <a:solidFill>
                      <a:srgbClr val="F5E7E9"/>
                    </a:solidFill>
                  </a:tcPr>
                </a:tc>
                <a:tc>
                  <a:txBody>
                    <a:bodyPr/>
                    <a:lstStyle/>
                    <a:p>
                      <a:pPr algn="ctr"/>
                      <a:r>
                        <a:rPr lang="en-US" sz="2800" dirty="0">
                          <a:solidFill>
                            <a:srgbClr val="595959"/>
                          </a:solidFill>
                          <a:latin typeface="Franklin Gothic Medium" panose="020B0603020102020204" pitchFamily="34" charset="0"/>
                        </a:rPr>
                        <a:t>&lt;3</a:t>
                      </a:r>
                    </a:p>
                  </a:txBody>
                  <a:tcPr>
                    <a:solidFill>
                      <a:srgbClr val="F5E7E9"/>
                    </a:solidFill>
                  </a:tcPr>
                </a:tc>
                <a:extLst>
                  <a:ext uri="{0D108BD9-81ED-4DB2-BD59-A6C34878D82A}">
                    <a16:rowId xmlns:a16="http://schemas.microsoft.com/office/drawing/2014/main" val="2560804816"/>
                  </a:ext>
                </a:extLst>
              </a:tr>
              <a:tr h="370840">
                <a:tc>
                  <a:txBody>
                    <a:bodyPr/>
                    <a:lstStyle/>
                    <a:p>
                      <a:pPr algn="ctr"/>
                      <a:r>
                        <a:rPr lang="en-US" sz="2800" dirty="0">
                          <a:solidFill>
                            <a:srgbClr val="595959"/>
                          </a:solidFill>
                          <a:latin typeface="Franklin Gothic Medium" panose="020B0603020102020204" pitchFamily="34" charset="0"/>
                        </a:rPr>
                        <a:t>Wikipedia</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1</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12M</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378M</a:t>
                      </a:r>
                    </a:p>
                  </a:txBody>
                  <a:tcPr>
                    <a:solidFill>
                      <a:srgbClr val="EACCCE"/>
                    </a:solidFill>
                  </a:tcPr>
                </a:tc>
                <a:extLst>
                  <a:ext uri="{0D108BD9-81ED-4DB2-BD59-A6C34878D82A}">
                    <a16:rowId xmlns:a16="http://schemas.microsoft.com/office/drawing/2014/main" val="214442228"/>
                  </a:ext>
                </a:extLst>
              </a:tr>
              <a:tr h="370840">
                <a:tc>
                  <a:txBody>
                    <a:bodyPr/>
                    <a:lstStyle/>
                    <a:p>
                      <a:pPr algn="ctr"/>
                      <a:r>
                        <a:rPr lang="en-US" sz="2800" dirty="0">
                          <a:solidFill>
                            <a:srgbClr val="595959"/>
                          </a:solidFill>
                          <a:latin typeface="Franklin Gothic Medium" panose="020B0603020102020204" pitchFamily="34" charset="0"/>
                        </a:rPr>
                        <a:t>qm9</a:t>
                      </a:r>
                    </a:p>
                  </a:txBody>
                  <a:tcPr>
                    <a:solidFill>
                      <a:srgbClr val="F5E7E9"/>
                    </a:solidFill>
                  </a:tcPr>
                </a:tc>
                <a:tc>
                  <a:txBody>
                    <a:bodyPr/>
                    <a:lstStyle/>
                    <a:p>
                      <a:pPr algn="ctr"/>
                      <a:r>
                        <a:rPr lang="en-US" sz="2800" dirty="0">
                          <a:solidFill>
                            <a:srgbClr val="595959"/>
                          </a:solidFill>
                          <a:latin typeface="Franklin Gothic Medium" panose="020B0603020102020204" pitchFamily="34" charset="0"/>
                        </a:rPr>
                        <a:t>134k</a:t>
                      </a:r>
                    </a:p>
                  </a:txBody>
                  <a:tcPr>
                    <a:solidFill>
                      <a:srgbClr val="F5E7E9"/>
                    </a:solidFill>
                  </a:tcPr>
                </a:tc>
                <a:tc>
                  <a:txBody>
                    <a:bodyPr/>
                    <a:lstStyle/>
                    <a:p>
                      <a:pPr algn="ctr"/>
                      <a:r>
                        <a:rPr lang="en-US" sz="2800" dirty="0">
                          <a:solidFill>
                            <a:srgbClr val="595959"/>
                          </a:solidFill>
                          <a:latin typeface="Franklin Gothic Medium" panose="020B0603020102020204" pitchFamily="34" charset="0"/>
                        </a:rPr>
                        <a:t>&lt;9</a:t>
                      </a:r>
                    </a:p>
                  </a:txBody>
                  <a:tcPr>
                    <a:solidFill>
                      <a:srgbClr val="F5E7E9"/>
                    </a:solidFill>
                  </a:tcPr>
                </a:tc>
                <a:tc>
                  <a:txBody>
                    <a:bodyPr/>
                    <a:lstStyle/>
                    <a:p>
                      <a:pPr algn="ctr"/>
                      <a:r>
                        <a:rPr lang="en-US" sz="2800" dirty="0">
                          <a:solidFill>
                            <a:srgbClr val="595959"/>
                          </a:solidFill>
                          <a:latin typeface="Franklin Gothic Medium" panose="020B0603020102020204" pitchFamily="34" charset="0"/>
                        </a:rPr>
                        <a:t>&lt;26</a:t>
                      </a:r>
                    </a:p>
                  </a:txBody>
                  <a:tcPr>
                    <a:solidFill>
                      <a:srgbClr val="F5E7E9"/>
                    </a:solidFill>
                  </a:tcPr>
                </a:tc>
                <a:extLst>
                  <a:ext uri="{0D108BD9-81ED-4DB2-BD59-A6C34878D82A}">
                    <a16:rowId xmlns:a16="http://schemas.microsoft.com/office/drawing/2014/main" val="2001962410"/>
                  </a:ext>
                </a:extLst>
              </a:tr>
              <a:tr h="370840">
                <a:tc>
                  <a:txBody>
                    <a:bodyPr/>
                    <a:lstStyle/>
                    <a:p>
                      <a:pPr algn="ctr"/>
                      <a:r>
                        <a:rPr lang="en-US" sz="2800" dirty="0">
                          <a:solidFill>
                            <a:srgbClr val="595959"/>
                          </a:solidFill>
                          <a:latin typeface="Franklin Gothic Medium" panose="020B0603020102020204" pitchFamily="34" charset="0"/>
                        </a:rPr>
                        <a:t>Cora</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1</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23k</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91k</a:t>
                      </a:r>
                    </a:p>
                  </a:txBody>
                  <a:tcPr>
                    <a:solidFill>
                      <a:srgbClr val="EACCCE"/>
                    </a:solidFill>
                  </a:tcPr>
                </a:tc>
                <a:extLst>
                  <a:ext uri="{0D108BD9-81ED-4DB2-BD59-A6C34878D82A}">
                    <a16:rowId xmlns:a16="http://schemas.microsoft.com/office/drawing/2014/main" val="4200665833"/>
                  </a:ext>
                </a:extLst>
              </a:tr>
            </a:tbl>
          </a:graphicData>
        </a:graphic>
      </p:graphicFrame>
    </p:spTree>
    <p:extLst>
      <p:ext uri="{BB962C8B-B14F-4D97-AF65-F5344CB8AC3E}">
        <p14:creationId xmlns:p14="http://schemas.microsoft.com/office/powerpoint/2010/main" val="133377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The types of problems tackled with graphs</a:t>
            </a:r>
          </a:p>
        </p:txBody>
      </p:sp>
      <p:sp>
        <p:nvSpPr>
          <p:cNvPr id="117" name="TextBox 116">
            <a:extLst>
              <a:ext uri="{FF2B5EF4-FFF2-40B4-BE49-F238E27FC236}">
                <a16:creationId xmlns:a16="http://schemas.microsoft.com/office/drawing/2014/main" id="{19A2F7C1-C65F-B334-6E19-0506CA52F0B5}"/>
              </a:ext>
            </a:extLst>
          </p:cNvPr>
          <p:cNvSpPr txBox="1"/>
          <p:nvPr/>
        </p:nvSpPr>
        <p:spPr>
          <a:xfrm>
            <a:off x="796485" y="4910281"/>
            <a:ext cx="2952656" cy="1446550"/>
          </a:xfrm>
          <a:prstGeom prst="rect">
            <a:avLst/>
          </a:prstGeom>
          <a:noFill/>
        </p:spPr>
        <p:txBody>
          <a:bodyPr wrap="square" rtlCol="0">
            <a:spAutoFit/>
          </a:bodyPr>
          <a:lstStyle/>
          <a:p>
            <a:pPr algn="ctr"/>
            <a:r>
              <a:rPr lang="en-US" sz="3200" dirty="0">
                <a:solidFill>
                  <a:srgbClr val="D4AB83"/>
                </a:solidFill>
                <a:latin typeface="Franklin Gothic Medium" panose="020B0603020102020204" pitchFamily="34" charset="0"/>
              </a:rPr>
              <a:t>Graph level</a:t>
            </a:r>
          </a:p>
          <a:p>
            <a:pPr algn="ctr"/>
            <a:r>
              <a:rPr lang="en-US" sz="2800" i="1" dirty="0">
                <a:solidFill>
                  <a:srgbClr val="595959"/>
                </a:solidFill>
                <a:latin typeface="Franklin Gothic Medium" panose="020B0603020102020204" pitchFamily="34" charset="0"/>
              </a:rPr>
              <a:t>e.g. total energy</a:t>
            </a:r>
            <a:br>
              <a:rPr lang="en-US" sz="2800" i="1" dirty="0">
                <a:solidFill>
                  <a:srgbClr val="595959"/>
                </a:solidFill>
                <a:latin typeface="Franklin Gothic Medium" panose="020B0603020102020204" pitchFamily="34" charset="0"/>
              </a:rPr>
            </a:br>
            <a:r>
              <a:rPr lang="en-US" sz="2800" i="1" dirty="0">
                <a:solidFill>
                  <a:srgbClr val="595959"/>
                </a:solidFill>
                <a:latin typeface="Franklin Gothic Medium" panose="020B0603020102020204" pitchFamily="34" charset="0"/>
              </a:rPr>
              <a:t>of a molecule</a:t>
            </a:r>
          </a:p>
        </p:txBody>
      </p:sp>
      <p:sp>
        <p:nvSpPr>
          <p:cNvPr id="148" name="TextBox 147">
            <a:extLst>
              <a:ext uri="{FF2B5EF4-FFF2-40B4-BE49-F238E27FC236}">
                <a16:creationId xmlns:a16="http://schemas.microsoft.com/office/drawing/2014/main" id="{4067B537-FF9C-FB29-F5BB-0AC69083F023}"/>
              </a:ext>
            </a:extLst>
          </p:cNvPr>
          <p:cNvSpPr txBox="1"/>
          <p:nvPr/>
        </p:nvSpPr>
        <p:spPr>
          <a:xfrm>
            <a:off x="4576119" y="4910281"/>
            <a:ext cx="3039763" cy="1446550"/>
          </a:xfrm>
          <a:prstGeom prst="rect">
            <a:avLst/>
          </a:prstGeom>
          <a:noFill/>
        </p:spPr>
        <p:txBody>
          <a:bodyPr wrap="square" rtlCol="0">
            <a:spAutoFit/>
          </a:bodyPr>
          <a:lstStyle/>
          <a:p>
            <a:pPr algn="ctr"/>
            <a:r>
              <a:rPr lang="en-US" sz="3200" dirty="0">
                <a:solidFill>
                  <a:srgbClr val="6D9E99"/>
                </a:solidFill>
                <a:latin typeface="Franklin Gothic Medium" panose="020B0603020102020204" pitchFamily="34" charset="0"/>
              </a:rPr>
              <a:t>Node level</a:t>
            </a:r>
          </a:p>
          <a:p>
            <a:pPr algn="ctr"/>
            <a:r>
              <a:rPr lang="en-US" sz="2800" i="1" dirty="0">
                <a:solidFill>
                  <a:srgbClr val="595959"/>
                </a:solidFill>
                <a:latin typeface="Franklin Gothic Medium" panose="020B0603020102020204" pitchFamily="34" charset="0"/>
              </a:rPr>
              <a:t>e.g. oxidation state of an atom</a:t>
            </a:r>
          </a:p>
        </p:txBody>
      </p:sp>
      <p:grpSp>
        <p:nvGrpSpPr>
          <p:cNvPr id="179" name="Group 178">
            <a:extLst>
              <a:ext uri="{FF2B5EF4-FFF2-40B4-BE49-F238E27FC236}">
                <a16:creationId xmlns:a16="http://schemas.microsoft.com/office/drawing/2014/main" id="{4C0B1458-8765-220F-7069-40293D5A046D}"/>
              </a:ext>
            </a:extLst>
          </p:cNvPr>
          <p:cNvGrpSpPr/>
          <p:nvPr/>
        </p:nvGrpSpPr>
        <p:grpSpPr>
          <a:xfrm>
            <a:off x="752932" y="1630103"/>
            <a:ext cx="3039762" cy="2817340"/>
            <a:chOff x="822037" y="1630103"/>
            <a:chExt cx="3039762" cy="2817340"/>
          </a:xfrm>
        </p:grpSpPr>
        <p:grpSp>
          <p:nvGrpSpPr>
            <p:cNvPr id="115" name="Group 114">
              <a:extLst>
                <a:ext uri="{FF2B5EF4-FFF2-40B4-BE49-F238E27FC236}">
                  <a16:creationId xmlns:a16="http://schemas.microsoft.com/office/drawing/2014/main" id="{A661C68F-533E-22A9-AA56-74D1630A9EA5}"/>
                </a:ext>
              </a:extLst>
            </p:cNvPr>
            <p:cNvGrpSpPr/>
            <p:nvPr/>
          </p:nvGrpSpPr>
          <p:grpSpPr>
            <a:xfrm>
              <a:off x="1296591" y="2046422"/>
              <a:ext cx="2090654" cy="1984702"/>
              <a:chOff x="3293975" y="2872459"/>
              <a:chExt cx="2090654" cy="1984702"/>
            </a:xfrm>
          </p:grpSpPr>
          <p:grpSp>
            <p:nvGrpSpPr>
              <p:cNvPr id="114" name="Group 113">
                <a:extLst>
                  <a:ext uri="{FF2B5EF4-FFF2-40B4-BE49-F238E27FC236}">
                    <a16:creationId xmlns:a16="http://schemas.microsoft.com/office/drawing/2014/main" id="{21AF0C03-BEDD-F688-16B8-755CF5CDC194}"/>
                  </a:ext>
                </a:extLst>
              </p:cNvPr>
              <p:cNvGrpSpPr/>
              <p:nvPr/>
            </p:nvGrpSpPr>
            <p:grpSpPr>
              <a:xfrm>
                <a:off x="3407019" y="2980592"/>
                <a:ext cx="1877158" cy="1771650"/>
                <a:chOff x="3407019" y="2980592"/>
                <a:chExt cx="1877158" cy="1771650"/>
              </a:xfrm>
            </p:grpSpPr>
            <p:cxnSp>
              <p:nvCxnSpPr>
                <p:cNvPr id="52" name="Straight Connector 51">
                  <a:extLst>
                    <a:ext uri="{FF2B5EF4-FFF2-40B4-BE49-F238E27FC236}">
                      <a16:creationId xmlns:a16="http://schemas.microsoft.com/office/drawing/2014/main" id="{74598595-A498-B233-3F7B-8CCDE28917BF}"/>
                    </a:ext>
                  </a:extLst>
                </p:cNvPr>
                <p:cNvCxnSpPr>
                  <a:cxnSpLocks/>
                </p:cNvCxnSpPr>
                <p:nvPr/>
              </p:nvCxnSpPr>
              <p:spPr bwMode="auto">
                <a:xfrm flipH="1">
                  <a:off x="3407019" y="4572000"/>
                  <a:ext cx="549519" cy="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258E95F8-C76B-F593-76C0-3D7BA8724D5E}"/>
                    </a:ext>
                  </a:extLst>
                </p:cNvPr>
                <p:cNvCxnSpPr>
                  <a:cxnSpLocks/>
                </p:cNvCxnSpPr>
                <p:nvPr/>
              </p:nvCxnSpPr>
              <p:spPr bwMode="auto">
                <a:xfrm>
                  <a:off x="3938954" y="4048858"/>
                  <a:ext cx="0" cy="553915"/>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71" name="Straight Connector 70">
                  <a:extLst>
                    <a:ext uri="{FF2B5EF4-FFF2-40B4-BE49-F238E27FC236}">
                      <a16:creationId xmlns:a16="http://schemas.microsoft.com/office/drawing/2014/main" id="{BE040CC7-91CC-0622-D2A0-D5735D22598D}"/>
                    </a:ext>
                  </a:extLst>
                </p:cNvPr>
                <p:cNvCxnSpPr>
                  <a:cxnSpLocks/>
                </p:cNvCxnSpPr>
                <p:nvPr/>
              </p:nvCxnSpPr>
              <p:spPr bwMode="auto">
                <a:xfrm>
                  <a:off x="3418245" y="4027468"/>
                  <a:ext cx="0" cy="553915"/>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CE912C47-01C9-649B-DB68-93A2FC70DFEF}"/>
                    </a:ext>
                  </a:extLst>
                </p:cNvPr>
                <p:cNvCxnSpPr>
                  <a:cxnSpLocks/>
                </p:cNvCxnSpPr>
                <p:nvPr/>
              </p:nvCxnSpPr>
              <p:spPr bwMode="auto">
                <a:xfrm flipH="1">
                  <a:off x="3411415" y="4053253"/>
                  <a:ext cx="549519" cy="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9072BA2F-2C63-0F89-D44F-77970E94B059}"/>
                    </a:ext>
                  </a:extLst>
                </p:cNvPr>
                <p:cNvCxnSpPr>
                  <a:cxnSpLocks/>
                </p:cNvCxnSpPr>
                <p:nvPr/>
              </p:nvCxnSpPr>
              <p:spPr bwMode="auto">
                <a:xfrm flipH="1">
                  <a:off x="3943350" y="3899388"/>
                  <a:ext cx="531935" cy="162658"/>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77" name="Straight Connector 76">
                  <a:extLst>
                    <a:ext uri="{FF2B5EF4-FFF2-40B4-BE49-F238E27FC236}">
                      <a16:creationId xmlns:a16="http://schemas.microsoft.com/office/drawing/2014/main" id="{B25CFFD1-3F1F-F521-B5FF-911E27667F08}"/>
                    </a:ext>
                  </a:extLst>
                </p:cNvPr>
                <p:cNvCxnSpPr>
                  <a:cxnSpLocks/>
                </p:cNvCxnSpPr>
                <p:nvPr/>
              </p:nvCxnSpPr>
              <p:spPr bwMode="auto">
                <a:xfrm flipH="1" flipV="1">
                  <a:off x="3943350" y="4576396"/>
                  <a:ext cx="602273" cy="175846"/>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62E32B79-FF2A-5F31-7EE5-90E0EFD36BA9}"/>
                    </a:ext>
                  </a:extLst>
                </p:cNvPr>
                <p:cNvCxnSpPr>
                  <a:cxnSpLocks/>
                </p:cNvCxnSpPr>
                <p:nvPr/>
              </p:nvCxnSpPr>
              <p:spPr bwMode="auto">
                <a:xfrm flipH="1">
                  <a:off x="4523642" y="4295042"/>
                  <a:ext cx="276958" cy="45720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83" name="Straight Connector 82">
                  <a:extLst>
                    <a:ext uri="{FF2B5EF4-FFF2-40B4-BE49-F238E27FC236}">
                      <a16:creationId xmlns:a16="http://schemas.microsoft.com/office/drawing/2014/main" id="{A4343662-92C5-7DB9-015C-1AED24883320}"/>
                    </a:ext>
                  </a:extLst>
                </p:cNvPr>
                <p:cNvCxnSpPr>
                  <a:cxnSpLocks/>
                </p:cNvCxnSpPr>
                <p:nvPr/>
              </p:nvCxnSpPr>
              <p:spPr bwMode="auto">
                <a:xfrm>
                  <a:off x="4470888" y="3881804"/>
                  <a:ext cx="334108" cy="439615"/>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775C8F4B-9349-51C8-63B4-EC43C0CA07FE}"/>
                    </a:ext>
                  </a:extLst>
                </p:cNvPr>
                <p:cNvCxnSpPr>
                  <a:cxnSpLocks/>
                </p:cNvCxnSpPr>
                <p:nvPr/>
              </p:nvCxnSpPr>
              <p:spPr bwMode="auto">
                <a:xfrm flipH="1">
                  <a:off x="4479681" y="3358662"/>
                  <a:ext cx="171450" cy="545123"/>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30A49012-21F4-F865-BDA0-0C1F8B4564BC}"/>
                    </a:ext>
                  </a:extLst>
                </p:cNvPr>
                <p:cNvCxnSpPr>
                  <a:cxnSpLocks/>
                </p:cNvCxnSpPr>
                <p:nvPr/>
              </p:nvCxnSpPr>
              <p:spPr bwMode="auto">
                <a:xfrm>
                  <a:off x="4281854" y="2980592"/>
                  <a:ext cx="386861" cy="422031"/>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CA595C06-6933-5B1E-F921-42B105DF82AA}"/>
                    </a:ext>
                  </a:extLst>
                </p:cNvPr>
                <p:cNvCxnSpPr>
                  <a:cxnSpLocks/>
                </p:cNvCxnSpPr>
                <p:nvPr/>
              </p:nvCxnSpPr>
              <p:spPr bwMode="auto">
                <a:xfrm>
                  <a:off x="4791808" y="4295042"/>
                  <a:ext cx="492369" cy="281354"/>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1987BC09-51C1-D0DE-547E-C08A5AD4EF8B}"/>
                    </a:ext>
                  </a:extLst>
                </p:cNvPr>
                <p:cNvCxnSpPr>
                  <a:cxnSpLocks/>
                </p:cNvCxnSpPr>
                <p:nvPr/>
              </p:nvCxnSpPr>
              <p:spPr bwMode="auto">
                <a:xfrm flipV="1">
                  <a:off x="4800600" y="4070838"/>
                  <a:ext cx="483577" cy="22860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9196F493-D28D-26D1-9AE7-42F603A184B2}"/>
                    </a:ext>
                  </a:extLst>
                </p:cNvPr>
                <p:cNvCxnSpPr>
                  <a:cxnSpLocks/>
                </p:cNvCxnSpPr>
                <p:nvPr/>
              </p:nvCxnSpPr>
              <p:spPr bwMode="auto">
                <a:xfrm flipH="1">
                  <a:off x="4659923" y="3275135"/>
                  <a:ext cx="536331" cy="101111"/>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grpSp>
          <p:grpSp>
            <p:nvGrpSpPr>
              <p:cNvPr id="113" name="Group 112">
                <a:extLst>
                  <a:ext uri="{FF2B5EF4-FFF2-40B4-BE49-F238E27FC236}">
                    <a16:creationId xmlns:a16="http://schemas.microsoft.com/office/drawing/2014/main" id="{0DBDD9DB-3DCC-A651-5211-022633B0C07B}"/>
                  </a:ext>
                </a:extLst>
              </p:cNvPr>
              <p:cNvGrpSpPr/>
              <p:nvPr/>
            </p:nvGrpSpPr>
            <p:grpSpPr>
              <a:xfrm>
                <a:off x="3293975" y="2872459"/>
                <a:ext cx="2090654" cy="1984702"/>
                <a:chOff x="3293975" y="2872459"/>
                <a:chExt cx="2090654" cy="1984702"/>
              </a:xfrm>
            </p:grpSpPr>
            <p:sp>
              <p:nvSpPr>
                <p:cNvPr id="101" name="Oval 100">
                  <a:extLst>
                    <a:ext uri="{FF2B5EF4-FFF2-40B4-BE49-F238E27FC236}">
                      <a16:creationId xmlns:a16="http://schemas.microsoft.com/office/drawing/2014/main" id="{BC9B9170-7F7B-017A-EC7A-DEEB58E821DE}"/>
                    </a:ext>
                  </a:extLst>
                </p:cNvPr>
                <p:cNvSpPr/>
                <p:nvPr/>
              </p:nvSpPr>
              <p:spPr bwMode="auto">
                <a:xfrm>
                  <a:off x="3305126" y="3950590"/>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2" name="Oval 101">
                  <a:extLst>
                    <a:ext uri="{FF2B5EF4-FFF2-40B4-BE49-F238E27FC236}">
                      <a16:creationId xmlns:a16="http://schemas.microsoft.com/office/drawing/2014/main" id="{148F4A77-6D9E-A44D-EAC7-7BD5802F51AA}"/>
                    </a:ext>
                  </a:extLst>
                </p:cNvPr>
                <p:cNvSpPr/>
                <p:nvPr/>
              </p:nvSpPr>
              <p:spPr bwMode="auto">
                <a:xfrm>
                  <a:off x="3818082" y="3950590"/>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3" name="Oval 102">
                  <a:extLst>
                    <a:ext uri="{FF2B5EF4-FFF2-40B4-BE49-F238E27FC236}">
                      <a16:creationId xmlns:a16="http://schemas.microsoft.com/office/drawing/2014/main" id="{FC61918A-D242-AAFA-A2CE-EEFBE43E51A9}"/>
                    </a:ext>
                  </a:extLst>
                </p:cNvPr>
                <p:cNvSpPr/>
                <p:nvPr/>
              </p:nvSpPr>
              <p:spPr bwMode="auto">
                <a:xfrm>
                  <a:off x="3293975" y="4452395"/>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4" name="Oval 103">
                  <a:extLst>
                    <a:ext uri="{FF2B5EF4-FFF2-40B4-BE49-F238E27FC236}">
                      <a16:creationId xmlns:a16="http://schemas.microsoft.com/office/drawing/2014/main" id="{8F3AD78C-5C15-71E5-4816-233C58E1DBE3}"/>
                    </a:ext>
                  </a:extLst>
                </p:cNvPr>
                <p:cNvSpPr/>
                <p:nvPr/>
              </p:nvSpPr>
              <p:spPr bwMode="auto">
                <a:xfrm>
                  <a:off x="3806931" y="4452395"/>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5" name="Oval 104">
                  <a:extLst>
                    <a:ext uri="{FF2B5EF4-FFF2-40B4-BE49-F238E27FC236}">
                      <a16:creationId xmlns:a16="http://schemas.microsoft.com/office/drawing/2014/main" id="{4F108799-08A3-4F81-AEDA-1500D03222D9}"/>
                    </a:ext>
                  </a:extLst>
                </p:cNvPr>
                <p:cNvSpPr/>
                <p:nvPr/>
              </p:nvSpPr>
              <p:spPr bwMode="auto">
                <a:xfrm>
                  <a:off x="4353340" y="3777424"/>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6" name="Oval 105">
                  <a:extLst>
                    <a:ext uri="{FF2B5EF4-FFF2-40B4-BE49-F238E27FC236}">
                      <a16:creationId xmlns:a16="http://schemas.microsoft.com/office/drawing/2014/main" id="{2D11D3FB-0AB0-ABF7-6D59-9D8101560BB4}"/>
                    </a:ext>
                  </a:extLst>
                </p:cNvPr>
                <p:cNvSpPr/>
                <p:nvPr/>
              </p:nvSpPr>
              <p:spPr bwMode="auto">
                <a:xfrm>
                  <a:off x="4402252" y="4630921"/>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7" name="Oval 106">
                  <a:extLst>
                    <a:ext uri="{FF2B5EF4-FFF2-40B4-BE49-F238E27FC236}">
                      <a16:creationId xmlns:a16="http://schemas.microsoft.com/office/drawing/2014/main" id="{F517B0BB-E8AB-643B-3C88-CB684F45A4C2}"/>
                    </a:ext>
                  </a:extLst>
                </p:cNvPr>
                <p:cNvSpPr/>
                <p:nvPr/>
              </p:nvSpPr>
              <p:spPr bwMode="auto">
                <a:xfrm>
                  <a:off x="4679210" y="4191306"/>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8" name="Oval 107">
                  <a:extLst>
                    <a:ext uri="{FF2B5EF4-FFF2-40B4-BE49-F238E27FC236}">
                      <a16:creationId xmlns:a16="http://schemas.microsoft.com/office/drawing/2014/main" id="{A8A501A6-ECDD-0D76-FA3C-466A5E644AB2}"/>
                    </a:ext>
                  </a:extLst>
                </p:cNvPr>
                <p:cNvSpPr/>
                <p:nvPr/>
              </p:nvSpPr>
              <p:spPr bwMode="auto">
                <a:xfrm>
                  <a:off x="5158390" y="3949518"/>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09" name="Oval 108">
                  <a:extLst>
                    <a:ext uri="{FF2B5EF4-FFF2-40B4-BE49-F238E27FC236}">
                      <a16:creationId xmlns:a16="http://schemas.microsoft.com/office/drawing/2014/main" id="{15B77F7D-9107-E6D6-9AFC-9CC8222320D2}"/>
                    </a:ext>
                  </a:extLst>
                </p:cNvPr>
                <p:cNvSpPr/>
                <p:nvPr/>
              </p:nvSpPr>
              <p:spPr bwMode="auto">
                <a:xfrm>
                  <a:off x="5149598" y="4455075"/>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0" name="Oval 109">
                  <a:extLst>
                    <a:ext uri="{FF2B5EF4-FFF2-40B4-BE49-F238E27FC236}">
                      <a16:creationId xmlns:a16="http://schemas.microsoft.com/office/drawing/2014/main" id="{CDD8600C-C323-A207-E8F8-808459E214B1}"/>
                    </a:ext>
                  </a:extLst>
                </p:cNvPr>
                <p:cNvSpPr/>
                <p:nvPr/>
              </p:nvSpPr>
              <p:spPr bwMode="auto">
                <a:xfrm>
                  <a:off x="4542929" y="3259321"/>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1" name="Oval 110">
                  <a:extLst>
                    <a:ext uri="{FF2B5EF4-FFF2-40B4-BE49-F238E27FC236}">
                      <a16:creationId xmlns:a16="http://schemas.microsoft.com/office/drawing/2014/main" id="{04F84BE0-1863-9A1C-1FE2-5358831D86A8}"/>
                    </a:ext>
                  </a:extLst>
                </p:cNvPr>
                <p:cNvSpPr/>
                <p:nvPr/>
              </p:nvSpPr>
              <p:spPr bwMode="auto">
                <a:xfrm>
                  <a:off x="5074863" y="3158209"/>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2" name="Oval 111">
                  <a:extLst>
                    <a:ext uri="{FF2B5EF4-FFF2-40B4-BE49-F238E27FC236}">
                      <a16:creationId xmlns:a16="http://schemas.microsoft.com/office/drawing/2014/main" id="{985D4047-76A3-C108-B2B5-E6897F32952C}"/>
                    </a:ext>
                  </a:extLst>
                </p:cNvPr>
                <p:cNvSpPr/>
                <p:nvPr/>
              </p:nvSpPr>
              <p:spPr bwMode="auto">
                <a:xfrm>
                  <a:off x="4160463" y="2872459"/>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sp>
          <p:nvSpPr>
            <p:cNvPr id="116" name="Rounded Rectangle 115">
              <a:extLst>
                <a:ext uri="{FF2B5EF4-FFF2-40B4-BE49-F238E27FC236}">
                  <a16:creationId xmlns:a16="http://schemas.microsoft.com/office/drawing/2014/main" id="{87B4CAE6-C5F6-337E-C530-B53889657D59}"/>
                </a:ext>
              </a:extLst>
            </p:cNvPr>
            <p:cNvSpPr/>
            <p:nvPr/>
          </p:nvSpPr>
          <p:spPr bwMode="auto">
            <a:xfrm>
              <a:off x="822037" y="1630103"/>
              <a:ext cx="3039762" cy="2817340"/>
            </a:xfrm>
            <a:prstGeom prst="roundRect">
              <a:avLst/>
            </a:prstGeom>
            <a:noFill/>
            <a:ln w="63500" cap="flat" cmpd="sng" algn="ctr">
              <a:solidFill>
                <a:srgbClr val="D4AB83"/>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119" name="Group 118">
            <a:extLst>
              <a:ext uri="{FF2B5EF4-FFF2-40B4-BE49-F238E27FC236}">
                <a16:creationId xmlns:a16="http://schemas.microsoft.com/office/drawing/2014/main" id="{433C5CC9-FCC4-45B3-D156-340E246EDEB0}"/>
              </a:ext>
            </a:extLst>
          </p:cNvPr>
          <p:cNvGrpSpPr/>
          <p:nvPr/>
        </p:nvGrpSpPr>
        <p:grpSpPr>
          <a:xfrm>
            <a:off x="5050673" y="2071822"/>
            <a:ext cx="2090654" cy="1984702"/>
            <a:chOff x="3293975" y="2872459"/>
            <a:chExt cx="2090654" cy="1984702"/>
          </a:xfrm>
        </p:grpSpPr>
        <p:grpSp>
          <p:nvGrpSpPr>
            <p:cNvPr id="120" name="Group 119">
              <a:extLst>
                <a:ext uri="{FF2B5EF4-FFF2-40B4-BE49-F238E27FC236}">
                  <a16:creationId xmlns:a16="http://schemas.microsoft.com/office/drawing/2014/main" id="{CAB47CE6-5283-8394-F3BD-2B5D9E3F3C28}"/>
                </a:ext>
              </a:extLst>
            </p:cNvPr>
            <p:cNvGrpSpPr/>
            <p:nvPr/>
          </p:nvGrpSpPr>
          <p:grpSpPr>
            <a:xfrm>
              <a:off x="3407019" y="2980592"/>
              <a:ext cx="1877158" cy="1771650"/>
              <a:chOff x="3407019" y="2980592"/>
              <a:chExt cx="1877158" cy="1771650"/>
            </a:xfrm>
          </p:grpSpPr>
          <p:cxnSp>
            <p:nvCxnSpPr>
              <p:cNvPr id="134" name="Straight Connector 133">
                <a:extLst>
                  <a:ext uri="{FF2B5EF4-FFF2-40B4-BE49-F238E27FC236}">
                    <a16:creationId xmlns:a16="http://schemas.microsoft.com/office/drawing/2014/main" id="{DF1E02B8-5197-1B79-AD11-7F33843FA03B}"/>
                  </a:ext>
                </a:extLst>
              </p:cNvPr>
              <p:cNvCxnSpPr>
                <a:cxnSpLocks/>
              </p:cNvCxnSpPr>
              <p:nvPr/>
            </p:nvCxnSpPr>
            <p:spPr bwMode="auto">
              <a:xfrm flipH="1">
                <a:off x="3407019" y="4572000"/>
                <a:ext cx="549519" cy="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F71D41F9-A98E-FA19-D7FC-9397A89B8A4C}"/>
                  </a:ext>
                </a:extLst>
              </p:cNvPr>
              <p:cNvCxnSpPr>
                <a:cxnSpLocks/>
              </p:cNvCxnSpPr>
              <p:nvPr/>
            </p:nvCxnSpPr>
            <p:spPr bwMode="auto">
              <a:xfrm>
                <a:off x="3938954" y="4048858"/>
                <a:ext cx="0" cy="553915"/>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92E5358D-A125-D4D9-3F7C-8025CD04B73E}"/>
                  </a:ext>
                </a:extLst>
              </p:cNvPr>
              <p:cNvCxnSpPr>
                <a:cxnSpLocks/>
              </p:cNvCxnSpPr>
              <p:nvPr/>
            </p:nvCxnSpPr>
            <p:spPr bwMode="auto">
              <a:xfrm>
                <a:off x="3418245" y="4027468"/>
                <a:ext cx="0" cy="553915"/>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37" name="Straight Connector 136">
                <a:extLst>
                  <a:ext uri="{FF2B5EF4-FFF2-40B4-BE49-F238E27FC236}">
                    <a16:creationId xmlns:a16="http://schemas.microsoft.com/office/drawing/2014/main" id="{23103E8F-6F57-DFA5-E550-825201308932}"/>
                  </a:ext>
                </a:extLst>
              </p:cNvPr>
              <p:cNvCxnSpPr>
                <a:cxnSpLocks/>
              </p:cNvCxnSpPr>
              <p:nvPr/>
            </p:nvCxnSpPr>
            <p:spPr bwMode="auto">
              <a:xfrm flipH="1">
                <a:off x="3411415" y="4053253"/>
                <a:ext cx="549519" cy="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C39566E4-BA83-40FC-A4A1-5997C2CC8410}"/>
                  </a:ext>
                </a:extLst>
              </p:cNvPr>
              <p:cNvCxnSpPr>
                <a:cxnSpLocks/>
              </p:cNvCxnSpPr>
              <p:nvPr/>
            </p:nvCxnSpPr>
            <p:spPr bwMode="auto">
              <a:xfrm flipH="1">
                <a:off x="3943350" y="3899388"/>
                <a:ext cx="531935" cy="162658"/>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166D6E0A-80F7-06B6-1254-60CE92855201}"/>
                  </a:ext>
                </a:extLst>
              </p:cNvPr>
              <p:cNvCxnSpPr>
                <a:cxnSpLocks/>
              </p:cNvCxnSpPr>
              <p:nvPr/>
            </p:nvCxnSpPr>
            <p:spPr bwMode="auto">
              <a:xfrm flipH="1" flipV="1">
                <a:off x="3943350" y="4576396"/>
                <a:ext cx="602273" cy="175846"/>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B1DF3A20-C840-8408-80C3-79B92F5D260E}"/>
                  </a:ext>
                </a:extLst>
              </p:cNvPr>
              <p:cNvCxnSpPr>
                <a:cxnSpLocks/>
              </p:cNvCxnSpPr>
              <p:nvPr/>
            </p:nvCxnSpPr>
            <p:spPr bwMode="auto">
              <a:xfrm flipH="1">
                <a:off x="4523642" y="4295042"/>
                <a:ext cx="276958" cy="45720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94F68331-92D8-C5A5-8BAE-A560D6A04629}"/>
                  </a:ext>
                </a:extLst>
              </p:cNvPr>
              <p:cNvCxnSpPr>
                <a:cxnSpLocks/>
              </p:cNvCxnSpPr>
              <p:nvPr/>
            </p:nvCxnSpPr>
            <p:spPr bwMode="auto">
              <a:xfrm>
                <a:off x="4470888" y="3881804"/>
                <a:ext cx="334108" cy="439615"/>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45B7B11F-9A38-9EAB-2A74-11798221E5B2}"/>
                  </a:ext>
                </a:extLst>
              </p:cNvPr>
              <p:cNvCxnSpPr>
                <a:cxnSpLocks/>
              </p:cNvCxnSpPr>
              <p:nvPr/>
            </p:nvCxnSpPr>
            <p:spPr bwMode="auto">
              <a:xfrm flipH="1">
                <a:off x="4479681" y="3358662"/>
                <a:ext cx="171450" cy="545123"/>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49D712C2-DAE8-B86D-74EB-402D86079D8F}"/>
                  </a:ext>
                </a:extLst>
              </p:cNvPr>
              <p:cNvCxnSpPr>
                <a:cxnSpLocks/>
              </p:cNvCxnSpPr>
              <p:nvPr/>
            </p:nvCxnSpPr>
            <p:spPr bwMode="auto">
              <a:xfrm>
                <a:off x="4281854" y="2980592"/>
                <a:ext cx="386861" cy="422031"/>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48EB6428-6F8C-0EE9-E439-F41AE4955BBE}"/>
                  </a:ext>
                </a:extLst>
              </p:cNvPr>
              <p:cNvCxnSpPr>
                <a:cxnSpLocks/>
              </p:cNvCxnSpPr>
              <p:nvPr/>
            </p:nvCxnSpPr>
            <p:spPr bwMode="auto">
              <a:xfrm>
                <a:off x="4791808" y="4295042"/>
                <a:ext cx="492369" cy="281354"/>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82235F3E-20DE-AF1D-ECFB-C6F1916391F9}"/>
                  </a:ext>
                </a:extLst>
              </p:cNvPr>
              <p:cNvCxnSpPr>
                <a:cxnSpLocks/>
              </p:cNvCxnSpPr>
              <p:nvPr/>
            </p:nvCxnSpPr>
            <p:spPr bwMode="auto">
              <a:xfrm flipV="1">
                <a:off x="4800600" y="4070838"/>
                <a:ext cx="483577" cy="22860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A114090F-8E1E-CF22-C2EE-669094617F4F}"/>
                  </a:ext>
                </a:extLst>
              </p:cNvPr>
              <p:cNvCxnSpPr>
                <a:cxnSpLocks/>
              </p:cNvCxnSpPr>
              <p:nvPr/>
            </p:nvCxnSpPr>
            <p:spPr bwMode="auto">
              <a:xfrm flipH="1">
                <a:off x="4659923" y="3275135"/>
                <a:ext cx="536331" cy="101111"/>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grpSp>
        <p:grpSp>
          <p:nvGrpSpPr>
            <p:cNvPr id="121" name="Group 120">
              <a:extLst>
                <a:ext uri="{FF2B5EF4-FFF2-40B4-BE49-F238E27FC236}">
                  <a16:creationId xmlns:a16="http://schemas.microsoft.com/office/drawing/2014/main" id="{226CF00D-999B-A71B-35EC-F72CF457E020}"/>
                </a:ext>
              </a:extLst>
            </p:cNvPr>
            <p:cNvGrpSpPr/>
            <p:nvPr/>
          </p:nvGrpSpPr>
          <p:grpSpPr>
            <a:xfrm>
              <a:off x="3293975" y="2872459"/>
              <a:ext cx="2090654" cy="1984702"/>
              <a:chOff x="3293975" y="2872459"/>
              <a:chExt cx="2090654" cy="1984702"/>
            </a:xfrm>
          </p:grpSpPr>
          <p:sp>
            <p:nvSpPr>
              <p:cNvPr id="122" name="Oval 121">
                <a:extLst>
                  <a:ext uri="{FF2B5EF4-FFF2-40B4-BE49-F238E27FC236}">
                    <a16:creationId xmlns:a16="http://schemas.microsoft.com/office/drawing/2014/main" id="{E3208757-35F7-9BB4-FE81-9A79A9C17C54}"/>
                  </a:ext>
                </a:extLst>
              </p:cNvPr>
              <p:cNvSpPr/>
              <p:nvPr/>
            </p:nvSpPr>
            <p:spPr bwMode="auto">
              <a:xfrm>
                <a:off x="3305126" y="3950590"/>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3" name="Oval 122">
                <a:extLst>
                  <a:ext uri="{FF2B5EF4-FFF2-40B4-BE49-F238E27FC236}">
                    <a16:creationId xmlns:a16="http://schemas.microsoft.com/office/drawing/2014/main" id="{6F1AC6F4-948B-87CB-EE88-892A8DBE6794}"/>
                  </a:ext>
                </a:extLst>
              </p:cNvPr>
              <p:cNvSpPr/>
              <p:nvPr/>
            </p:nvSpPr>
            <p:spPr bwMode="auto">
              <a:xfrm>
                <a:off x="3818082" y="3950590"/>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4" name="Oval 123">
                <a:extLst>
                  <a:ext uri="{FF2B5EF4-FFF2-40B4-BE49-F238E27FC236}">
                    <a16:creationId xmlns:a16="http://schemas.microsoft.com/office/drawing/2014/main" id="{88A45ED3-5216-013C-C0CD-C16352DE2C23}"/>
                  </a:ext>
                </a:extLst>
              </p:cNvPr>
              <p:cNvSpPr/>
              <p:nvPr/>
            </p:nvSpPr>
            <p:spPr bwMode="auto">
              <a:xfrm>
                <a:off x="3293975" y="4452395"/>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5" name="Oval 124">
                <a:extLst>
                  <a:ext uri="{FF2B5EF4-FFF2-40B4-BE49-F238E27FC236}">
                    <a16:creationId xmlns:a16="http://schemas.microsoft.com/office/drawing/2014/main" id="{743CB47B-F0A7-392B-2E87-1159DAE6E950}"/>
                  </a:ext>
                </a:extLst>
              </p:cNvPr>
              <p:cNvSpPr/>
              <p:nvPr/>
            </p:nvSpPr>
            <p:spPr bwMode="auto">
              <a:xfrm>
                <a:off x="3806931" y="4452395"/>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6" name="Oval 125">
                <a:extLst>
                  <a:ext uri="{FF2B5EF4-FFF2-40B4-BE49-F238E27FC236}">
                    <a16:creationId xmlns:a16="http://schemas.microsoft.com/office/drawing/2014/main" id="{240FABF7-0326-D39A-411B-BF151B3A1BDC}"/>
                  </a:ext>
                </a:extLst>
              </p:cNvPr>
              <p:cNvSpPr/>
              <p:nvPr/>
            </p:nvSpPr>
            <p:spPr bwMode="auto">
              <a:xfrm>
                <a:off x="4276460" y="3700544"/>
                <a:ext cx="380000" cy="380000"/>
              </a:xfrm>
              <a:prstGeom prst="ellipse">
                <a:avLst/>
              </a:prstGeom>
              <a:solidFill>
                <a:schemeClr val="tx1">
                  <a:lumMod val="95000"/>
                </a:schemeClr>
              </a:solidFill>
              <a:ln w="6985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7" name="Oval 126">
                <a:extLst>
                  <a:ext uri="{FF2B5EF4-FFF2-40B4-BE49-F238E27FC236}">
                    <a16:creationId xmlns:a16="http://schemas.microsoft.com/office/drawing/2014/main" id="{A3FC6DCA-41D0-21E7-1954-88F649BAA294}"/>
                  </a:ext>
                </a:extLst>
              </p:cNvPr>
              <p:cNvSpPr/>
              <p:nvPr/>
            </p:nvSpPr>
            <p:spPr bwMode="auto">
              <a:xfrm>
                <a:off x="4402252" y="4630921"/>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8" name="Oval 127">
                <a:extLst>
                  <a:ext uri="{FF2B5EF4-FFF2-40B4-BE49-F238E27FC236}">
                    <a16:creationId xmlns:a16="http://schemas.microsoft.com/office/drawing/2014/main" id="{6B2C9F15-313F-26AC-CD10-BAEB835839D3}"/>
                  </a:ext>
                </a:extLst>
              </p:cNvPr>
              <p:cNvSpPr/>
              <p:nvPr/>
            </p:nvSpPr>
            <p:spPr bwMode="auto">
              <a:xfrm>
                <a:off x="4679210" y="4191306"/>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9" name="Oval 128">
                <a:extLst>
                  <a:ext uri="{FF2B5EF4-FFF2-40B4-BE49-F238E27FC236}">
                    <a16:creationId xmlns:a16="http://schemas.microsoft.com/office/drawing/2014/main" id="{CD6E48CE-0876-6C6E-3894-8E082670C9A9}"/>
                  </a:ext>
                </a:extLst>
              </p:cNvPr>
              <p:cNvSpPr/>
              <p:nvPr/>
            </p:nvSpPr>
            <p:spPr bwMode="auto">
              <a:xfrm>
                <a:off x="5158390" y="3949518"/>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0" name="Oval 129">
                <a:extLst>
                  <a:ext uri="{FF2B5EF4-FFF2-40B4-BE49-F238E27FC236}">
                    <a16:creationId xmlns:a16="http://schemas.microsoft.com/office/drawing/2014/main" id="{6B6C0AC9-0CDA-BD35-D025-19EBF61C7AE3}"/>
                  </a:ext>
                </a:extLst>
              </p:cNvPr>
              <p:cNvSpPr/>
              <p:nvPr/>
            </p:nvSpPr>
            <p:spPr bwMode="auto">
              <a:xfrm>
                <a:off x="5149598" y="4455075"/>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1" name="Oval 130">
                <a:extLst>
                  <a:ext uri="{FF2B5EF4-FFF2-40B4-BE49-F238E27FC236}">
                    <a16:creationId xmlns:a16="http://schemas.microsoft.com/office/drawing/2014/main" id="{D807476B-177F-23B8-23D2-A4CA75384CC3}"/>
                  </a:ext>
                </a:extLst>
              </p:cNvPr>
              <p:cNvSpPr/>
              <p:nvPr/>
            </p:nvSpPr>
            <p:spPr bwMode="auto">
              <a:xfrm>
                <a:off x="4542929" y="3259321"/>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2" name="Oval 131">
                <a:extLst>
                  <a:ext uri="{FF2B5EF4-FFF2-40B4-BE49-F238E27FC236}">
                    <a16:creationId xmlns:a16="http://schemas.microsoft.com/office/drawing/2014/main" id="{64C4196E-772D-9BF6-326F-625C84C782B3}"/>
                  </a:ext>
                </a:extLst>
              </p:cNvPr>
              <p:cNvSpPr/>
              <p:nvPr/>
            </p:nvSpPr>
            <p:spPr bwMode="auto">
              <a:xfrm>
                <a:off x="5074863" y="3158209"/>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3" name="Oval 132">
                <a:extLst>
                  <a:ext uri="{FF2B5EF4-FFF2-40B4-BE49-F238E27FC236}">
                    <a16:creationId xmlns:a16="http://schemas.microsoft.com/office/drawing/2014/main" id="{AD2B227A-7528-7460-2DD5-764037D60375}"/>
                  </a:ext>
                </a:extLst>
              </p:cNvPr>
              <p:cNvSpPr/>
              <p:nvPr/>
            </p:nvSpPr>
            <p:spPr bwMode="auto">
              <a:xfrm>
                <a:off x="4160463" y="2872459"/>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grpSp>
        <p:nvGrpSpPr>
          <p:cNvPr id="149" name="Group 148">
            <a:extLst>
              <a:ext uri="{FF2B5EF4-FFF2-40B4-BE49-F238E27FC236}">
                <a16:creationId xmlns:a16="http://schemas.microsoft.com/office/drawing/2014/main" id="{4ACD0E6F-B17F-D2AA-75B3-41D27005007B}"/>
              </a:ext>
            </a:extLst>
          </p:cNvPr>
          <p:cNvGrpSpPr/>
          <p:nvPr/>
        </p:nvGrpSpPr>
        <p:grpSpPr>
          <a:xfrm>
            <a:off x="8873860" y="2046422"/>
            <a:ext cx="2090654" cy="1984702"/>
            <a:chOff x="3293975" y="2872459"/>
            <a:chExt cx="2090654" cy="1984702"/>
          </a:xfrm>
        </p:grpSpPr>
        <p:grpSp>
          <p:nvGrpSpPr>
            <p:cNvPr id="150" name="Group 149">
              <a:extLst>
                <a:ext uri="{FF2B5EF4-FFF2-40B4-BE49-F238E27FC236}">
                  <a16:creationId xmlns:a16="http://schemas.microsoft.com/office/drawing/2014/main" id="{576D3FCA-7BE0-8452-1154-52D4A673FF4C}"/>
                </a:ext>
              </a:extLst>
            </p:cNvPr>
            <p:cNvGrpSpPr/>
            <p:nvPr/>
          </p:nvGrpSpPr>
          <p:grpSpPr>
            <a:xfrm>
              <a:off x="3407019" y="2980592"/>
              <a:ext cx="1877158" cy="1771650"/>
              <a:chOff x="3407019" y="2980592"/>
              <a:chExt cx="1877158" cy="1771650"/>
            </a:xfrm>
          </p:grpSpPr>
          <p:cxnSp>
            <p:nvCxnSpPr>
              <p:cNvPr id="164" name="Straight Connector 163">
                <a:extLst>
                  <a:ext uri="{FF2B5EF4-FFF2-40B4-BE49-F238E27FC236}">
                    <a16:creationId xmlns:a16="http://schemas.microsoft.com/office/drawing/2014/main" id="{7432450B-2082-39EE-E97F-F5B5964C5DF2}"/>
                  </a:ext>
                </a:extLst>
              </p:cNvPr>
              <p:cNvCxnSpPr>
                <a:cxnSpLocks/>
              </p:cNvCxnSpPr>
              <p:nvPr/>
            </p:nvCxnSpPr>
            <p:spPr bwMode="auto">
              <a:xfrm flipH="1">
                <a:off x="3407019" y="4572000"/>
                <a:ext cx="549519" cy="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BD79A9AF-0170-D663-A97A-4C713EBB1FE3}"/>
                  </a:ext>
                </a:extLst>
              </p:cNvPr>
              <p:cNvCxnSpPr>
                <a:cxnSpLocks/>
              </p:cNvCxnSpPr>
              <p:nvPr/>
            </p:nvCxnSpPr>
            <p:spPr bwMode="auto">
              <a:xfrm>
                <a:off x="3938954" y="4048858"/>
                <a:ext cx="0" cy="553915"/>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E59D31BB-7EBD-9E92-04E6-0CC9943EF6A1}"/>
                  </a:ext>
                </a:extLst>
              </p:cNvPr>
              <p:cNvCxnSpPr>
                <a:cxnSpLocks/>
              </p:cNvCxnSpPr>
              <p:nvPr/>
            </p:nvCxnSpPr>
            <p:spPr bwMode="auto">
              <a:xfrm>
                <a:off x="3418245" y="4027468"/>
                <a:ext cx="0" cy="553915"/>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67" name="Straight Connector 166">
                <a:extLst>
                  <a:ext uri="{FF2B5EF4-FFF2-40B4-BE49-F238E27FC236}">
                    <a16:creationId xmlns:a16="http://schemas.microsoft.com/office/drawing/2014/main" id="{E495824B-3DB5-4109-363A-62B88DA8FC0A}"/>
                  </a:ext>
                </a:extLst>
              </p:cNvPr>
              <p:cNvCxnSpPr>
                <a:cxnSpLocks/>
              </p:cNvCxnSpPr>
              <p:nvPr/>
            </p:nvCxnSpPr>
            <p:spPr bwMode="auto">
              <a:xfrm flipH="1">
                <a:off x="3411415" y="4053253"/>
                <a:ext cx="549519" cy="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68" name="Straight Connector 167">
                <a:extLst>
                  <a:ext uri="{FF2B5EF4-FFF2-40B4-BE49-F238E27FC236}">
                    <a16:creationId xmlns:a16="http://schemas.microsoft.com/office/drawing/2014/main" id="{14C15755-3F16-44BD-12EA-23F646C63C16}"/>
                  </a:ext>
                </a:extLst>
              </p:cNvPr>
              <p:cNvCxnSpPr>
                <a:cxnSpLocks/>
              </p:cNvCxnSpPr>
              <p:nvPr/>
            </p:nvCxnSpPr>
            <p:spPr bwMode="auto">
              <a:xfrm flipH="1">
                <a:off x="3943350" y="3899388"/>
                <a:ext cx="531935" cy="162658"/>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69" name="Straight Connector 168">
                <a:extLst>
                  <a:ext uri="{FF2B5EF4-FFF2-40B4-BE49-F238E27FC236}">
                    <a16:creationId xmlns:a16="http://schemas.microsoft.com/office/drawing/2014/main" id="{ED9264A4-7E7D-A2CB-BAE2-356C27A48241}"/>
                  </a:ext>
                </a:extLst>
              </p:cNvPr>
              <p:cNvCxnSpPr>
                <a:cxnSpLocks/>
              </p:cNvCxnSpPr>
              <p:nvPr/>
            </p:nvCxnSpPr>
            <p:spPr bwMode="auto">
              <a:xfrm flipH="1" flipV="1">
                <a:off x="3943350" y="4576396"/>
                <a:ext cx="602273" cy="175846"/>
              </a:xfrm>
              <a:prstGeom prst="line">
                <a:avLst/>
              </a:prstGeom>
              <a:solidFill>
                <a:schemeClr val="accent1"/>
              </a:solidFill>
              <a:ln w="130175" cap="flat" cmpd="sng" algn="ctr">
                <a:solidFill>
                  <a:srgbClr val="BA5F83"/>
                </a:solidFill>
                <a:prstDash val="solid"/>
                <a:round/>
                <a:headEnd type="none" w="med" len="med"/>
                <a:tailEnd type="none" w="med" len="med"/>
              </a:ln>
              <a:effectLst/>
            </p:spPr>
          </p:cxnSp>
          <p:cxnSp>
            <p:nvCxnSpPr>
              <p:cNvPr id="170" name="Straight Connector 169">
                <a:extLst>
                  <a:ext uri="{FF2B5EF4-FFF2-40B4-BE49-F238E27FC236}">
                    <a16:creationId xmlns:a16="http://schemas.microsoft.com/office/drawing/2014/main" id="{DB9689C6-29EF-3CCC-470D-53F757C76D2E}"/>
                  </a:ext>
                </a:extLst>
              </p:cNvPr>
              <p:cNvCxnSpPr>
                <a:cxnSpLocks/>
              </p:cNvCxnSpPr>
              <p:nvPr/>
            </p:nvCxnSpPr>
            <p:spPr bwMode="auto">
              <a:xfrm flipH="1">
                <a:off x="4523642" y="4295042"/>
                <a:ext cx="276958" cy="45720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71" name="Straight Connector 170">
                <a:extLst>
                  <a:ext uri="{FF2B5EF4-FFF2-40B4-BE49-F238E27FC236}">
                    <a16:creationId xmlns:a16="http://schemas.microsoft.com/office/drawing/2014/main" id="{26169CC4-EC67-E5A7-2A1C-C781AAD9EB08}"/>
                  </a:ext>
                </a:extLst>
              </p:cNvPr>
              <p:cNvCxnSpPr>
                <a:cxnSpLocks/>
              </p:cNvCxnSpPr>
              <p:nvPr/>
            </p:nvCxnSpPr>
            <p:spPr bwMode="auto">
              <a:xfrm>
                <a:off x="4470888" y="3881804"/>
                <a:ext cx="334108" cy="439615"/>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72" name="Straight Connector 171">
                <a:extLst>
                  <a:ext uri="{FF2B5EF4-FFF2-40B4-BE49-F238E27FC236}">
                    <a16:creationId xmlns:a16="http://schemas.microsoft.com/office/drawing/2014/main" id="{3761761F-5013-98D3-0201-0D2C5AD2B695}"/>
                  </a:ext>
                </a:extLst>
              </p:cNvPr>
              <p:cNvCxnSpPr>
                <a:cxnSpLocks/>
              </p:cNvCxnSpPr>
              <p:nvPr/>
            </p:nvCxnSpPr>
            <p:spPr bwMode="auto">
              <a:xfrm flipH="1">
                <a:off x="4479681" y="3358662"/>
                <a:ext cx="171450" cy="545123"/>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73" name="Straight Connector 172">
                <a:extLst>
                  <a:ext uri="{FF2B5EF4-FFF2-40B4-BE49-F238E27FC236}">
                    <a16:creationId xmlns:a16="http://schemas.microsoft.com/office/drawing/2014/main" id="{C1AC819A-805A-7C9F-8056-FB698CA410FF}"/>
                  </a:ext>
                </a:extLst>
              </p:cNvPr>
              <p:cNvCxnSpPr>
                <a:cxnSpLocks/>
              </p:cNvCxnSpPr>
              <p:nvPr/>
            </p:nvCxnSpPr>
            <p:spPr bwMode="auto">
              <a:xfrm>
                <a:off x="4281854" y="2980592"/>
                <a:ext cx="386861" cy="422031"/>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74" name="Straight Connector 173">
                <a:extLst>
                  <a:ext uri="{FF2B5EF4-FFF2-40B4-BE49-F238E27FC236}">
                    <a16:creationId xmlns:a16="http://schemas.microsoft.com/office/drawing/2014/main" id="{0A993750-ED09-F0B9-DDC6-53F1F871572F}"/>
                  </a:ext>
                </a:extLst>
              </p:cNvPr>
              <p:cNvCxnSpPr>
                <a:cxnSpLocks/>
              </p:cNvCxnSpPr>
              <p:nvPr/>
            </p:nvCxnSpPr>
            <p:spPr bwMode="auto">
              <a:xfrm>
                <a:off x="4791808" y="4295042"/>
                <a:ext cx="492369" cy="281354"/>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75" name="Straight Connector 174">
                <a:extLst>
                  <a:ext uri="{FF2B5EF4-FFF2-40B4-BE49-F238E27FC236}">
                    <a16:creationId xmlns:a16="http://schemas.microsoft.com/office/drawing/2014/main" id="{397EEB50-F885-9000-BE39-A4091247663D}"/>
                  </a:ext>
                </a:extLst>
              </p:cNvPr>
              <p:cNvCxnSpPr>
                <a:cxnSpLocks/>
              </p:cNvCxnSpPr>
              <p:nvPr/>
            </p:nvCxnSpPr>
            <p:spPr bwMode="auto">
              <a:xfrm flipV="1">
                <a:off x="4800600" y="4070838"/>
                <a:ext cx="483577" cy="228600"/>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cxnSp>
            <p:nvCxnSpPr>
              <p:cNvPr id="176" name="Straight Connector 175">
                <a:extLst>
                  <a:ext uri="{FF2B5EF4-FFF2-40B4-BE49-F238E27FC236}">
                    <a16:creationId xmlns:a16="http://schemas.microsoft.com/office/drawing/2014/main" id="{06223F18-2E1C-30C3-71B7-EE35D20A20AD}"/>
                  </a:ext>
                </a:extLst>
              </p:cNvPr>
              <p:cNvCxnSpPr>
                <a:cxnSpLocks/>
              </p:cNvCxnSpPr>
              <p:nvPr/>
            </p:nvCxnSpPr>
            <p:spPr bwMode="auto">
              <a:xfrm flipH="1">
                <a:off x="4659923" y="3275135"/>
                <a:ext cx="536331" cy="101111"/>
              </a:xfrm>
              <a:prstGeom prst="line">
                <a:avLst/>
              </a:prstGeom>
              <a:solidFill>
                <a:schemeClr val="accent1"/>
              </a:solidFill>
              <a:ln w="76200" cap="flat" cmpd="sng" algn="ctr">
                <a:solidFill>
                  <a:schemeClr val="tx1">
                    <a:lumMod val="65000"/>
                  </a:schemeClr>
                </a:solidFill>
                <a:prstDash val="solid"/>
                <a:round/>
                <a:headEnd type="none" w="med" len="med"/>
                <a:tailEnd type="none" w="med" len="med"/>
              </a:ln>
              <a:effectLst/>
            </p:spPr>
          </p:cxnSp>
        </p:grpSp>
        <p:grpSp>
          <p:nvGrpSpPr>
            <p:cNvPr id="151" name="Group 150">
              <a:extLst>
                <a:ext uri="{FF2B5EF4-FFF2-40B4-BE49-F238E27FC236}">
                  <a16:creationId xmlns:a16="http://schemas.microsoft.com/office/drawing/2014/main" id="{871D59CC-9087-7063-6D16-48BB4C23DFAE}"/>
                </a:ext>
              </a:extLst>
            </p:cNvPr>
            <p:cNvGrpSpPr/>
            <p:nvPr/>
          </p:nvGrpSpPr>
          <p:grpSpPr>
            <a:xfrm>
              <a:off x="3293975" y="2872459"/>
              <a:ext cx="2090654" cy="1984702"/>
              <a:chOff x="3293975" y="2872459"/>
              <a:chExt cx="2090654" cy="1984702"/>
            </a:xfrm>
          </p:grpSpPr>
          <p:sp>
            <p:nvSpPr>
              <p:cNvPr id="152" name="Oval 151">
                <a:extLst>
                  <a:ext uri="{FF2B5EF4-FFF2-40B4-BE49-F238E27FC236}">
                    <a16:creationId xmlns:a16="http://schemas.microsoft.com/office/drawing/2014/main" id="{45C89FCD-D789-5631-7440-E80BDF925391}"/>
                  </a:ext>
                </a:extLst>
              </p:cNvPr>
              <p:cNvSpPr/>
              <p:nvPr/>
            </p:nvSpPr>
            <p:spPr bwMode="auto">
              <a:xfrm>
                <a:off x="3305126" y="3950590"/>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3" name="Oval 152">
                <a:extLst>
                  <a:ext uri="{FF2B5EF4-FFF2-40B4-BE49-F238E27FC236}">
                    <a16:creationId xmlns:a16="http://schemas.microsoft.com/office/drawing/2014/main" id="{5A51EAE5-00B7-B637-1AFE-C5C68E5E95B9}"/>
                  </a:ext>
                </a:extLst>
              </p:cNvPr>
              <p:cNvSpPr/>
              <p:nvPr/>
            </p:nvSpPr>
            <p:spPr bwMode="auto">
              <a:xfrm>
                <a:off x="3818082" y="3950590"/>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4" name="Oval 153">
                <a:extLst>
                  <a:ext uri="{FF2B5EF4-FFF2-40B4-BE49-F238E27FC236}">
                    <a16:creationId xmlns:a16="http://schemas.microsoft.com/office/drawing/2014/main" id="{8B070B09-CE3F-73AA-7717-318A7DDB1C11}"/>
                  </a:ext>
                </a:extLst>
              </p:cNvPr>
              <p:cNvSpPr/>
              <p:nvPr/>
            </p:nvSpPr>
            <p:spPr bwMode="auto">
              <a:xfrm>
                <a:off x="3293975" y="4452395"/>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5" name="Oval 154">
                <a:extLst>
                  <a:ext uri="{FF2B5EF4-FFF2-40B4-BE49-F238E27FC236}">
                    <a16:creationId xmlns:a16="http://schemas.microsoft.com/office/drawing/2014/main" id="{A7F7C158-952D-9E90-C779-D1F488A6D626}"/>
                  </a:ext>
                </a:extLst>
              </p:cNvPr>
              <p:cNvSpPr/>
              <p:nvPr/>
            </p:nvSpPr>
            <p:spPr bwMode="auto">
              <a:xfrm>
                <a:off x="3806931" y="4452395"/>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6" name="Oval 155">
                <a:extLst>
                  <a:ext uri="{FF2B5EF4-FFF2-40B4-BE49-F238E27FC236}">
                    <a16:creationId xmlns:a16="http://schemas.microsoft.com/office/drawing/2014/main" id="{74546E0F-43D8-9382-A5C2-4C7C9259B6A2}"/>
                  </a:ext>
                </a:extLst>
              </p:cNvPr>
              <p:cNvSpPr/>
              <p:nvPr/>
            </p:nvSpPr>
            <p:spPr bwMode="auto">
              <a:xfrm>
                <a:off x="4353340" y="3777424"/>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7" name="Oval 156">
                <a:extLst>
                  <a:ext uri="{FF2B5EF4-FFF2-40B4-BE49-F238E27FC236}">
                    <a16:creationId xmlns:a16="http://schemas.microsoft.com/office/drawing/2014/main" id="{FAE6E990-F07C-D463-30F8-9D4E35CAD08D}"/>
                  </a:ext>
                </a:extLst>
              </p:cNvPr>
              <p:cNvSpPr/>
              <p:nvPr/>
            </p:nvSpPr>
            <p:spPr bwMode="auto">
              <a:xfrm>
                <a:off x="4402252" y="4630921"/>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8" name="Oval 157">
                <a:extLst>
                  <a:ext uri="{FF2B5EF4-FFF2-40B4-BE49-F238E27FC236}">
                    <a16:creationId xmlns:a16="http://schemas.microsoft.com/office/drawing/2014/main" id="{372369C0-051E-8F1F-8F0E-5851522D92FB}"/>
                  </a:ext>
                </a:extLst>
              </p:cNvPr>
              <p:cNvSpPr/>
              <p:nvPr/>
            </p:nvSpPr>
            <p:spPr bwMode="auto">
              <a:xfrm>
                <a:off x="4679210" y="4191306"/>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9" name="Oval 158">
                <a:extLst>
                  <a:ext uri="{FF2B5EF4-FFF2-40B4-BE49-F238E27FC236}">
                    <a16:creationId xmlns:a16="http://schemas.microsoft.com/office/drawing/2014/main" id="{EB372B0C-3108-E8CB-DC65-FE0F4DF7C4F5}"/>
                  </a:ext>
                </a:extLst>
              </p:cNvPr>
              <p:cNvSpPr/>
              <p:nvPr/>
            </p:nvSpPr>
            <p:spPr bwMode="auto">
              <a:xfrm>
                <a:off x="5158390" y="3949518"/>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0" name="Oval 159">
                <a:extLst>
                  <a:ext uri="{FF2B5EF4-FFF2-40B4-BE49-F238E27FC236}">
                    <a16:creationId xmlns:a16="http://schemas.microsoft.com/office/drawing/2014/main" id="{A8297CE5-E23E-4804-26DB-EB75017BEFDE}"/>
                  </a:ext>
                </a:extLst>
              </p:cNvPr>
              <p:cNvSpPr/>
              <p:nvPr/>
            </p:nvSpPr>
            <p:spPr bwMode="auto">
              <a:xfrm>
                <a:off x="5149598" y="4455075"/>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1" name="Oval 160">
                <a:extLst>
                  <a:ext uri="{FF2B5EF4-FFF2-40B4-BE49-F238E27FC236}">
                    <a16:creationId xmlns:a16="http://schemas.microsoft.com/office/drawing/2014/main" id="{4FE350F3-C54F-3FD3-7BEB-0D884CA86623}"/>
                  </a:ext>
                </a:extLst>
              </p:cNvPr>
              <p:cNvSpPr/>
              <p:nvPr/>
            </p:nvSpPr>
            <p:spPr bwMode="auto">
              <a:xfrm>
                <a:off x="4542929" y="3259321"/>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2" name="Oval 161">
                <a:extLst>
                  <a:ext uri="{FF2B5EF4-FFF2-40B4-BE49-F238E27FC236}">
                    <a16:creationId xmlns:a16="http://schemas.microsoft.com/office/drawing/2014/main" id="{A3D1CAD9-B15E-608E-00E2-D6955E855EC7}"/>
                  </a:ext>
                </a:extLst>
              </p:cNvPr>
              <p:cNvSpPr/>
              <p:nvPr/>
            </p:nvSpPr>
            <p:spPr bwMode="auto">
              <a:xfrm>
                <a:off x="5074863" y="3158209"/>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3" name="Oval 162">
                <a:extLst>
                  <a:ext uri="{FF2B5EF4-FFF2-40B4-BE49-F238E27FC236}">
                    <a16:creationId xmlns:a16="http://schemas.microsoft.com/office/drawing/2014/main" id="{39A847FA-5FCF-DA26-C4BA-F65E4D54088B}"/>
                  </a:ext>
                </a:extLst>
              </p:cNvPr>
              <p:cNvSpPr/>
              <p:nvPr/>
            </p:nvSpPr>
            <p:spPr bwMode="auto">
              <a:xfrm>
                <a:off x="4160463" y="2872459"/>
                <a:ext cx="226239" cy="22624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sp>
        <p:nvSpPr>
          <p:cNvPr id="178" name="TextBox 177">
            <a:extLst>
              <a:ext uri="{FF2B5EF4-FFF2-40B4-BE49-F238E27FC236}">
                <a16:creationId xmlns:a16="http://schemas.microsoft.com/office/drawing/2014/main" id="{DA4E8351-A96C-4CA0-4C9D-2240D02AD1F0}"/>
              </a:ext>
            </a:extLst>
          </p:cNvPr>
          <p:cNvSpPr txBox="1"/>
          <p:nvPr/>
        </p:nvSpPr>
        <p:spPr>
          <a:xfrm>
            <a:off x="8499707" y="4910281"/>
            <a:ext cx="2838960" cy="1446550"/>
          </a:xfrm>
          <a:prstGeom prst="rect">
            <a:avLst/>
          </a:prstGeom>
          <a:noFill/>
        </p:spPr>
        <p:txBody>
          <a:bodyPr wrap="square" rtlCol="0">
            <a:spAutoFit/>
          </a:bodyPr>
          <a:lstStyle/>
          <a:p>
            <a:pPr algn="ctr"/>
            <a:r>
              <a:rPr lang="en-US" sz="3200" dirty="0">
                <a:solidFill>
                  <a:srgbClr val="BA5F83"/>
                </a:solidFill>
                <a:latin typeface="Franklin Gothic Medium" panose="020B0603020102020204" pitchFamily="34" charset="0"/>
              </a:rPr>
              <a:t>Edge level</a:t>
            </a:r>
          </a:p>
          <a:p>
            <a:pPr algn="ctr"/>
            <a:r>
              <a:rPr lang="en-US" sz="2800" i="1" dirty="0">
                <a:solidFill>
                  <a:srgbClr val="595959"/>
                </a:solidFill>
                <a:latin typeface="Franklin Gothic Medium" panose="020B0603020102020204" pitchFamily="34" charset="0"/>
              </a:rPr>
              <a:t>e.g. strength of </a:t>
            </a:r>
            <a:br>
              <a:rPr lang="en-US" sz="2800" i="1" dirty="0">
                <a:solidFill>
                  <a:srgbClr val="595959"/>
                </a:solidFill>
                <a:latin typeface="Franklin Gothic Medium" panose="020B0603020102020204" pitchFamily="34" charset="0"/>
              </a:rPr>
            </a:br>
            <a:r>
              <a:rPr lang="en-US" sz="2800" i="1" dirty="0">
                <a:solidFill>
                  <a:srgbClr val="595959"/>
                </a:solidFill>
                <a:latin typeface="Franklin Gothic Medium" panose="020B0603020102020204" pitchFamily="34" charset="0"/>
              </a:rPr>
              <a:t>a bond</a:t>
            </a:r>
          </a:p>
        </p:txBody>
      </p:sp>
    </p:spTree>
    <p:extLst>
      <p:ext uri="{BB962C8B-B14F-4D97-AF65-F5344CB8AC3E}">
        <p14:creationId xmlns:p14="http://schemas.microsoft.com/office/powerpoint/2010/main" val="1573093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Graph networks enabled Alpha Fold (node level)</a:t>
            </a:r>
          </a:p>
        </p:txBody>
      </p:sp>
      <p:pic>
        <p:nvPicPr>
          <p:cNvPr id="2" name="Picture 2" descr="https://upload.wikimedia.org/wikipedia/en/3/3c/AlphaFold_2_block_design.png">
            <a:extLst>
              <a:ext uri="{FF2B5EF4-FFF2-40B4-BE49-F238E27FC236}">
                <a16:creationId xmlns:a16="http://schemas.microsoft.com/office/drawing/2014/main" id="{724FA1E0-A40B-ECA3-050C-A9FBFEFBA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268" y="1689572"/>
            <a:ext cx="11563465" cy="453705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E418DB49-6C1F-BA25-1F64-9D591A724E19}"/>
              </a:ext>
            </a:extLst>
          </p:cNvPr>
          <p:cNvSpPr txBox="1">
            <a:spLocks/>
          </p:cNvSpPr>
          <p:nvPr/>
        </p:nvSpPr>
        <p:spPr bwMode="auto">
          <a:xfrm>
            <a:off x="211291" y="906867"/>
            <a:ext cx="1176941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Protein as a graph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with amino acids (nodes) linked by edges</a:t>
            </a:r>
          </a:p>
        </p:txBody>
      </p:sp>
      <p:sp>
        <p:nvSpPr>
          <p:cNvPr id="4" name="Title 1">
            <a:extLst>
              <a:ext uri="{FF2B5EF4-FFF2-40B4-BE49-F238E27FC236}">
                <a16:creationId xmlns:a16="http://schemas.microsoft.com/office/drawing/2014/main" id="{461D836A-DBCD-5D00-226A-49A2CA3156CA}"/>
              </a:ext>
            </a:extLst>
          </p:cNvPr>
          <p:cNvSpPr txBox="1">
            <a:spLocks/>
          </p:cNvSpPr>
          <p:nvPr/>
        </p:nvSpPr>
        <p:spPr bwMode="auto">
          <a:xfrm>
            <a:off x="211291" y="6001381"/>
            <a:ext cx="1176941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Used to calculate interactions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between parts of the protein</a:t>
            </a:r>
          </a:p>
        </p:txBody>
      </p:sp>
    </p:spTree>
    <p:extLst>
      <p:ext uri="{BB962C8B-B14F-4D97-AF65-F5344CB8AC3E}">
        <p14:creationId xmlns:p14="http://schemas.microsoft.com/office/powerpoint/2010/main" val="1060518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Deep learning with graphs</a:t>
            </a:r>
          </a:p>
        </p:txBody>
      </p:sp>
      <p:sp>
        <p:nvSpPr>
          <p:cNvPr id="3" name="Title 1">
            <a:extLst>
              <a:ext uri="{FF2B5EF4-FFF2-40B4-BE49-F238E27FC236}">
                <a16:creationId xmlns:a16="http://schemas.microsoft.com/office/drawing/2014/main" id="{E418DB49-6C1F-BA25-1F64-9D591A724E19}"/>
              </a:ext>
            </a:extLst>
          </p:cNvPr>
          <p:cNvSpPr txBox="1">
            <a:spLocks/>
          </p:cNvSpPr>
          <p:nvPr/>
        </p:nvSpPr>
        <p:spPr bwMode="auto">
          <a:xfrm>
            <a:off x="211291" y="906867"/>
            <a:ext cx="1176941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Include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adjacency matrix as features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in a standard neural network</a:t>
            </a:r>
          </a:p>
        </p:txBody>
      </p:sp>
      <p:sp>
        <p:nvSpPr>
          <p:cNvPr id="4" name="Title 1">
            <a:extLst>
              <a:ext uri="{FF2B5EF4-FFF2-40B4-BE49-F238E27FC236}">
                <a16:creationId xmlns:a16="http://schemas.microsoft.com/office/drawing/2014/main" id="{461D836A-DBCD-5D00-226A-49A2CA3156CA}"/>
              </a:ext>
            </a:extLst>
          </p:cNvPr>
          <p:cNvSpPr txBox="1">
            <a:spLocks/>
          </p:cNvSpPr>
          <p:nvPr/>
        </p:nvSpPr>
        <p:spPr bwMode="auto">
          <a:xfrm>
            <a:off x="211291" y="6001381"/>
            <a:ext cx="1176941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Issues: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fixed size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and sensitive to the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order of nodes</a:t>
            </a:r>
          </a:p>
        </p:txBody>
      </p:sp>
      <p:graphicFrame>
        <p:nvGraphicFramePr>
          <p:cNvPr id="5" name="Table 4">
            <a:extLst>
              <a:ext uri="{FF2B5EF4-FFF2-40B4-BE49-F238E27FC236}">
                <a16:creationId xmlns:a16="http://schemas.microsoft.com/office/drawing/2014/main" id="{BCEAB57E-8E20-C8BF-D773-17439F479C32}"/>
              </a:ext>
            </a:extLst>
          </p:cNvPr>
          <p:cNvGraphicFramePr>
            <a:graphicFrameLocks noGrp="1"/>
          </p:cNvGraphicFramePr>
          <p:nvPr>
            <p:extLst>
              <p:ext uri="{D42A27DB-BD31-4B8C-83A1-F6EECF244321}">
                <p14:modId xmlns:p14="http://schemas.microsoft.com/office/powerpoint/2010/main" val="3276645725"/>
              </p:ext>
            </p:extLst>
          </p:nvPr>
        </p:nvGraphicFramePr>
        <p:xfrm>
          <a:off x="2371730" y="1479321"/>
          <a:ext cx="3600000" cy="36000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345874210"/>
                    </a:ext>
                  </a:extLst>
                </a:gridCol>
                <a:gridCol w="540000">
                  <a:extLst>
                    <a:ext uri="{9D8B030D-6E8A-4147-A177-3AD203B41FA5}">
                      <a16:colId xmlns:a16="http://schemas.microsoft.com/office/drawing/2014/main" val="2812144298"/>
                    </a:ext>
                  </a:extLst>
                </a:gridCol>
                <a:gridCol w="540000">
                  <a:extLst>
                    <a:ext uri="{9D8B030D-6E8A-4147-A177-3AD203B41FA5}">
                      <a16:colId xmlns:a16="http://schemas.microsoft.com/office/drawing/2014/main" val="3634572385"/>
                    </a:ext>
                  </a:extLst>
                </a:gridCol>
                <a:gridCol w="540000">
                  <a:extLst>
                    <a:ext uri="{9D8B030D-6E8A-4147-A177-3AD203B41FA5}">
                      <a16:colId xmlns:a16="http://schemas.microsoft.com/office/drawing/2014/main" val="3963681740"/>
                    </a:ext>
                  </a:extLst>
                </a:gridCol>
                <a:gridCol w="540000">
                  <a:extLst>
                    <a:ext uri="{9D8B030D-6E8A-4147-A177-3AD203B41FA5}">
                      <a16:colId xmlns:a16="http://schemas.microsoft.com/office/drawing/2014/main" val="1239972123"/>
                    </a:ext>
                  </a:extLst>
                </a:gridCol>
                <a:gridCol w="540000">
                  <a:extLst>
                    <a:ext uri="{9D8B030D-6E8A-4147-A177-3AD203B41FA5}">
                      <a16:colId xmlns:a16="http://schemas.microsoft.com/office/drawing/2014/main" val="2830058323"/>
                    </a:ext>
                  </a:extLst>
                </a:gridCol>
              </a:tblGrid>
              <a:tr h="900000">
                <a:tc>
                  <a:txBody>
                    <a:bodyPr/>
                    <a:lstStyle/>
                    <a:p>
                      <a:pPr algn="l"/>
                      <a:endParaRPr lang="en-US" sz="4000" b="0" dirty="0">
                        <a:solidFill>
                          <a:srgbClr val="595959"/>
                        </a:solidFill>
                        <a:latin typeface="Franklin Gothic Medium" panose="020B0603020102020204" pitchFamily="34" charset="0"/>
                      </a:endParaRPr>
                    </a:p>
                  </a:txBody>
                  <a:tcPr marL="0" marR="3600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400" b="1" dirty="0">
                          <a:solidFill>
                            <a:srgbClr val="595959"/>
                          </a:solidFill>
                          <a:latin typeface="Franklin Gothic Medium" panose="020B0603020102020204" pitchFamily="34" charset="0"/>
                        </a:rPr>
                        <a:t>0</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400" b="1" dirty="0">
                          <a:solidFill>
                            <a:srgbClr val="595959"/>
                          </a:solidFill>
                          <a:latin typeface="Franklin Gothic Medium" panose="020B0603020102020204" pitchFamily="34" charset="0"/>
                        </a:rPr>
                        <a:t>1</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400" b="1" dirty="0">
                          <a:solidFill>
                            <a:srgbClr val="595959"/>
                          </a:solidFill>
                          <a:latin typeface="Franklin Gothic Medium" panose="020B0603020102020204" pitchFamily="34" charset="0"/>
                        </a:rPr>
                        <a:t>2</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400" b="1" dirty="0">
                          <a:solidFill>
                            <a:srgbClr val="595959"/>
                          </a:solidFill>
                          <a:latin typeface="Franklin Gothic Medium" panose="020B0603020102020204" pitchFamily="34" charset="0"/>
                        </a:rPr>
                        <a:t>3</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400" b="1" dirty="0">
                          <a:solidFill>
                            <a:srgbClr val="595959"/>
                          </a:solidFill>
                          <a:latin typeface="Franklin Gothic Medium" panose="020B0603020102020204" pitchFamily="34" charset="0"/>
                        </a:rPr>
                        <a:t>4</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4342501"/>
                  </a:ext>
                </a:extLst>
              </a:tr>
              <a:tr h="540000">
                <a:tc>
                  <a:txBody>
                    <a:bodyPr/>
                    <a:lstStyle/>
                    <a:p>
                      <a:pPr algn="r"/>
                      <a:r>
                        <a:rPr lang="en-US" sz="2400" b="1" dirty="0">
                          <a:solidFill>
                            <a:srgbClr val="595959"/>
                          </a:solidFill>
                          <a:latin typeface="Franklin Gothic Medium" panose="020B0603020102020204" pitchFamily="34" charset="0"/>
                        </a:rPr>
                        <a:t>0</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2497191012"/>
                  </a:ext>
                </a:extLst>
              </a:tr>
              <a:tr h="540000">
                <a:tc>
                  <a:txBody>
                    <a:bodyPr/>
                    <a:lstStyle/>
                    <a:p>
                      <a:pPr algn="r"/>
                      <a:r>
                        <a:rPr lang="en-US" sz="2400" b="1" dirty="0">
                          <a:solidFill>
                            <a:srgbClr val="595959"/>
                          </a:solidFill>
                          <a:latin typeface="Franklin Gothic Medium" panose="020B0603020102020204" pitchFamily="34" charset="0"/>
                        </a:rPr>
                        <a:t>1</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160999180"/>
                  </a:ext>
                </a:extLst>
              </a:tr>
              <a:tr h="540000">
                <a:tc>
                  <a:txBody>
                    <a:bodyPr/>
                    <a:lstStyle/>
                    <a:p>
                      <a:pPr algn="r"/>
                      <a:r>
                        <a:rPr lang="en-US" sz="2400" b="1" dirty="0">
                          <a:solidFill>
                            <a:srgbClr val="595959"/>
                          </a:solidFill>
                          <a:latin typeface="Franklin Gothic Medium" panose="020B0603020102020204" pitchFamily="34" charset="0"/>
                        </a:rPr>
                        <a:t>2</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extLst>
                  <a:ext uri="{0D108BD9-81ED-4DB2-BD59-A6C34878D82A}">
                    <a16:rowId xmlns:a16="http://schemas.microsoft.com/office/drawing/2014/main" val="1445526586"/>
                  </a:ext>
                </a:extLst>
              </a:tr>
              <a:tr h="540000">
                <a:tc>
                  <a:txBody>
                    <a:bodyPr/>
                    <a:lstStyle/>
                    <a:p>
                      <a:pPr algn="r"/>
                      <a:r>
                        <a:rPr lang="en-US" sz="2400" b="1" dirty="0">
                          <a:solidFill>
                            <a:srgbClr val="595959"/>
                          </a:solidFill>
                          <a:latin typeface="Franklin Gothic Medium" panose="020B0603020102020204" pitchFamily="34" charset="0"/>
                        </a:rPr>
                        <a:t>3</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extLst>
                  <a:ext uri="{0D108BD9-81ED-4DB2-BD59-A6C34878D82A}">
                    <a16:rowId xmlns:a16="http://schemas.microsoft.com/office/drawing/2014/main" val="1547660156"/>
                  </a:ext>
                </a:extLst>
              </a:tr>
              <a:tr h="540000">
                <a:tc>
                  <a:txBody>
                    <a:bodyPr/>
                    <a:lstStyle/>
                    <a:p>
                      <a:pPr algn="r"/>
                      <a:r>
                        <a:rPr lang="en-US" sz="2400" b="1" dirty="0">
                          <a:solidFill>
                            <a:srgbClr val="595959"/>
                          </a:solidFill>
                          <a:latin typeface="Franklin Gothic Medium" panose="020B0603020102020204" pitchFamily="34" charset="0"/>
                        </a:rPr>
                        <a:t>4</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3913821752"/>
                  </a:ext>
                </a:extLst>
              </a:tr>
            </a:tbl>
          </a:graphicData>
        </a:graphic>
      </p:graphicFrame>
      <p:grpSp>
        <p:nvGrpSpPr>
          <p:cNvPr id="58" name="Group 57">
            <a:extLst>
              <a:ext uri="{FF2B5EF4-FFF2-40B4-BE49-F238E27FC236}">
                <a16:creationId xmlns:a16="http://schemas.microsoft.com/office/drawing/2014/main" id="{6EFB5553-EE00-397B-0240-F2D7BFC70A84}"/>
              </a:ext>
            </a:extLst>
          </p:cNvPr>
          <p:cNvGrpSpPr/>
          <p:nvPr/>
        </p:nvGrpSpPr>
        <p:grpSpPr>
          <a:xfrm>
            <a:off x="310468" y="2524866"/>
            <a:ext cx="2145322" cy="2166184"/>
            <a:chOff x="761726" y="2502777"/>
            <a:chExt cx="2145322" cy="2166184"/>
          </a:xfrm>
        </p:grpSpPr>
        <p:cxnSp>
          <p:nvCxnSpPr>
            <p:cNvPr id="7" name="Straight Connector 6">
              <a:extLst>
                <a:ext uri="{FF2B5EF4-FFF2-40B4-BE49-F238E27FC236}">
                  <a16:creationId xmlns:a16="http://schemas.microsoft.com/office/drawing/2014/main" id="{E7982F07-6B2A-5362-BD30-A09F9D47AD9D}"/>
                </a:ext>
              </a:extLst>
            </p:cNvPr>
            <p:cNvCxnSpPr>
              <a:cxnSpLocks/>
            </p:cNvCxnSpPr>
            <p:nvPr/>
          </p:nvCxnSpPr>
          <p:spPr bwMode="auto">
            <a:xfrm>
              <a:off x="1009719" y="3012025"/>
              <a:ext cx="836298" cy="188953"/>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BD89322E-9869-9748-B868-583BAEF8F4CB}"/>
                </a:ext>
              </a:extLst>
            </p:cNvPr>
            <p:cNvCxnSpPr>
              <a:cxnSpLocks/>
            </p:cNvCxnSpPr>
            <p:nvPr/>
          </p:nvCxnSpPr>
          <p:spPr bwMode="auto">
            <a:xfrm flipH="1">
              <a:off x="1833317" y="2731719"/>
              <a:ext cx="584172" cy="469259"/>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D2B86B08-6A1B-E6E4-E533-E4BB6761AA65}"/>
                </a:ext>
              </a:extLst>
            </p:cNvPr>
            <p:cNvCxnSpPr>
              <a:cxnSpLocks/>
            </p:cNvCxnSpPr>
            <p:nvPr/>
          </p:nvCxnSpPr>
          <p:spPr bwMode="auto">
            <a:xfrm flipH="1">
              <a:off x="1370902" y="3191453"/>
              <a:ext cx="471940" cy="123219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FCC04EFD-F3A6-94B5-9505-410A5F49A28A}"/>
                </a:ext>
              </a:extLst>
            </p:cNvPr>
            <p:cNvCxnSpPr>
              <a:cxnSpLocks/>
            </p:cNvCxnSpPr>
            <p:nvPr/>
          </p:nvCxnSpPr>
          <p:spPr bwMode="auto">
            <a:xfrm flipH="1">
              <a:off x="1370902" y="4128064"/>
              <a:ext cx="1288152" cy="295579"/>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6F60513B-6C2A-CA07-E12A-E2053DA85B96}"/>
                </a:ext>
              </a:extLst>
            </p:cNvPr>
            <p:cNvCxnSpPr>
              <a:cxnSpLocks/>
            </p:cNvCxnSpPr>
            <p:nvPr/>
          </p:nvCxnSpPr>
          <p:spPr bwMode="auto">
            <a:xfrm flipH="1" flipV="1">
              <a:off x="2417517" y="2743778"/>
              <a:ext cx="244475" cy="1406525"/>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346F4358-1C80-2121-C6D3-1C6B65FC97A9}"/>
                </a:ext>
              </a:extLst>
            </p:cNvPr>
            <p:cNvCxnSpPr>
              <a:cxnSpLocks/>
            </p:cNvCxnSpPr>
            <p:nvPr/>
          </p:nvCxnSpPr>
          <p:spPr bwMode="auto">
            <a:xfrm flipH="1">
              <a:off x="998292" y="2753303"/>
              <a:ext cx="1435100" cy="263525"/>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F93E68A6-B2C8-3F66-A0B7-5F95014A967B}"/>
                </a:ext>
              </a:extLst>
            </p:cNvPr>
            <p:cNvCxnSpPr>
              <a:cxnSpLocks/>
            </p:cNvCxnSpPr>
            <p:nvPr/>
          </p:nvCxnSpPr>
          <p:spPr bwMode="auto">
            <a:xfrm flipH="1" flipV="1">
              <a:off x="982417" y="3032703"/>
              <a:ext cx="400050" cy="141605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19" name="Oval 18">
              <a:extLst>
                <a:ext uri="{FF2B5EF4-FFF2-40B4-BE49-F238E27FC236}">
                  <a16:creationId xmlns:a16="http://schemas.microsoft.com/office/drawing/2014/main" id="{2BF5FD20-E128-14D8-ECBE-CF6AA649EA3F}"/>
                </a:ext>
              </a:extLst>
            </p:cNvPr>
            <p:cNvSpPr/>
            <p:nvPr/>
          </p:nvSpPr>
          <p:spPr bwMode="auto">
            <a:xfrm>
              <a:off x="761726" y="2764032"/>
              <a:ext cx="495986" cy="49320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595959"/>
                  </a:solidFill>
                  <a:latin typeface="Franklin Gothic Medium" panose="020B0603020102020204" pitchFamily="34" charset="0"/>
                  <a:ea typeface="ＭＳ Ｐゴシック" charset="-128"/>
                  <a:cs typeface="ＭＳ Ｐゴシック" charset="-128"/>
                </a:rPr>
                <a:t>0</a:t>
              </a:r>
              <a:endPar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20" name="Oval 19">
              <a:extLst>
                <a:ext uri="{FF2B5EF4-FFF2-40B4-BE49-F238E27FC236}">
                  <a16:creationId xmlns:a16="http://schemas.microsoft.com/office/drawing/2014/main" id="{234E1A6A-1982-798B-5D13-74881D4814A7}"/>
                </a:ext>
              </a:extLst>
            </p:cNvPr>
            <p:cNvSpPr/>
            <p:nvPr/>
          </p:nvSpPr>
          <p:spPr bwMode="auto">
            <a:xfrm>
              <a:off x="2169497" y="2502777"/>
              <a:ext cx="495986" cy="49320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a:t>
              </a:r>
            </a:p>
          </p:txBody>
        </p:sp>
        <p:sp>
          <p:nvSpPr>
            <p:cNvPr id="21" name="Oval 20">
              <a:extLst>
                <a:ext uri="{FF2B5EF4-FFF2-40B4-BE49-F238E27FC236}">
                  <a16:creationId xmlns:a16="http://schemas.microsoft.com/office/drawing/2014/main" id="{2FC3D2E3-993D-762A-3F9B-238615BBA64E}"/>
                </a:ext>
              </a:extLst>
            </p:cNvPr>
            <p:cNvSpPr/>
            <p:nvPr/>
          </p:nvSpPr>
          <p:spPr bwMode="auto">
            <a:xfrm>
              <a:off x="1122909" y="4175761"/>
              <a:ext cx="495986" cy="49320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a:t>
              </a:r>
            </a:p>
          </p:txBody>
        </p:sp>
        <p:sp>
          <p:nvSpPr>
            <p:cNvPr id="22" name="Oval 21">
              <a:extLst>
                <a:ext uri="{FF2B5EF4-FFF2-40B4-BE49-F238E27FC236}">
                  <a16:creationId xmlns:a16="http://schemas.microsoft.com/office/drawing/2014/main" id="{99221B8D-992A-E1AC-4683-3715C643F761}"/>
                </a:ext>
              </a:extLst>
            </p:cNvPr>
            <p:cNvSpPr/>
            <p:nvPr/>
          </p:nvSpPr>
          <p:spPr bwMode="auto">
            <a:xfrm>
              <a:off x="2411062" y="3880071"/>
              <a:ext cx="495986" cy="49320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a:t>
              </a:r>
            </a:p>
          </p:txBody>
        </p:sp>
        <p:sp>
          <p:nvSpPr>
            <p:cNvPr id="23" name="Oval 22">
              <a:extLst>
                <a:ext uri="{FF2B5EF4-FFF2-40B4-BE49-F238E27FC236}">
                  <a16:creationId xmlns:a16="http://schemas.microsoft.com/office/drawing/2014/main" id="{037751AA-63EA-BEA8-6713-D17FE96F6076}"/>
                </a:ext>
              </a:extLst>
            </p:cNvPr>
            <p:cNvSpPr/>
            <p:nvPr/>
          </p:nvSpPr>
          <p:spPr bwMode="auto">
            <a:xfrm>
              <a:off x="1593815" y="2940436"/>
              <a:ext cx="495986" cy="49320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a:t>
              </a:r>
            </a:p>
          </p:txBody>
        </p:sp>
      </p:grpSp>
      <p:graphicFrame>
        <p:nvGraphicFramePr>
          <p:cNvPr id="54" name="Table 53">
            <a:extLst>
              <a:ext uri="{FF2B5EF4-FFF2-40B4-BE49-F238E27FC236}">
                <a16:creationId xmlns:a16="http://schemas.microsoft.com/office/drawing/2014/main" id="{7D10E5A6-A116-059A-B11E-C366BA68E4F4}"/>
              </a:ext>
            </a:extLst>
          </p:cNvPr>
          <p:cNvGraphicFramePr>
            <a:graphicFrameLocks noGrp="1"/>
          </p:cNvGraphicFramePr>
          <p:nvPr>
            <p:extLst>
              <p:ext uri="{D42A27DB-BD31-4B8C-83A1-F6EECF244321}">
                <p14:modId xmlns:p14="http://schemas.microsoft.com/office/powerpoint/2010/main" val="4227820018"/>
              </p:ext>
            </p:extLst>
          </p:nvPr>
        </p:nvGraphicFramePr>
        <p:xfrm>
          <a:off x="5632097" y="1479321"/>
          <a:ext cx="3629171" cy="3600000"/>
        </p:xfrm>
        <a:graphic>
          <a:graphicData uri="http://schemas.openxmlformats.org/drawingml/2006/table">
            <a:tbl>
              <a:tblPr firstRow="1" bandRow="1">
                <a:tableStyleId>{5C22544A-7EE6-4342-B048-85BDC9FD1C3A}</a:tableStyleId>
              </a:tblPr>
              <a:tblGrid>
                <a:gridCol w="900000">
                  <a:extLst>
                    <a:ext uri="{9D8B030D-6E8A-4147-A177-3AD203B41FA5}">
                      <a16:colId xmlns:a16="http://schemas.microsoft.com/office/drawing/2014/main" val="345874210"/>
                    </a:ext>
                  </a:extLst>
                </a:gridCol>
                <a:gridCol w="540000">
                  <a:extLst>
                    <a:ext uri="{9D8B030D-6E8A-4147-A177-3AD203B41FA5}">
                      <a16:colId xmlns:a16="http://schemas.microsoft.com/office/drawing/2014/main" val="2812144298"/>
                    </a:ext>
                  </a:extLst>
                </a:gridCol>
                <a:gridCol w="540000">
                  <a:extLst>
                    <a:ext uri="{9D8B030D-6E8A-4147-A177-3AD203B41FA5}">
                      <a16:colId xmlns:a16="http://schemas.microsoft.com/office/drawing/2014/main" val="3634572385"/>
                    </a:ext>
                  </a:extLst>
                </a:gridCol>
                <a:gridCol w="540000">
                  <a:extLst>
                    <a:ext uri="{9D8B030D-6E8A-4147-A177-3AD203B41FA5}">
                      <a16:colId xmlns:a16="http://schemas.microsoft.com/office/drawing/2014/main" val="3963681740"/>
                    </a:ext>
                  </a:extLst>
                </a:gridCol>
                <a:gridCol w="540000">
                  <a:extLst>
                    <a:ext uri="{9D8B030D-6E8A-4147-A177-3AD203B41FA5}">
                      <a16:colId xmlns:a16="http://schemas.microsoft.com/office/drawing/2014/main" val="1239972123"/>
                    </a:ext>
                  </a:extLst>
                </a:gridCol>
                <a:gridCol w="507771">
                  <a:extLst>
                    <a:ext uri="{9D8B030D-6E8A-4147-A177-3AD203B41FA5}">
                      <a16:colId xmlns:a16="http://schemas.microsoft.com/office/drawing/2014/main" val="2830058323"/>
                    </a:ext>
                  </a:extLst>
                </a:gridCol>
                <a:gridCol w="61400">
                  <a:extLst>
                    <a:ext uri="{9D8B030D-6E8A-4147-A177-3AD203B41FA5}">
                      <a16:colId xmlns:a16="http://schemas.microsoft.com/office/drawing/2014/main" val="368014343"/>
                    </a:ext>
                  </a:extLst>
                </a:gridCol>
              </a:tblGrid>
              <a:tr h="900000">
                <a:tc>
                  <a:txBody>
                    <a:bodyPr/>
                    <a:lstStyle/>
                    <a:p>
                      <a:pPr algn="l"/>
                      <a:endParaRPr lang="en-US" sz="4000" b="0" dirty="0">
                        <a:solidFill>
                          <a:srgbClr val="595959"/>
                        </a:solidFill>
                        <a:latin typeface="Franklin Gothic Medium" panose="020B0603020102020204" pitchFamily="34" charset="0"/>
                      </a:endParaRPr>
                    </a:p>
                  </a:txBody>
                  <a:tcPr marL="0" marR="3600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b="1" dirty="0">
                        <a:solidFill>
                          <a:srgbClr val="595959"/>
                        </a:solidFill>
                        <a:latin typeface="Franklin Gothic Medium" panose="020B0603020102020204" pitchFamily="34" charset="0"/>
                      </a:endParaRP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b="1" dirty="0">
                        <a:solidFill>
                          <a:srgbClr val="595959"/>
                        </a:solidFill>
                        <a:latin typeface="Franklin Gothic Medium" panose="020B0603020102020204" pitchFamily="34" charset="0"/>
                      </a:endParaRP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b="1" dirty="0">
                        <a:solidFill>
                          <a:srgbClr val="595959"/>
                        </a:solidFill>
                        <a:latin typeface="Franklin Gothic Medium" panose="020B0603020102020204" pitchFamily="34" charset="0"/>
                      </a:endParaRP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2400" b="1" dirty="0">
                        <a:solidFill>
                          <a:srgbClr val="595959"/>
                        </a:solidFill>
                        <a:latin typeface="Franklin Gothic Medium" panose="020B0603020102020204" pitchFamily="34" charset="0"/>
                      </a:endParaRP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a:endParaRPr lang="en-US" sz="2400" b="1" dirty="0">
                        <a:solidFill>
                          <a:srgbClr val="595959"/>
                        </a:solidFill>
                        <a:latin typeface="Franklin Gothic Medium" panose="020B0603020102020204" pitchFamily="34" charset="0"/>
                      </a:endParaRP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94342501"/>
                  </a:ext>
                </a:extLst>
              </a:tr>
              <a:tr h="540000">
                <a:tc>
                  <a:txBody>
                    <a:bodyPr/>
                    <a:lstStyle/>
                    <a:p>
                      <a:pPr algn="r"/>
                      <a:endParaRPr lang="en-US" sz="2400" b="1" dirty="0">
                        <a:solidFill>
                          <a:srgbClr val="595959"/>
                        </a:solidFill>
                        <a:latin typeface="Franklin Gothic Medium" panose="020B0603020102020204" pitchFamily="34" charset="0"/>
                      </a:endParaRPr>
                    </a:p>
                  </a:txBody>
                  <a:tcPr marL="0" marR="108000" marT="0" marB="0" anchor="ctr">
                    <a:lnL w="127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solidFill>
                        <a:schemeClr val="bg1">
                          <a:lumMod val="75000"/>
                          <a:lumOff val="2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38100" cap="flat" cmpd="sng" algn="ctr">
                      <a:solidFill>
                        <a:schemeClr val="bg1">
                          <a:lumMod val="75000"/>
                          <a:lumOff val="2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2400" dirty="0">
                        <a:solidFill>
                          <a:srgbClr val="595959"/>
                        </a:solidFill>
                        <a:latin typeface="Franklin Gothic Medium" panose="020B0603020102020204" pitchFamily="34" charset="0"/>
                      </a:endParaRP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497191012"/>
                  </a:ext>
                </a:extLst>
              </a:tr>
              <a:tr h="540000">
                <a:tc>
                  <a:txBody>
                    <a:bodyPr/>
                    <a:lstStyle/>
                    <a:p>
                      <a:pPr algn="r"/>
                      <a:endParaRPr lang="en-US" sz="2400" b="1" dirty="0">
                        <a:solidFill>
                          <a:srgbClr val="595959"/>
                        </a:solidFill>
                        <a:latin typeface="Franklin Gothic Medium" panose="020B0603020102020204" pitchFamily="34" charset="0"/>
                      </a:endParaRPr>
                    </a:p>
                  </a:txBody>
                  <a:tcPr marL="0" marR="108000" marT="0" marB="0" anchor="ctr">
                    <a:lnL w="127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2400" dirty="0">
                        <a:solidFill>
                          <a:srgbClr val="595959"/>
                        </a:solidFill>
                        <a:latin typeface="Franklin Gothic Medium" panose="020B0603020102020204" pitchFamily="34" charset="0"/>
                      </a:endParaRP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160999180"/>
                  </a:ext>
                </a:extLst>
              </a:tr>
              <a:tr h="540000">
                <a:tc>
                  <a:txBody>
                    <a:bodyPr/>
                    <a:lstStyle/>
                    <a:p>
                      <a:pPr algn="r"/>
                      <a:endParaRPr lang="en-US" sz="2400" b="1" dirty="0">
                        <a:solidFill>
                          <a:srgbClr val="595959"/>
                        </a:solidFill>
                        <a:latin typeface="Franklin Gothic Medium" panose="020B0603020102020204" pitchFamily="34" charset="0"/>
                      </a:endParaRPr>
                    </a:p>
                  </a:txBody>
                  <a:tcPr marL="0" marR="108000" marT="0" marB="0" anchor="ctr">
                    <a:lnL w="127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2400" dirty="0">
                        <a:solidFill>
                          <a:srgbClr val="595959"/>
                        </a:solidFill>
                        <a:latin typeface="Franklin Gothic Medium" panose="020B0603020102020204" pitchFamily="34" charset="0"/>
                      </a:endParaRP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45526586"/>
                  </a:ext>
                </a:extLst>
              </a:tr>
              <a:tr h="540000">
                <a:tc>
                  <a:txBody>
                    <a:bodyPr/>
                    <a:lstStyle/>
                    <a:p>
                      <a:pPr algn="r"/>
                      <a:endParaRPr lang="en-US" sz="2400" b="1" dirty="0">
                        <a:solidFill>
                          <a:srgbClr val="595959"/>
                        </a:solidFill>
                        <a:latin typeface="Franklin Gothic Medium" panose="020B0603020102020204" pitchFamily="34" charset="0"/>
                      </a:endParaRPr>
                    </a:p>
                  </a:txBody>
                  <a:tcPr marL="0" marR="108000" marT="0" marB="0" anchor="ctr">
                    <a:lnL w="127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2400" dirty="0">
                        <a:solidFill>
                          <a:srgbClr val="595959"/>
                        </a:solidFill>
                        <a:latin typeface="Franklin Gothic Medium" panose="020B0603020102020204" pitchFamily="34" charset="0"/>
                      </a:endParaRP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547660156"/>
                  </a:ext>
                </a:extLst>
              </a:tr>
              <a:tr h="540000">
                <a:tc>
                  <a:txBody>
                    <a:bodyPr/>
                    <a:lstStyle/>
                    <a:p>
                      <a:pPr algn="r"/>
                      <a:endParaRPr lang="en-US" sz="2400" b="1" dirty="0">
                        <a:solidFill>
                          <a:srgbClr val="595959"/>
                        </a:solidFill>
                        <a:latin typeface="Franklin Gothic Medium" panose="020B0603020102020204" pitchFamily="34" charset="0"/>
                      </a:endParaRPr>
                    </a:p>
                  </a:txBody>
                  <a:tcPr marL="0" marR="108000" marT="0" marB="0" anchor="ctr">
                    <a:lnL w="127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b="1" i="0" dirty="0">
                          <a:solidFill>
                            <a:srgbClr val="6D9E99"/>
                          </a:solidFill>
                          <a:latin typeface="Franklin Gothic Demi" panose="020B0603020102020204" pitchFamily="34" charset="0"/>
                        </a:rPr>
                        <a:t>1</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400" dirty="0">
                          <a:solidFill>
                            <a:srgbClr val="595959"/>
                          </a:solidFill>
                          <a:latin typeface="Franklin Gothic Medium" panose="020B0603020102020204" pitchFamily="34" charset="0"/>
                        </a:rPr>
                        <a:t>0</a:t>
                      </a:r>
                    </a:p>
                  </a:txBody>
                  <a:tcPr marL="0" marR="0" marT="0" marB="0" anchor="ctr">
                    <a:lnL w="38100" cap="flat" cmpd="sng" algn="ctr">
                      <a:noFill/>
                      <a:prstDash val="solid"/>
                      <a:round/>
                      <a:headEnd type="none" w="med" len="med"/>
                      <a:tailEnd type="none" w="med" len="med"/>
                    </a:lnL>
                    <a:lnR w="38100" cap="flat" cmpd="sng" algn="ctr">
                      <a:solidFill>
                        <a:schemeClr val="bg1">
                          <a:lumMod val="75000"/>
                          <a:lumOff val="25000"/>
                        </a:schemeClr>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US" sz="2400" dirty="0">
                        <a:solidFill>
                          <a:srgbClr val="595959"/>
                        </a:solidFill>
                        <a:latin typeface="Franklin Gothic Medium" panose="020B0603020102020204" pitchFamily="34" charset="0"/>
                      </a:endParaRPr>
                    </a:p>
                  </a:txBody>
                  <a:tcPr marL="0" marR="0" marT="0" marB="0" anchor="ctr">
                    <a:lnL w="38100" cap="flat" cmpd="sng" algn="ctr">
                      <a:solidFill>
                        <a:schemeClr val="bg1">
                          <a:lumMod val="75000"/>
                          <a:lumOff val="25000"/>
                        </a:schemeClr>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13821752"/>
                  </a:ext>
                </a:extLst>
              </a:tr>
            </a:tbl>
          </a:graphicData>
        </a:graphic>
      </p:graphicFrame>
      <p:pic>
        <p:nvPicPr>
          <p:cNvPr id="59" name="Picture 58">
            <a:extLst>
              <a:ext uri="{FF2B5EF4-FFF2-40B4-BE49-F238E27FC236}">
                <a16:creationId xmlns:a16="http://schemas.microsoft.com/office/drawing/2014/main" id="{93D87A42-8223-5AA7-FFD3-9D0CF0A97D9F}"/>
              </a:ext>
            </a:extLst>
          </p:cNvPr>
          <p:cNvPicPr>
            <a:picLocks noChangeAspect="1"/>
          </p:cNvPicPr>
          <p:nvPr/>
        </p:nvPicPr>
        <p:blipFill>
          <a:blip r:embed="rId3"/>
          <a:stretch>
            <a:fillRect/>
          </a:stretch>
        </p:blipFill>
        <p:spPr>
          <a:xfrm rot="16200000">
            <a:off x="9068897" y="2606426"/>
            <a:ext cx="3110333" cy="2073555"/>
          </a:xfrm>
          <a:prstGeom prst="rect">
            <a:avLst/>
          </a:prstGeom>
        </p:spPr>
      </p:pic>
      <p:sp>
        <p:nvSpPr>
          <p:cNvPr id="61" name="Freeform 60">
            <a:extLst>
              <a:ext uri="{FF2B5EF4-FFF2-40B4-BE49-F238E27FC236}">
                <a16:creationId xmlns:a16="http://schemas.microsoft.com/office/drawing/2014/main" id="{EA1AEF7A-6C08-1FA3-2944-502EF79399E3}"/>
              </a:ext>
            </a:extLst>
          </p:cNvPr>
          <p:cNvSpPr/>
          <p:nvPr/>
        </p:nvSpPr>
        <p:spPr bwMode="auto">
          <a:xfrm>
            <a:off x="1982134" y="5336622"/>
            <a:ext cx="1846916" cy="315153"/>
          </a:xfrm>
          <a:custGeom>
            <a:avLst/>
            <a:gdLst>
              <a:gd name="connsiteX0" fmla="*/ 0 w 1352550"/>
              <a:gd name="connsiteY0" fmla="*/ 95250 h 648335"/>
              <a:gd name="connsiteX1" fmla="*/ 323850 w 1352550"/>
              <a:gd name="connsiteY1" fmla="*/ 647700 h 648335"/>
              <a:gd name="connsiteX2" fmla="*/ 1352550 w 1352550"/>
              <a:gd name="connsiteY2" fmla="*/ 0 h 648335"/>
            </a:gdLst>
            <a:ahLst/>
            <a:cxnLst>
              <a:cxn ang="0">
                <a:pos x="connsiteX0" y="connsiteY0"/>
              </a:cxn>
              <a:cxn ang="0">
                <a:pos x="connsiteX1" y="connsiteY1"/>
              </a:cxn>
              <a:cxn ang="0">
                <a:pos x="connsiteX2" y="connsiteY2"/>
              </a:cxn>
            </a:cxnLst>
            <a:rect l="l" t="t" r="r" b="b"/>
            <a:pathLst>
              <a:path w="1352550" h="648335">
                <a:moveTo>
                  <a:pt x="0" y="95250"/>
                </a:moveTo>
                <a:cubicBezTo>
                  <a:pt x="49212" y="379412"/>
                  <a:pt x="98425" y="663575"/>
                  <a:pt x="323850" y="647700"/>
                </a:cubicBezTo>
                <a:cubicBezTo>
                  <a:pt x="549275" y="631825"/>
                  <a:pt x="950912" y="315912"/>
                  <a:pt x="1352550" y="0"/>
                </a:cubicBezTo>
              </a:path>
            </a:pathLst>
          </a:custGeom>
          <a:noFill/>
          <a:ln w="63500" cap="flat" cmpd="sng" algn="ctr">
            <a:solidFill>
              <a:schemeClr val="tx1">
                <a:lumMod val="6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2" name="Freeform 61">
            <a:extLst>
              <a:ext uri="{FF2B5EF4-FFF2-40B4-BE49-F238E27FC236}">
                <a16:creationId xmlns:a16="http://schemas.microsoft.com/office/drawing/2014/main" id="{9054983E-2BFF-FE47-7F19-A2D17B49ECBD}"/>
              </a:ext>
            </a:extLst>
          </p:cNvPr>
          <p:cNvSpPr/>
          <p:nvPr/>
        </p:nvSpPr>
        <p:spPr bwMode="auto">
          <a:xfrm>
            <a:off x="5172542" y="5336622"/>
            <a:ext cx="1846916" cy="315153"/>
          </a:xfrm>
          <a:custGeom>
            <a:avLst/>
            <a:gdLst>
              <a:gd name="connsiteX0" fmla="*/ 0 w 1352550"/>
              <a:gd name="connsiteY0" fmla="*/ 95250 h 648335"/>
              <a:gd name="connsiteX1" fmla="*/ 323850 w 1352550"/>
              <a:gd name="connsiteY1" fmla="*/ 647700 h 648335"/>
              <a:gd name="connsiteX2" fmla="*/ 1352550 w 1352550"/>
              <a:gd name="connsiteY2" fmla="*/ 0 h 648335"/>
            </a:gdLst>
            <a:ahLst/>
            <a:cxnLst>
              <a:cxn ang="0">
                <a:pos x="connsiteX0" y="connsiteY0"/>
              </a:cxn>
              <a:cxn ang="0">
                <a:pos x="connsiteX1" y="connsiteY1"/>
              </a:cxn>
              <a:cxn ang="0">
                <a:pos x="connsiteX2" y="connsiteY2"/>
              </a:cxn>
            </a:cxnLst>
            <a:rect l="l" t="t" r="r" b="b"/>
            <a:pathLst>
              <a:path w="1352550" h="648335">
                <a:moveTo>
                  <a:pt x="0" y="95250"/>
                </a:moveTo>
                <a:cubicBezTo>
                  <a:pt x="49212" y="379412"/>
                  <a:pt x="98425" y="663575"/>
                  <a:pt x="323850" y="647700"/>
                </a:cubicBezTo>
                <a:cubicBezTo>
                  <a:pt x="549275" y="631825"/>
                  <a:pt x="950912" y="315912"/>
                  <a:pt x="1352550" y="0"/>
                </a:cubicBezTo>
              </a:path>
            </a:pathLst>
          </a:custGeom>
          <a:noFill/>
          <a:ln w="63500" cap="flat" cmpd="sng" algn="ctr">
            <a:solidFill>
              <a:schemeClr val="tx1">
                <a:lumMod val="6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3" name="Freeform 62">
            <a:extLst>
              <a:ext uri="{FF2B5EF4-FFF2-40B4-BE49-F238E27FC236}">
                <a16:creationId xmlns:a16="http://schemas.microsoft.com/office/drawing/2014/main" id="{29B4E5D0-A4C7-4C32-68C9-E72E66C31731}"/>
              </a:ext>
            </a:extLst>
          </p:cNvPr>
          <p:cNvSpPr/>
          <p:nvPr/>
        </p:nvSpPr>
        <p:spPr bwMode="auto">
          <a:xfrm>
            <a:off x="8663828" y="5336622"/>
            <a:ext cx="1846916" cy="315153"/>
          </a:xfrm>
          <a:custGeom>
            <a:avLst/>
            <a:gdLst>
              <a:gd name="connsiteX0" fmla="*/ 0 w 1352550"/>
              <a:gd name="connsiteY0" fmla="*/ 95250 h 648335"/>
              <a:gd name="connsiteX1" fmla="*/ 323850 w 1352550"/>
              <a:gd name="connsiteY1" fmla="*/ 647700 h 648335"/>
              <a:gd name="connsiteX2" fmla="*/ 1352550 w 1352550"/>
              <a:gd name="connsiteY2" fmla="*/ 0 h 648335"/>
            </a:gdLst>
            <a:ahLst/>
            <a:cxnLst>
              <a:cxn ang="0">
                <a:pos x="connsiteX0" y="connsiteY0"/>
              </a:cxn>
              <a:cxn ang="0">
                <a:pos x="connsiteX1" y="connsiteY1"/>
              </a:cxn>
              <a:cxn ang="0">
                <a:pos x="connsiteX2" y="connsiteY2"/>
              </a:cxn>
            </a:cxnLst>
            <a:rect l="l" t="t" r="r" b="b"/>
            <a:pathLst>
              <a:path w="1352550" h="648335">
                <a:moveTo>
                  <a:pt x="0" y="95250"/>
                </a:moveTo>
                <a:cubicBezTo>
                  <a:pt x="49212" y="379412"/>
                  <a:pt x="98425" y="663575"/>
                  <a:pt x="323850" y="647700"/>
                </a:cubicBezTo>
                <a:cubicBezTo>
                  <a:pt x="549275" y="631825"/>
                  <a:pt x="950912" y="315912"/>
                  <a:pt x="1352550" y="0"/>
                </a:cubicBezTo>
              </a:path>
            </a:pathLst>
          </a:custGeom>
          <a:noFill/>
          <a:ln w="63500" cap="flat" cmpd="sng" algn="ctr">
            <a:solidFill>
              <a:schemeClr val="tx1">
                <a:lumMod val="6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519978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Deep learning with graphs</a:t>
            </a:r>
          </a:p>
        </p:txBody>
      </p:sp>
      <p:pic>
        <p:nvPicPr>
          <p:cNvPr id="2" name="Picture 1">
            <a:extLst>
              <a:ext uri="{FF2B5EF4-FFF2-40B4-BE49-F238E27FC236}">
                <a16:creationId xmlns:a16="http://schemas.microsoft.com/office/drawing/2014/main" id="{66DEFED0-61AD-4EBA-3FA8-0569F1DFCA47}"/>
              </a:ext>
            </a:extLst>
          </p:cNvPr>
          <p:cNvPicPr>
            <a:picLocks noChangeAspect="1"/>
          </p:cNvPicPr>
          <p:nvPr/>
        </p:nvPicPr>
        <p:blipFill rotWithShape="1">
          <a:blip r:embed="rId3"/>
          <a:srcRect l="10254" t="12147" r="5007" b="19343"/>
          <a:stretch/>
        </p:blipFill>
        <p:spPr>
          <a:xfrm>
            <a:off x="5213131" y="2241509"/>
            <a:ext cx="6295698" cy="3689131"/>
          </a:xfrm>
          <a:prstGeom prst="rect">
            <a:avLst/>
          </a:prstGeom>
        </p:spPr>
      </p:pic>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111431" y="1099956"/>
            <a:ext cx="1176941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A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convolutional neural network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(CNN) filter transforms and combines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information from neighbouring pixels</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in an image</a:t>
            </a:r>
          </a:p>
        </p:txBody>
      </p:sp>
      <p:graphicFrame>
        <p:nvGraphicFramePr>
          <p:cNvPr id="16" name="Table 15">
            <a:extLst>
              <a:ext uri="{FF2B5EF4-FFF2-40B4-BE49-F238E27FC236}">
                <a16:creationId xmlns:a16="http://schemas.microsoft.com/office/drawing/2014/main" id="{5FB11D4E-16D6-3BB0-B484-EF083F6BCE6F}"/>
              </a:ext>
            </a:extLst>
          </p:cNvPr>
          <p:cNvGraphicFramePr>
            <a:graphicFrameLocks noGrp="1"/>
          </p:cNvGraphicFramePr>
          <p:nvPr>
            <p:extLst>
              <p:ext uri="{D42A27DB-BD31-4B8C-83A1-F6EECF244321}">
                <p14:modId xmlns:p14="http://schemas.microsoft.com/office/powerpoint/2010/main" val="3636924969"/>
              </p:ext>
            </p:extLst>
          </p:nvPr>
        </p:nvGraphicFramePr>
        <p:xfrm>
          <a:off x="1776133" y="2760631"/>
          <a:ext cx="1944000" cy="1944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812144298"/>
                    </a:ext>
                  </a:extLst>
                </a:gridCol>
                <a:gridCol w="648000">
                  <a:extLst>
                    <a:ext uri="{9D8B030D-6E8A-4147-A177-3AD203B41FA5}">
                      <a16:colId xmlns:a16="http://schemas.microsoft.com/office/drawing/2014/main" val="3634572385"/>
                    </a:ext>
                  </a:extLst>
                </a:gridCol>
                <a:gridCol w="648000">
                  <a:extLst>
                    <a:ext uri="{9D8B030D-6E8A-4147-A177-3AD203B41FA5}">
                      <a16:colId xmlns:a16="http://schemas.microsoft.com/office/drawing/2014/main" val="3963681740"/>
                    </a:ext>
                  </a:extLst>
                </a:gridCol>
              </a:tblGrid>
              <a:tr h="648000">
                <a:tc>
                  <a:txBody>
                    <a:bodyPr/>
                    <a:lstStyle/>
                    <a:p>
                      <a:pPr algn="ctr"/>
                      <a:r>
                        <a:rPr lang="en-US" sz="2400" b="1" i="0" dirty="0">
                          <a:solidFill>
                            <a:schemeClr val="tx1"/>
                          </a:solidFill>
                          <a:latin typeface="Franklin Gothic Demi" panose="020B0603020102020204" pitchFamily="34" charset="0"/>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E6E8B"/>
                    </a:solidFill>
                  </a:tcPr>
                </a:tc>
                <a:tc>
                  <a:txBody>
                    <a:bodyPr/>
                    <a:lstStyle/>
                    <a:p>
                      <a:pPr algn="ctr"/>
                      <a:r>
                        <a:rPr lang="en-US" sz="2400" b="1" i="0" dirty="0">
                          <a:solidFill>
                            <a:schemeClr val="tx1"/>
                          </a:solidFill>
                          <a:latin typeface="Franklin Gothic Demi" panose="020B0603020102020204" pitchFamily="34" charset="0"/>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E6E8B"/>
                    </a:solidFill>
                  </a:tcPr>
                </a:tc>
                <a:tc>
                  <a:txBody>
                    <a:bodyPr/>
                    <a:lstStyle/>
                    <a:p>
                      <a:pPr algn="ctr"/>
                      <a:r>
                        <a:rPr lang="en-US" sz="2400" b="1" i="0" dirty="0">
                          <a:solidFill>
                            <a:schemeClr val="tx1"/>
                          </a:solidFill>
                          <a:latin typeface="Franklin Gothic Demi" panose="020B0603020102020204" pitchFamily="34" charset="0"/>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E6E8B"/>
                    </a:solidFill>
                  </a:tcPr>
                </a:tc>
                <a:extLst>
                  <a:ext uri="{0D108BD9-81ED-4DB2-BD59-A6C34878D82A}">
                    <a16:rowId xmlns:a16="http://schemas.microsoft.com/office/drawing/2014/main" val="2497191012"/>
                  </a:ext>
                </a:extLst>
              </a:tr>
              <a:tr h="648000">
                <a:tc>
                  <a:txBody>
                    <a:bodyPr/>
                    <a:lstStyle/>
                    <a:p>
                      <a:pPr algn="ctr"/>
                      <a:r>
                        <a:rPr lang="en-US" sz="2400" b="1" i="0" dirty="0">
                          <a:solidFill>
                            <a:schemeClr val="tx1"/>
                          </a:solidFill>
                          <a:latin typeface="Franklin Gothic Demi" panose="020B0603020102020204" pitchFamily="34" charset="0"/>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E6E8B"/>
                    </a:solidFill>
                  </a:tcPr>
                </a:tc>
                <a:tc>
                  <a:txBody>
                    <a:bodyPr/>
                    <a:lstStyle/>
                    <a:p>
                      <a:pPr algn="ctr"/>
                      <a:r>
                        <a:rPr lang="en-US" sz="2400" b="1" i="0" dirty="0">
                          <a:solidFill>
                            <a:schemeClr val="tx1"/>
                          </a:solidFill>
                          <a:latin typeface="Franklin Gothic Demi" panose="020B0603020102020204" pitchFamily="34" charset="0"/>
                        </a:rPr>
                        <a:t>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E6E8B"/>
                    </a:solidFill>
                  </a:tcPr>
                </a:tc>
                <a:tc>
                  <a:txBody>
                    <a:bodyPr/>
                    <a:lstStyle/>
                    <a:p>
                      <a:pPr algn="ctr"/>
                      <a:r>
                        <a:rPr lang="en-US" sz="2400" b="1" i="0" dirty="0">
                          <a:solidFill>
                            <a:schemeClr val="tx1"/>
                          </a:solidFill>
                          <a:latin typeface="Franklin Gothic Demi" panose="020B0603020102020204" pitchFamily="34" charset="0"/>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E6E8B"/>
                    </a:solidFill>
                  </a:tcPr>
                </a:tc>
                <a:extLst>
                  <a:ext uri="{0D108BD9-81ED-4DB2-BD59-A6C34878D82A}">
                    <a16:rowId xmlns:a16="http://schemas.microsoft.com/office/drawing/2014/main" val="1160999180"/>
                  </a:ext>
                </a:extLst>
              </a:tr>
              <a:tr h="648000">
                <a:tc>
                  <a:txBody>
                    <a:bodyPr/>
                    <a:lstStyle/>
                    <a:p>
                      <a:pPr algn="ctr"/>
                      <a:r>
                        <a:rPr lang="en-US" sz="2400" b="1" i="0" dirty="0">
                          <a:solidFill>
                            <a:schemeClr val="tx1"/>
                          </a:solidFill>
                          <a:latin typeface="Franklin Gothic Demi" panose="020B0603020102020204" pitchFamily="34" charset="0"/>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E6E8B"/>
                    </a:solidFill>
                  </a:tcPr>
                </a:tc>
                <a:tc>
                  <a:txBody>
                    <a:bodyPr/>
                    <a:lstStyle/>
                    <a:p>
                      <a:pPr algn="ctr"/>
                      <a:r>
                        <a:rPr lang="en-US" sz="2400" b="1" i="0" dirty="0">
                          <a:solidFill>
                            <a:schemeClr val="tx1"/>
                          </a:solidFill>
                          <a:latin typeface="Franklin Gothic Demi" panose="020B0603020102020204" pitchFamily="34" charset="0"/>
                        </a:rPr>
                        <a:t>–1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E6E8B"/>
                    </a:solidFill>
                  </a:tcPr>
                </a:tc>
                <a:tc>
                  <a:txBody>
                    <a:bodyPr/>
                    <a:lstStyle/>
                    <a:p>
                      <a:pPr algn="ctr"/>
                      <a:r>
                        <a:rPr lang="en-US" sz="2400" b="1" i="0" dirty="0">
                          <a:solidFill>
                            <a:schemeClr val="tx1"/>
                          </a:solidFill>
                          <a:latin typeface="Franklin Gothic Demi" panose="020B0603020102020204" pitchFamily="34" charset="0"/>
                        </a:rPr>
                        <a:t>0</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E6E8B"/>
                    </a:solidFill>
                  </a:tcPr>
                </a:tc>
                <a:extLst>
                  <a:ext uri="{0D108BD9-81ED-4DB2-BD59-A6C34878D82A}">
                    <a16:rowId xmlns:a16="http://schemas.microsoft.com/office/drawing/2014/main" val="1445526586"/>
                  </a:ext>
                </a:extLst>
              </a:tr>
            </a:tbl>
          </a:graphicData>
        </a:graphic>
      </p:graphicFrame>
      <p:sp>
        <p:nvSpPr>
          <p:cNvPr id="17" name="Title 1">
            <a:extLst>
              <a:ext uri="{FF2B5EF4-FFF2-40B4-BE49-F238E27FC236}">
                <a16:creationId xmlns:a16="http://schemas.microsoft.com/office/drawing/2014/main" id="{2EC14E4D-FF0C-A139-00A7-F46D49DDD2DE}"/>
              </a:ext>
            </a:extLst>
          </p:cNvPr>
          <p:cNvSpPr txBox="1">
            <a:spLocks/>
          </p:cNvSpPr>
          <p:nvPr/>
        </p:nvSpPr>
        <p:spPr bwMode="auto">
          <a:xfrm>
            <a:off x="309808" y="4928918"/>
            <a:ext cx="5245995" cy="157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3E6E8B"/>
                </a:solidFill>
                <a:latin typeface="Franklin Gothic Medium" panose="020B0603020102020204" pitchFamily="34" charset="0"/>
                <a:ea typeface="Routed Gothic" panose="02000503000000000000" pitchFamily="2" charset="0"/>
                <a:cs typeface="WHITNEYPRO-MEDIUM" pitchFamily="2" charset="0"/>
              </a:rPr>
              <a:t>Convolution filter</a:t>
            </a:r>
          </a:p>
          <a:p>
            <a:pPr algn="ct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learned during training to extract higher level features e.g., edges</a:t>
            </a:r>
          </a:p>
        </p:txBody>
      </p:sp>
    </p:spTree>
    <p:extLst>
      <p:ext uri="{BB962C8B-B14F-4D97-AF65-F5344CB8AC3E}">
        <p14:creationId xmlns:p14="http://schemas.microsoft.com/office/powerpoint/2010/main" val="2108964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Convolutions on graphs</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111431" y="1099956"/>
            <a:ext cx="1176941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Images can be seen as a regular graph; </a:t>
            </a:r>
            <a:b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b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can we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extend the concept of convolutions?</a:t>
            </a:r>
          </a:p>
        </p:txBody>
      </p:sp>
      <p:grpSp>
        <p:nvGrpSpPr>
          <p:cNvPr id="30" name="Group 29">
            <a:extLst>
              <a:ext uri="{FF2B5EF4-FFF2-40B4-BE49-F238E27FC236}">
                <a16:creationId xmlns:a16="http://schemas.microsoft.com/office/drawing/2014/main" id="{DDFC3BFA-F12C-AB1D-FCD2-CE34B7181593}"/>
              </a:ext>
            </a:extLst>
          </p:cNvPr>
          <p:cNvGrpSpPr/>
          <p:nvPr/>
        </p:nvGrpSpPr>
        <p:grpSpPr>
          <a:xfrm>
            <a:off x="954788" y="2597527"/>
            <a:ext cx="3225012" cy="3642608"/>
            <a:chOff x="989294" y="1441587"/>
            <a:chExt cx="4159913" cy="4698566"/>
          </a:xfrm>
        </p:grpSpPr>
        <p:cxnSp>
          <p:nvCxnSpPr>
            <p:cNvPr id="20" name="Straight Connector 19">
              <a:extLst>
                <a:ext uri="{FF2B5EF4-FFF2-40B4-BE49-F238E27FC236}">
                  <a16:creationId xmlns:a16="http://schemas.microsoft.com/office/drawing/2014/main" id="{B5EDC3DE-CDF5-B395-60C3-52EA59A09FE7}"/>
                </a:ext>
              </a:extLst>
            </p:cNvPr>
            <p:cNvCxnSpPr/>
            <p:nvPr/>
          </p:nvCxnSpPr>
          <p:spPr bwMode="auto">
            <a:xfrm>
              <a:off x="1269145" y="2367768"/>
              <a:ext cx="2414338" cy="1259472"/>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56C51D3C-0298-2EE1-2A5D-E696BBB4DE9D}"/>
                </a:ext>
              </a:extLst>
            </p:cNvPr>
            <p:cNvCxnSpPr>
              <a:cxnSpLocks/>
            </p:cNvCxnSpPr>
            <p:nvPr/>
          </p:nvCxnSpPr>
          <p:spPr bwMode="auto">
            <a:xfrm flipH="1">
              <a:off x="3683483" y="1674307"/>
              <a:ext cx="1068403" cy="1952933"/>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49ED504C-5CD8-740E-B78F-AFEB1E00D181}"/>
                </a:ext>
              </a:extLst>
            </p:cNvPr>
            <p:cNvCxnSpPr>
              <a:cxnSpLocks/>
            </p:cNvCxnSpPr>
            <p:nvPr/>
          </p:nvCxnSpPr>
          <p:spPr bwMode="auto">
            <a:xfrm flipH="1" flipV="1">
              <a:off x="3695958" y="3627240"/>
              <a:ext cx="1173397" cy="1256196"/>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7201331-D6DD-5524-9389-5361055A8F01}"/>
                </a:ext>
              </a:extLst>
            </p:cNvPr>
            <p:cNvCxnSpPr>
              <a:cxnSpLocks/>
            </p:cNvCxnSpPr>
            <p:nvPr/>
          </p:nvCxnSpPr>
          <p:spPr bwMode="auto">
            <a:xfrm flipH="1">
              <a:off x="2162691" y="3627240"/>
              <a:ext cx="1533267" cy="2232785"/>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86AD6713-3B81-CBA9-87AF-F5771E1DA804}"/>
                </a:ext>
              </a:extLst>
            </p:cNvPr>
            <p:cNvCxnSpPr>
              <a:cxnSpLocks/>
            </p:cNvCxnSpPr>
            <p:nvPr/>
          </p:nvCxnSpPr>
          <p:spPr bwMode="auto">
            <a:xfrm flipH="1">
              <a:off x="2162691" y="4835671"/>
              <a:ext cx="2706664" cy="1024354"/>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25" name="Oval 24">
              <a:extLst>
                <a:ext uri="{FF2B5EF4-FFF2-40B4-BE49-F238E27FC236}">
                  <a16:creationId xmlns:a16="http://schemas.microsoft.com/office/drawing/2014/main" id="{F6D64EC2-77FF-A698-8F9E-12501B34355F}"/>
                </a:ext>
              </a:extLst>
            </p:cNvPr>
            <p:cNvSpPr/>
            <p:nvPr/>
          </p:nvSpPr>
          <p:spPr bwMode="auto">
            <a:xfrm>
              <a:off x="989294" y="2087917"/>
              <a:ext cx="559703" cy="55970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6" name="Oval 25">
              <a:extLst>
                <a:ext uri="{FF2B5EF4-FFF2-40B4-BE49-F238E27FC236}">
                  <a16:creationId xmlns:a16="http://schemas.microsoft.com/office/drawing/2014/main" id="{738FF8F7-FC07-C2A2-8792-F7577D5F56D2}"/>
                </a:ext>
              </a:extLst>
            </p:cNvPr>
            <p:cNvSpPr/>
            <p:nvPr/>
          </p:nvSpPr>
          <p:spPr bwMode="auto">
            <a:xfrm>
              <a:off x="4472035" y="1441587"/>
              <a:ext cx="559703" cy="55970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7" name="Oval 26">
              <a:extLst>
                <a:ext uri="{FF2B5EF4-FFF2-40B4-BE49-F238E27FC236}">
                  <a16:creationId xmlns:a16="http://schemas.microsoft.com/office/drawing/2014/main" id="{0C0010C9-38C3-CA1D-0329-767F3BA50A41}"/>
                </a:ext>
              </a:extLst>
            </p:cNvPr>
            <p:cNvSpPr/>
            <p:nvPr/>
          </p:nvSpPr>
          <p:spPr bwMode="auto">
            <a:xfrm>
              <a:off x="3273424" y="3217182"/>
              <a:ext cx="820120" cy="820118"/>
            </a:xfrm>
            <a:prstGeom prst="ellipse">
              <a:avLst/>
            </a:prstGeom>
            <a:solidFill>
              <a:schemeClr val="tx1">
                <a:lumMod val="95000"/>
              </a:schemeClr>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8" name="Oval 27">
              <a:extLst>
                <a:ext uri="{FF2B5EF4-FFF2-40B4-BE49-F238E27FC236}">
                  <a16:creationId xmlns:a16="http://schemas.microsoft.com/office/drawing/2014/main" id="{661620B1-80A9-D77F-B2DD-8369E3E6DA83}"/>
                </a:ext>
              </a:extLst>
            </p:cNvPr>
            <p:cNvSpPr/>
            <p:nvPr/>
          </p:nvSpPr>
          <p:spPr bwMode="auto">
            <a:xfrm>
              <a:off x="1882840" y="5580450"/>
              <a:ext cx="559703" cy="55970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9" name="Oval 28">
              <a:extLst>
                <a:ext uri="{FF2B5EF4-FFF2-40B4-BE49-F238E27FC236}">
                  <a16:creationId xmlns:a16="http://schemas.microsoft.com/office/drawing/2014/main" id="{919A2D40-5EA2-B37D-00A8-861CC866E24E}"/>
                </a:ext>
              </a:extLst>
            </p:cNvPr>
            <p:cNvSpPr/>
            <p:nvPr/>
          </p:nvSpPr>
          <p:spPr bwMode="auto">
            <a:xfrm>
              <a:off x="4589504" y="4568800"/>
              <a:ext cx="559703" cy="55970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sp>
        <p:nvSpPr>
          <p:cNvPr id="61" name="Freeform 60">
            <a:extLst>
              <a:ext uri="{FF2B5EF4-FFF2-40B4-BE49-F238E27FC236}">
                <a16:creationId xmlns:a16="http://schemas.microsoft.com/office/drawing/2014/main" id="{52C0D342-ED36-299E-721F-E8ADCE06F59A}"/>
              </a:ext>
            </a:extLst>
          </p:cNvPr>
          <p:cNvSpPr/>
          <p:nvPr/>
        </p:nvSpPr>
        <p:spPr bwMode="auto">
          <a:xfrm>
            <a:off x="1581685" y="4584879"/>
            <a:ext cx="1006969" cy="1159098"/>
          </a:xfrm>
          <a:custGeom>
            <a:avLst/>
            <a:gdLst>
              <a:gd name="connsiteX0" fmla="*/ 53932 w 1006969"/>
              <a:gd name="connsiteY0" fmla="*/ 1159098 h 1159098"/>
              <a:gd name="connsiteX1" fmla="*/ 105447 w 1006969"/>
              <a:gd name="connsiteY1" fmla="*/ 837127 h 1159098"/>
              <a:gd name="connsiteX2" fmla="*/ 1006969 w 1006969"/>
              <a:gd name="connsiteY2" fmla="*/ 0 h 1159098"/>
            </a:gdLst>
            <a:ahLst/>
            <a:cxnLst>
              <a:cxn ang="0">
                <a:pos x="connsiteX0" y="connsiteY0"/>
              </a:cxn>
              <a:cxn ang="0">
                <a:pos x="connsiteX1" y="connsiteY1"/>
              </a:cxn>
              <a:cxn ang="0">
                <a:pos x="connsiteX2" y="connsiteY2"/>
              </a:cxn>
            </a:cxnLst>
            <a:rect l="l" t="t" r="r" b="b"/>
            <a:pathLst>
              <a:path w="1006969" h="1159098">
                <a:moveTo>
                  <a:pt x="53932" y="1159098"/>
                </a:moveTo>
                <a:cubicBezTo>
                  <a:pt x="270" y="1094704"/>
                  <a:pt x="-53392" y="1030310"/>
                  <a:pt x="105447" y="837127"/>
                </a:cubicBezTo>
                <a:cubicBezTo>
                  <a:pt x="264286" y="643944"/>
                  <a:pt x="635627" y="321972"/>
                  <a:pt x="1006969" y="0"/>
                </a:cubicBezTo>
              </a:path>
            </a:pathLst>
          </a:custGeom>
          <a:noFill/>
          <a:ln w="63500" cap="flat" cmpd="sng" algn="ctr">
            <a:solidFill>
              <a:srgbClr val="BA5F8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2" name="Freeform 61">
            <a:extLst>
              <a:ext uri="{FF2B5EF4-FFF2-40B4-BE49-F238E27FC236}">
                <a16:creationId xmlns:a16="http://schemas.microsoft.com/office/drawing/2014/main" id="{9E270B8B-C4E1-4849-FC58-38890265D2F0}"/>
              </a:ext>
            </a:extLst>
          </p:cNvPr>
          <p:cNvSpPr/>
          <p:nvPr/>
        </p:nvSpPr>
        <p:spPr bwMode="auto">
          <a:xfrm>
            <a:off x="1365161" y="2850798"/>
            <a:ext cx="1468191" cy="987106"/>
          </a:xfrm>
          <a:custGeom>
            <a:avLst/>
            <a:gdLst>
              <a:gd name="connsiteX0" fmla="*/ 0 w 1468191"/>
              <a:gd name="connsiteY0" fmla="*/ 124222 h 987106"/>
              <a:gd name="connsiteX1" fmla="*/ 360608 w 1468191"/>
              <a:gd name="connsiteY1" fmla="*/ 72706 h 987106"/>
              <a:gd name="connsiteX2" fmla="*/ 1468191 w 1468191"/>
              <a:gd name="connsiteY2" fmla="*/ 987106 h 987106"/>
            </a:gdLst>
            <a:ahLst/>
            <a:cxnLst>
              <a:cxn ang="0">
                <a:pos x="connsiteX0" y="connsiteY0"/>
              </a:cxn>
              <a:cxn ang="0">
                <a:pos x="connsiteX1" y="connsiteY1"/>
              </a:cxn>
              <a:cxn ang="0">
                <a:pos x="connsiteX2" y="connsiteY2"/>
              </a:cxn>
            </a:cxnLst>
            <a:rect l="l" t="t" r="r" b="b"/>
            <a:pathLst>
              <a:path w="1468191" h="987106">
                <a:moveTo>
                  <a:pt x="0" y="124222"/>
                </a:moveTo>
                <a:cubicBezTo>
                  <a:pt x="57955" y="26557"/>
                  <a:pt x="115910" y="-71108"/>
                  <a:pt x="360608" y="72706"/>
                </a:cubicBezTo>
                <a:cubicBezTo>
                  <a:pt x="605306" y="216520"/>
                  <a:pt x="1036748" y="601813"/>
                  <a:pt x="1468191" y="987106"/>
                </a:cubicBezTo>
              </a:path>
            </a:pathLst>
          </a:custGeom>
          <a:noFill/>
          <a:ln w="63500" cap="flat" cmpd="sng" algn="ctr">
            <a:solidFill>
              <a:srgbClr val="BA5F8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3" name="Freeform 62">
            <a:extLst>
              <a:ext uri="{FF2B5EF4-FFF2-40B4-BE49-F238E27FC236}">
                <a16:creationId xmlns:a16="http://schemas.microsoft.com/office/drawing/2014/main" id="{BD2239A8-4B61-25E5-73E8-7D29149979BE}"/>
              </a:ext>
            </a:extLst>
          </p:cNvPr>
          <p:cNvSpPr/>
          <p:nvPr/>
        </p:nvSpPr>
        <p:spPr bwMode="auto">
          <a:xfrm>
            <a:off x="3515932" y="3013656"/>
            <a:ext cx="740382" cy="1056068"/>
          </a:xfrm>
          <a:custGeom>
            <a:avLst/>
            <a:gdLst>
              <a:gd name="connsiteX0" fmla="*/ 656823 w 740382"/>
              <a:gd name="connsiteY0" fmla="*/ 0 h 1056068"/>
              <a:gd name="connsiteX1" fmla="*/ 682581 w 740382"/>
              <a:gd name="connsiteY1" fmla="*/ 399245 h 1056068"/>
              <a:gd name="connsiteX2" fmla="*/ 0 w 740382"/>
              <a:gd name="connsiteY2" fmla="*/ 1056068 h 1056068"/>
            </a:gdLst>
            <a:ahLst/>
            <a:cxnLst>
              <a:cxn ang="0">
                <a:pos x="connsiteX0" y="connsiteY0"/>
              </a:cxn>
              <a:cxn ang="0">
                <a:pos x="connsiteX1" y="connsiteY1"/>
              </a:cxn>
              <a:cxn ang="0">
                <a:pos x="connsiteX2" y="connsiteY2"/>
              </a:cxn>
            </a:cxnLst>
            <a:rect l="l" t="t" r="r" b="b"/>
            <a:pathLst>
              <a:path w="740382" h="1056068">
                <a:moveTo>
                  <a:pt x="656823" y="0"/>
                </a:moveTo>
                <a:cubicBezTo>
                  <a:pt x="724437" y="111617"/>
                  <a:pt x="792051" y="223234"/>
                  <a:pt x="682581" y="399245"/>
                </a:cubicBezTo>
                <a:cubicBezTo>
                  <a:pt x="573111" y="575256"/>
                  <a:pt x="286555" y="815662"/>
                  <a:pt x="0" y="1056068"/>
                </a:cubicBezTo>
              </a:path>
            </a:pathLst>
          </a:custGeom>
          <a:noFill/>
          <a:ln w="63500" cap="flat" cmpd="sng" algn="ctr">
            <a:solidFill>
              <a:srgbClr val="BA5F8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4" name="Freeform 63">
            <a:extLst>
              <a:ext uri="{FF2B5EF4-FFF2-40B4-BE49-F238E27FC236}">
                <a16:creationId xmlns:a16="http://schemas.microsoft.com/office/drawing/2014/main" id="{ED2DBC6D-057F-1BAE-2EFE-16974A69A363}"/>
              </a:ext>
            </a:extLst>
          </p:cNvPr>
          <p:cNvSpPr/>
          <p:nvPr/>
        </p:nvSpPr>
        <p:spPr bwMode="auto">
          <a:xfrm>
            <a:off x="3528811" y="4443211"/>
            <a:ext cx="761605" cy="635804"/>
          </a:xfrm>
          <a:custGeom>
            <a:avLst/>
            <a:gdLst>
              <a:gd name="connsiteX0" fmla="*/ 1068947 w 1142956"/>
              <a:gd name="connsiteY0" fmla="*/ 785612 h 785612"/>
              <a:gd name="connsiteX1" fmla="*/ 1030310 w 1142956"/>
              <a:gd name="connsiteY1" fmla="*/ 386366 h 785612"/>
              <a:gd name="connsiteX2" fmla="*/ 0 w 1142956"/>
              <a:gd name="connsiteY2" fmla="*/ 0 h 785612"/>
            </a:gdLst>
            <a:ahLst/>
            <a:cxnLst>
              <a:cxn ang="0">
                <a:pos x="connsiteX0" y="connsiteY0"/>
              </a:cxn>
              <a:cxn ang="0">
                <a:pos x="connsiteX1" y="connsiteY1"/>
              </a:cxn>
              <a:cxn ang="0">
                <a:pos x="connsiteX2" y="connsiteY2"/>
              </a:cxn>
            </a:cxnLst>
            <a:rect l="l" t="t" r="r" b="b"/>
            <a:pathLst>
              <a:path w="1142956" h="785612">
                <a:moveTo>
                  <a:pt x="1068947" y="785612"/>
                </a:moveTo>
                <a:cubicBezTo>
                  <a:pt x="1138707" y="651456"/>
                  <a:pt x="1208468" y="517301"/>
                  <a:pt x="1030310" y="386366"/>
                </a:cubicBezTo>
                <a:cubicBezTo>
                  <a:pt x="852152" y="255431"/>
                  <a:pt x="426076" y="127715"/>
                  <a:pt x="0" y="0"/>
                </a:cubicBezTo>
              </a:path>
            </a:pathLst>
          </a:custGeom>
          <a:noFill/>
          <a:ln w="63500" cap="flat" cmpd="sng" algn="ctr">
            <a:solidFill>
              <a:srgbClr val="BA5F83"/>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5" name="Title 1">
            <a:extLst>
              <a:ext uri="{FF2B5EF4-FFF2-40B4-BE49-F238E27FC236}">
                <a16:creationId xmlns:a16="http://schemas.microsoft.com/office/drawing/2014/main" id="{7B17652E-C18E-3ACA-8022-B7EDE227347B}"/>
              </a:ext>
            </a:extLst>
          </p:cNvPr>
          <p:cNvSpPr txBox="1">
            <a:spLocks/>
          </p:cNvSpPr>
          <p:nvPr/>
        </p:nvSpPr>
        <p:spPr bwMode="auto">
          <a:xfrm>
            <a:off x="5439224" y="3300224"/>
            <a:ext cx="5581031" cy="161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Convolution</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from neighbours</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to central node</a:t>
            </a:r>
          </a:p>
        </p:txBody>
      </p:sp>
      <p:sp>
        <p:nvSpPr>
          <p:cNvPr id="94" name="Oval 93">
            <a:extLst>
              <a:ext uri="{FF2B5EF4-FFF2-40B4-BE49-F238E27FC236}">
                <a16:creationId xmlns:a16="http://schemas.microsoft.com/office/drawing/2014/main" id="{539483F2-8499-409A-6BD5-0A0778F1D5DA}"/>
              </a:ext>
            </a:extLst>
          </p:cNvPr>
          <p:cNvSpPr/>
          <p:nvPr/>
        </p:nvSpPr>
        <p:spPr bwMode="auto">
          <a:xfrm>
            <a:off x="10903626" y="3437723"/>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95" name="Oval 94">
            <a:extLst>
              <a:ext uri="{FF2B5EF4-FFF2-40B4-BE49-F238E27FC236}">
                <a16:creationId xmlns:a16="http://schemas.microsoft.com/office/drawing/2014/main" id="{E1A46344-897A-3DA2-2B9E-2DC90C524881}"/>
              </a:ext>
            </a:extLst>
          </p:cNvPr>
          <p:cNvSpPr/>
          <p:nvPr/>
        </p:nvSpPr>
        <p:spPr bwMode="auto">
          <a:xfrm>
            <a:off x="9691719" y="4291976"/>
            <a:ext cx="635806" cy="635804"/>
          </a:xfrm>
          <a:prstGeom prst="ellipse">
            <a:avLst/>
          </a:prstGeom>
          <a:solidFill>
            <a:schemeClr val="tx1">
              <a:lumMod val="95000"/>
            </a:schemeClr>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778592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Convolutions on graphs</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111431" y="1099956"/>
            <a:ext cx="1176941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By iterating over the entire graph each node </a:t>
            </a:r>
            <a:b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b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receives information from its neighbours</a:t>
            </a:r>
          </a:p>
        </p:txBody>
      </p:sp>
      <p:grpSp>
        <p:nvGrpSpPr>
          <p:cNvPr id="114" name="Group 113">
            <a:extLst>
              <a:ext uri="{FF2B5EF4-FFF2-40B4-BE49-F238E27FC236}">
                <a16:creationId xmlns:a16="http://schemas.microsoft.com/office/drawing/2014/main" id="{BC4CEEDD-2616-8750-364C-4A338F770312}"/>
              </a:ext>
            </a:extLst>
          </p:cNvPr>
          <p:cNvGrpSpPr/>
          <p:nvPr/>
        </p:nvGrpSpPr>
        <p:grpSpPr>
          <a:xfrm>
            <a:off x="1150580" y="2442062"/>
            <a:ext cx="9890840" cy="3994083"/>
            <a:chOff x="822317" y="2432321"/>
            <a:chExt cx="9890840" cy="3994083"/>
          </a:xfrm>
        </p:grpSpPr>
        <p:sp>
          <p:nvSpPr>
            <p:cNvPr id="113" name="Rectangle 112">
              <a:extLst>
                <a:ext uri="{FF2B5EF4-FFF2-40B4-BE49-F238E27FC236}">
                  <a16:creationId xmlns:a16="http://schemas.microsoft.com/office/drawing/2014/main" id="{C4404D40-9F76-7FEE-80F1-7FFABB523104}"/>
                </a:ext>
              </a:extLst>
            </p:cNvPr>
            <p:cNvSpPr/>
            <p:nvPr/>
          </p:nvSpPr>
          <p:spPr bwMode="auto">
            <a:xfrm>
              <a:off x="822317" y="2432321"/>
              <a:ext cx="9890840" cy="399408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09" name="Straight Arrow Connector 108">
              <a:extLst>
                <a:ext uri="{FF2B5EF4-FFF2-40B4-BE49-F238E27FC236}">
                  <a16:creationId xmlns:a16="http://schemas.microsoft.com/office/drawing/2014/main" id="{DF9C3541-99D2-DE62-C42E-31A487107775}"/>
                </a:ext>
              </a:extLst>
            </p:cNvPr>
            <p:cNvCxnSpPr>
              <a:cxnSpLocks/>
            </p:cNvCxnSpPr>
            <p:nvPr/>
          </p:nvCxnSpPr>
          <p:spPr bwMode="auto">
            <a:xfrm>
              <a:off x="3071317" y="4303680"/>
              <a:ext cx="6376940" cy="11620"/>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15" name="Straight Arrow Connector 14">
              <a:extLst>
                <a:ext uri="{FF2B5EF4-FFF2-40B4-BE49-F238E27FC236}">
                  <a16:creationId xmlns:a16="http://schemas.microsoft.com/office/drawing/2014/main" id="{6A3C63A4-D07F-8F38-1AA8-811308589BD7}"/>
                </a:ext>
              </a:extLst>
            </p:cNvPr>
            <p:cNvCxnSpPr>
              <a:cxnSpLocks/>
            </p:cNvCxnSpPr>
            <p:nvPr/>
          </p:nvCxnSpPr>
          <p:spPr bwMode="auto">
            <a:xfrm>
              <a:off x="1171977" y="3309870"/>
              <a:ext cx="8266609" cy="997492"/>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16" name="Straight Arrow Connector 15">
              <a:extLst>
                <a:ext uri="{FF2B5EF4-FFF2-40B4-BE49-F238E27FC236}">
                  <a16:creationId xmlns:a16="http://schemas.microsoft.com/office/drawing/2014/main" id="{9BE9A8DF-1490-47B5-ABD7-4040909BCC7C}"/>
                </a:ext>
              </a:extLst>
            </p:cNvPr>
            <p:cNvCxnSpPr>
              <a:cxnSpLocks/>
            </p:cNvCxnSpPr>
            <p:nvPr/>
          </p:nvCxnSpPr>
          <p:spPr bwMode="auto">
            <a:xfrm>
              <a:off x="3904589" y="2806276"/>
              <a:ext cx="5543669" cy="1501086"/>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1" name="Straight Arrow Connector 30">
              <a:extLst>
                <a:ext uri="{FF2B5EF4-FFF2-40B4-BE49-F238E27FC236}">
                  <a16:creationId xmlns:a16="http://schemas.microsoft.com/office/drawing/2014/main" id="{02D3D29F-6A54-05D9-5385-BCACD6A76008}"/>
                </a:ext>
              </a:extLst>
            </p:cNvPr>
            <p:cNvCxnSpPr>
              <a:cxnSpLocks/>
            </p:cNvCxnSpPr>
            <p:nvPr/>
          </p:nvCxnSpPr>
          <p:spPr bwMode="auto">
            <a:xfrm flipV="1">
              <a:off x="3952016" y="4309051"/>
              <a:ext cx="5486570" cy="928826"/>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4" name="Straight Arrow Connector 33">
              <a:extLst>
                <a:ext uri="{FF2B5EF4-FFF2-40B4-BE49-F238E27FC236}">
                  <a16:creationId xmlns:a16="http://schemas.microsoft.com/office/drawing/2014/main" id="{A5757A75-0261-CAD1-2028-6346AFB75D88}"/>
                </a:ext>
              </a:extLst>
            </p:cNvPr>
            <p:cNvCxnSpPr>
              <a:cxnSpLocks/>
            </p:cNvCxnSpPr>
            <p:nvPr/>
          </p:nvCxnSpPr>
          <p:spPr bwMode="auto">
            <a:xfrm flipV="1">
              <a:off x="1864475" y="4307362"/>
              <a:ext cx="7574111" cy="1732676"/>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9" name="Straight Connector 38">
              <a:extLst>
                <a:ext uri="{FF2B5EF4-FFF2-40B4-BE49-F238E27FC236}">
                  <a16:creationId xmlns:a16="http://schemas.microsoft.com/office/drawing/2014/main" id="{C627979C-1836-0735-AF16-CC642FDA30C8}"/>
                </a:ext>
              </a:extLst>
            </p:cNvPr>
            <p:cNvCxnSpPr/>
            <p:nvPr/>
          </p:nvCxnSpPr>
          <p:spPr bwMode="auto">
            <a:xfrm>
              <a:off x="1171745" y="3315558"/>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EF5C4C6E-54FC-9924-B828-A3A99FD4437F}"/>
                </a:ext>
              </a:extLst>
            </p:cNvPr>
            <p:cNvCxnSpPr>
              <a:cxnSpLocks/>
            </p:cNvCxnSpPr>
            <p:nvPr/>
          </p:nvCxnSpPr>
          <p:spPr bwMode="auto">
            <a:xfrm flipH="1">
              <a:off x="3043484" y="2777945"/>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AB2C0FB8-846D-BE1D-605F-3797D34FD0E5}"/>
                </a:ext>
              </a:extLst>
            </p:cNvPr>
            <p:cNvCxnSpPr>
              <a:cxnSpLocks/>
            </p:cNvCxnSpPr>
            <p:nvPr/>
          </p:nvCxnSpPr>
          <p:spPr bwMode="auto">
            <a:xfrm flipH="1" flipV="1">
              <a:off x="3053155" y="4291975"/>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07810278-0B43-7861-58CA-9EA6134A6F6B}"/>
                </a:ext>
              </a:extLst>
            </p:cNvPr>
            <p:cNvCxnSpPr>
              <a:cxnSpLocks/>
            </p:cNvCxnSpPr>
            <p:nvPr/>
          </p:nvCxnSpPr>
          <p:spPr bwMode="auto">
            <a:xfrm flipH="1">
              <a:off x="1864475" y="4291975"/>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352D87C5-18F5-2447-DF37-6EAD2AF99B0D}"/>
                </a:ext>
              </a:extLst>
            </p:cNvPr>
            <p:cNvCxnSpPr>
              <a:cxnSpLocks/>
            </p:cNvCxnSpPr>
            <p:nvPr/>
          </p:nvCxnSpPr>
          <p:spPr bwMode="auto">
            <a:xfrm flipH="1">
              <a:off x="1864475" y="5228823"/>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44" name="Oval 43">
              <a:extLst>
                <a:ext uri="{FF2B5EF4-FFF2-40B4-BE49-F238E27FC236}">
                  <a16:creationId xmlns:a16="http://schemas.microsoft.com/office/drawing/2014/main" id="{B0BD4FC0-5F32-C2B5-4C75-3A6C44A7BCD1}"/>
                </a:ext>
              </a:extLst>
            </p:cNvPr>
            <p:cNvSpPr/>
            <p:nvPr/>
          </p:nvSpPr>
          <p:spPr bwMode="auto">
            <a:xfrm>
              <a:off x="954788" y="3098600"/>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45" name="Oval 44">
              <a:extLst>
                <a:ext uri="{FF2B5EF4-FFF2-40B4-BE49-F238E27FC236}">
                  <a16:creationId xmlns:a16="http://schemas.microsoft.com/office/drawing/2014/main" id="{C115F848-D523-B28D-E2AE-D69A3840AA46}"/>
                </a:ext>
              </a:extLst>
            </p:cNvPr>
            <p:cNvSpPr/>
            <p:nvPr/>
          </p:nvSpPr>
          <p:spPr bwMode="auto">
            <a:xfrm>
              <a:off x="3654816" y="2597527"/>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46" name="Oval 45">
              <a:extLst>
                <a:ext uri="{FF2B5EF4-FFF2-40B4-BE49-F238E27FC236}">
                  <a16:creationId xmlns:a16="http://schemas.microsoft.com/office/drawing/2014/main" id="{DAED9206-B357-E64B-9C99-39E0CD7E19BF}"/>
                </a:ext>
              </a:extLst>
            </p:cNvPr>
            <p:cNvSpPr/>
            <p:nvPr/>
          </p:nvSpPr>
          <p:spPr bwMode="auto">
            <a:xfrm>
              <a:off x="2725581" y="3974074"/>
              <a:ext cx="635806" cy="635804"/>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47" name="Oval 46">
              <a:extLst>
                <a:ext uri="{FF2B5EF4-FFF2-40B4-BE49-F238E27FC236}">
                  <a16:creationId xmlns:a16="http://schemas.microsoft.com/office/drawing/2014/main" id="{FE982AAE-8F3E-2B9B-AF90-20D37C8876A5}"/>
                </a:ext>
              </a:extLst>
            </p:cNvPr>
            <p:cNvSpPr/>
            <p:nvPr/>
          </p:nvSpPr>
          <p:spPr bwMode="auto">
            <a:xfrm>
              <a:off x="1647518" y="5806220"/>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8" name="Oval 47">
              <a:extLst>
                <a:ext uri="{FF2B5EF4-FFF2-40B4-BE49-F238E27FC236}">
                  <a16:creationId xmlns:a16="http://schemas.microsoft.com/office/drawing/2014/main" id="{5A1E1E08-0BA4-650C-C630-AF57BC345245}"/>
                </a:ext>
              </a:extLst>
            </p:cNvPr>
            <p:cNvSpPr/>
            <p:nvPr/>
          </p:nvSpPr>
          <p:spPr bwMode="auto">
            <a:xfrm>
              <a:off x="3745885" y="5021929"/>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56" name="Straight Connector 55">
              <a:extLst>
                <a:ext uri="{FF2B5EF4-FFF2-40B4-BE49-F238E27FC236}">
                  <a16:creationId xmlns:a16="http://schemas.microsoft.com/office/drawing/2014/main" id="{46199C0D-017A-DAB2-5CF5-90D516DEA0F8}"/>
                </a:ext>
              </a:extLst>
            </p:cNvPr>
            <p:cNvCxnSpPr/>
            <p:nvPr/>
          </p:nvCxnSpPr>
          <p:spPr bwMode="auto">
            <a:xfrm>
              <a:off x="7566848" y="3315558"/>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9111A2E2-61E5-8087-7468-9232638941A6}"/>
                </a:ext>
              </a:extLst>
            </p:cNvPr>
            <p:cNvCxnSpPr>
              <a:cxnSpLocks/>
            </p:cNvCxnSpPr>
            <p:nvPr/>
          </p:nvCxnSpPr>
          <p:spPr bwMode="auto">
            <a:xfrm flipH="1">
              <a:off x="9438587" y="2777945"/>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1DDD46EE-181D-AAF8-DB59-3ADB718A6218}"/>
                </a:ext>
              </a:extLst>
            </p:cNvPr>
            <p:cNvCxnSpPr>
              <a:cxnSpLocks/>
            </p:cNvCxnSpPr>
            <p:nvPr/>
          </p:nvCxnSpPr>
          <p:spPr bwMode="auto">
            <a:xfrm flipH="1" flipV="1">
              <a:off x="9448258" y="4291975"/>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3B78C645-C6EC-FCFD-22AA-D028C832C29A}"/>
                </a:ext>
              </a:extLst>
            </p:cNvPr>
            <p:cNvCxnSpPr>
              <a:cxnSpLocks/>
            </p:cNvCxnSpPr>
            <p:nvPr/>
          </p:nvCxnSpPr>
          <p:spPr bwMode="auto">
            <a:xfrm flipH="1">
              <a:off x="8259578" y="4291975"/>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25DE162B-1C58-4800-D380-B1D8A97E50D5}"/>
                </a:ext>
              </a:extLst>
            </p:cNvPr>
            <p:cNvCxnSpPr>
              <a:cxnSpLocks/>
            </p:cNvCxnSpPr>
            <p:nvPr/>
          </p:nvCxnSpPr>
          <p:spPr bwMode="auto">
            <a:xfrm flipH="1">
              <a:off x="8259578" y="5228823"/>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66" name="Oval 65">
              <a:extLst>
                <a:ext uri="{FF2B5EF4-FFF2-40B4-BE49-F238E27FC236}">
                  <a16:creationId xmlns:a16="http://schemas.microsoft.com/office/drawing/2014/main" id="{CCC78E1D-82CE-2B9F-940A-0DBE2F6AAED8}"/>
                </a:ext>
              </a:extLst>
            </p:cNvPr>
            <p:cNvSpPr/>
            <p:nvPr/>
          </p:nvSpPr>
          <p:spPr bwMode="auto">
            <a:xfrm>
              <a:off x="7349891" y="3098600"/>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67" name="Oval 66">
              <a:extLst>
                <a:ext uri="{FF2B5EF4-FFF2-40B4-BE49-F238E27FC236}">
                  <a16:creationId xmlns:a16="http://schemas.microsoft.com/office/drawing/2014/main" id="{2183130D-7976-0431-6110-F8F7864074A3}"/>
                </a:ext>
              </a:extLst>
            </p:cNvPr>
            <p:cNvSpPr/>
            <p:nvPr/>
          </p:nvSpPr>
          <p:spPr bwMode="auto">
            <a:xfrm>
              <a:off x="10049919" y="2597527"/>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68" name="Oval 67">
              <a:extLst>
                <a:ext uri="{FF2B5EF4-FFF2-40B4-BE49-F238E27FC236}">
                  <a16:creationId xmlns:a16="http://schemas.microsoft.com/office/drawing/2014/main" id="{652E0324-B465-5915-1774-A9D020F02E24}"/>
                </a:ext>
              </a:extLst>
            </p:cNvPr>
            <p:cNvSpPr/>
            <p:nvPr/>
          </p:nvSpPr>
          <p:spPr bwMode="auto">
            <a:xfrm>
              <a:off x="9120684" y="3974074"/>
              <a:ext cx="635806" cy="635804"/>
            </a:xfrm>
            <a:prstGeom prst="ellipse">
              <a:avLst/>
            </a:prstGeom>
            <a:solidFill>
              <a:srgbClr val="F2F2F2"/>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69" name="Oval 68">
              <a:extLst>
                <a:ext uri="{FF2B5EF4-FFF2-40B4-BE49-F238E27FC236}">
                  <a16:creationId xmlns:a16="http://schemas.microsoft.com/office/drawing/2014/main" id="{F363F32D-33C3-8E1A-2D16-9D9E4A970638}"/>
                </a:ext>
              </a:extLst>
            </p:cNvPr>
            <p:cNvSpPr/>
            <p:nvPr/>
          </p:nvSpPr>
          <p:spPr bwMode="auto">
            <a:xfrm>
              <a:off x="8042621" y="5806220"/>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0" name="Oval 69">
              <a:extLst>
                <a:ext uri="{FF2B5EF4-FFF2-40B4-BE49-F238E27FC236}">
                  <a16:creationId xmlns:a16="http://schemas.microsoft.com/office/drawing/2014/main" id="{14898344-F21A-7CF7-B882-E51F1977125C}"/>
                </a:ext>
              </a:extLst>
            </p:cNvPr>
            <p:cNvSpPr/>
            <p:nvPr/>
          </p:nvSpPr>
          <p:spPr bwMode="auto">
            <a:xfrm>
              <a:off x="10140988" y="5021929"/>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grpSp>
        <p:nvGrpSpPr>
          <p:cNvPr id="144" name="Group 143">
            <a:extLst>
              <a:ext uri="{FF2B5EF4-FFF2-40B4-BE49-F238E27FC236}">
                <a16:creationId xmlns:a16="http://schemas.microsoft.com/office/drawing/2014/main" id="{9B5DEC47-8D5E-690D-5787-0C50FE9C5754}"/>
              </a:ext>
            </a:extLst>
          </p:cNvPr>
          <p:cNvGrpSpPr/>
          <p:nvPr/>
        </p:nvGrpSpPr>
        <p:grpSpPr>
          <a:xfrm>
            <a:off x="1150580" y="2442903"/>
            <a:ext cx="9890840" cy="3992400"/>
            <a:chOff x="1050720" y="6736735"/>
            <a:chExt cx="9890840" cy="3992400"/>
          </a:xfrm>
        </p:grpSpPr>
        <p:sp>
          <p:nvSpPr>
            <p:cNvPr id="116" name="Rectangle 115">
              <a:extLst>
                <a:ext uri="{FF2B5EF4-FFF2-40B4-BE49-F238E27FC236}">
                  <a16:creationId xmlns:a16="http://schemas.microsoft.com/office/drawing/2014/main" id="{F113688A-5871-01CE-0CDF-DBCC737212C1}"/>
                </a:ext>
              </a:extLst>
            </p:cNvPr>
            <p:cNvSpPr/>
            <p:nvPr/>
          </p:nvSpPr>
          <p:spPr bwMode="auto">
            <a:xfrm>
              <a:off x="1050720" y="6736735"/>
              <a:ext cx="9890840" cy="39924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17" name="Straight Arrow Connector 116">
              <a:extLst>
                <a:ext uri="{FF2B5EF4-FFF2-40B4-BE49-F238E27FC236}">
                  <a16:creationId xmlns:a16="http://schemas.microsoft.com/office/drawing/2014/main" id="{0AAF169C-3D91-2E69-95AC-115612296C14}"/>
                </a:ext>
              </a:extLst>
            </p:cNvPr>
            <p:cNvCxnSpPr>
              <a:cxnSpLocks/>
            </p:cNvCxnSpPr>
            <p:nvPr/>
          </p:nvCxnSpPr>
          <p:spPr bwMode="auto">
            <a:xfrm flipV="1">
              <a:off x="3299720" y="7613914"/>
              <a:ext cx="4495531" cy="993391"/>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118" name="Straight Arrow Connector 117">
              <a:extLst>
                <a:ext uri="{FF2B5EF4-FFF2-40B4-BE49-F238E27FC236}">
                  <a16:creationId xmlns:a16="http://schemas.microsoft.com/office/drawing/2014/main" id="{08E8A6BB-E4BF-F31E-3AF2-7D45F345FF01}"/>
                </a:ext>
              </a:extLst>
            </p:cNvPr>
            <p:cNvCxnSpPr>
              <a:cxnSpLocks/>
            </p:cNvCxnSpPr>
            <p:nvPr/>
          </p:nvCxnSpPr>
          <p:spPr bwMode="auto">
            <a:xfrm>
              <a:off x="1400380" y="7613914"/>
              <a:ext cx="6383426" cy="5686"/>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122" name="Straight Connector 121">
              <a:extLst>
                <a:ext uri="{FF2B5EF4-FFF2-40B4-BE49-F238E27FC236}">
                  <a16:creationId xmlns:a16="http://schemas.microsoft.com/office/drawing/2014/main" id="{419B18E0-5F77-C326-4F9B-E9770C44961A}"/>
                </a:ext>
              </a:extLst>
            </p:cNvPr>
            <p:cNvCxnSpPr/>
            <p:nvPr/>
          </p:nvCxnSpPr>
          <p:spPr bwMode="auto">
            <a:xfrm>
              <a:off x="1400148" y="7619600"/>
              <a:ext cx="1871738" cy="976007"/>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43C63A36-10E7-A1D5-B16D-98379D387D41}"/>
                </a:ext>
              </a:extLst>
            </p:cNvPr>
            <p:cNvCxnSpPr>
              <a:cxnSpLocks/>
            </p:cNvCxnSpPr>
            <p:nvPr/>
          </p:nvCxnSpPr>
          <p:spPr bwMode="auto">
            <a:xfrm flipH="1">
              <a:off x="3271887" y="7082213"/>
              <a:ext cx="828290" cy="1513392"/>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DD40858E-69EB-568C-AB6E-732CAD13EC2E}"/>
                </a:ext>
              </a:extLst>
            </p:cNvPr>
            <p:cNvCxnSpPr>
              <a:cxnSpLocks/>
            </p:cNvCxnSpPr>
            <p:nvPr/>
          </p:nvCxnSpPr>
          <p:spPr bwMode="auto">
            <a:xfrm flipH="1" flipV="1">
              <a:off x="3281558" y="8595605"/>
              <a:ext cx="909687" cy="97346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CDD993A6-CBEE-741C-CBBF-867A5CA83388}"/>
                </a:ext>
              </a:extLst>
            </p:cNvPr>
            <p:cNvCxnSpPr>
              <a:cxnSpLocks/>
            </p:cNvCxnSpPr>
            <p:nvPr/>
          </p:nvCxnSpPr>
          <p:spPr bwMode="auto">
            <a:xfrm flipH="1">
              <a:off x="2092878" y="8595605"/>
              <a:ext cx="1188680" cy="1730259"/>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625F9DEE-43E4-B588-D421-D1F8147EA00C}"/>
                </a:ext>
              </a:extLst>
            </p:cNvPr>
            <p:cNvCxnSpPr>
              <a:cxnSpLocks/>
            </p:cNvCxnSpPr>
            <p:nvPr/>
          </p:nvCxnSpPr>
          <p:spPr bwMode="auto">
            <a:xfrm flipH="1">
              <a:off x="2092878" y="9532059"/>
              <a:ext cx="2098367" cy="793805"/>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127" name="Oval 126">
              <a:extLst>
                <a:ext uri="{FF2B5EF4-FFF2-40B4-BE49-F238E27FC236}">
                  <a16:creationId xmlns:a16="http://schemas.microsoft.com/office/drawing/2014/main" id="{F60823CB-D0B3-FEC8-D597-4E1A27025D4A}"/>
                </a:ext>
              </a:extLst>
            </p:cNvPr>
            <p:cNvSpPr/>
            <p:nvPr/>
          </p:nvSpPr>
          <p:spPr bwMode="auto">
            <a:xfrm>
              <a:off x="1085850" y="7305433"/>
              <a:ext cx="628598" cy="628332"/>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28" name="Oval 127">
              <a:extLst>
                <a:ext uri="{FF2B5EF4-FFF2-40B4-BE49-F238E27FC236}">
                  <a16:creationId xmlns:a16="http://schemas.microsoft.com/office/drawing/2014/main" id="{5B57D426-B7CF-A80D-F3B5-0950ECBAD74C}"/>
                </a:ext>
              </a:extLst>
            </p:cNvPr>
            <p:cNvSpPr/>
            <p:nvPr/>
          </p:nvSpPr>
          <p:spPr bwMode="auto">
            <a:xfrm>
              <a:off x="3883219" y="6901871"/>
              <a:ext cx="433915" cy="433732"/>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29" name="Oval 128">
              <a:extLst>
                <a:ext uri="{FF2B5EF4-FFF2-40B4-BE49-F238E27FC236}">
                  <a16:creationId xmlns:a16="http://schemas.microsoft.com/office/drawing/2014/main" id="{B8DF615C-E00E-45DC-982A-C6897F109FCA}"/>
                </a:ext>
              </a:extLst>
            </p:cNvPr>
            <p:cNvSpPr/>
            <p:nvPr/>
          </p:nvSpPr>
          <p:spPr bwMode="auto">
            <a:xfrm>
              <a:off x="3056085" y="8379896"/>
              <a:ext cx="431604" cy="431420"/>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30" name="Oval 129">
              <a:extLst>
                <a:ext uri="{FF2B5EF4-FFF2-40B4-BE49-F238E27FC236}">
                  <a16:creationId xmlns:a16="http://schemas.microsoft.com/office/drawing/2014/main" id="{8331A5FD-3866-04FA-C410-1892ECBD6AA6}"/>
                </a:ext>
              </a:extLst>
            </p:cNvPr>
            <p:cNvSpPr/>
            <p:nvPr/>
          </p:nvSpPr>
          <p:spPr bwMode="auto">
            <a:xfrm>
              <a:off x="1875921" y="10109212"/>
              <a:ext cx="433915" cy="433732"/>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1" name="Oval 130">
              <a:extLst>
                <a:ext uri="{FF2B5EF4-FFF2-40B4-BE49-F238E27FC236}">
                  <a16:creationId xmlns:a16="http://schemas.microsoft.com/office/drawing/2014/main" id="{98ECA069-0D1D-E4AB-2264-5F1E298D27CF}"/>
                </a:ext>
              </a:extLst>
            </p:cNvPr>
            <p:cNvSpPr/>
            <p:nvPr/>
          </p:nvSpPr>
          <p:spPr bwMode="auto">
            <a:xfrm>
              <a:off x="3974288" y="9325252"/>
              <a:ext cx="433915" cy="433732"/>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132" name="Straight Connector 131">
              <a:extLst>
                <a:ext uri="{FF2B5EF4-FFF2-40B4-BE49-F238E27FC236}">
                  <a16:creationId xmlns:a16="http://schemas.microsoft.com/office/drawing/2014/main" id="{7BE7A02A-4E3B-6681-1829-505F1349A4A2}"/>
                </a:ext>
              </a:extLst>
            </p:cNvPr>
            <p:cNvCxnSpPr/>
            <p:nvPr/>
          </p:nvCxnSpPr>
          <p:spPr bwMode="auto">
            <a:xfrm>
              <a:off x="7795251" y="7619600"/>
              <a:ext cx="1871738" cy="976007"/>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FC050A5F-2936-B9A8-D470-D460C743F660}"/>
                </a:ext>
              </a:extLst>
            </p:cNvPr>
            <p:cNvCxnSpPr>
              <a:cxnSpLocks/>
            </p:cNvCxnSpPr>
            <p:nvPr/>
          </p:nvCxnSpPr>
          <p:spPr bwMode="auto">
            <a:xfrm flipH="1">
              <a:off x="9666990" y="7082213"/>
              <a:ext cx="828290" cy="1513392"/>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937FA6E2-7E8C-4570-18DD-910B42CD6632}"/>
                </a:ext>
              </a:extLst>
            </p:cNvPr>
            <p:cNvCxnSpPr>
              <a:cxnSpLocks/>
            </p:cNvCxnSpPr>
            <p:nvPr/>
          </p:nvCxnSpPr>
          <p:spPr bwMode="auto">
            <a:xfrm flipH="1" flipV="1">
              <a:off x="9676661" y="8595605"/>
              <a:ext cx="909687" cy="97346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35" name="Straight Connector 134">
              <a:extLst>
                <a:ext uri="{FF2B5EF4-FFF2-40B4-BE49-F238E27FC236}">
                  <a16:creationId xmlns:a16="http://schemas.microsoft.com/office/drawing/2014/main" id="{1820D671-101A-698D-B3A6-675CA1AD2F52}"/>
                </a:ext>
              </a:extLst>
            </p:cNvPr>
            <p:cNvCxnSpPr>
              <a:cxnSpLocks/>
            </p:cNvCxnSpPr>
            <p:nvPr/>
          </p:nvCxnSpPr>
          <p:spPr bwMode="auto">
            <a:xfrm flipH="1">
              <a:off x="8487981" y="8595605"/>
              <a:ext cx="1188680" cy="1730259"/>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36" name="Straight Connector 135">
              <a:extLst>
                <a:ext uri="{FF2B5EF4-FFF2-40B4-BE49-F238E27FC236}">
                  <a16:creationId xmlns:a16="http://schemas.microsoft.com/office/drawing/2014/main" id="{645D674F-6241-0A03-2171-AE4A8A8AD04E}"/>
                </a:ext>
              </a:extLst>
            </p:cNvPr>
            <p:cNvCxnSpPr>
              <a:cxnSpLocks/>
            </p:cNvCxnSpPr>
            <p:nvPr/>
          </p:nvCxnSpPr>
          <p:spPr bwMode="auto">
            <a:xfrm flipH="1">
              <a:off x="8487981" y="9532059"/>
              <a:ext cx="2098367" cy="793805"/>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137" name="Oval 136">
              <a:extLst>
                <a:ext uri="{FF2B5EF4-FFF2-40B4-BE49-F238E27FC236}">
                  <a16:creationId xmlns:a16="http://schemas.microsoft.com/office/drawing/2014/main" id="{194D5329-21C4-FCF6-CB18-545D9D31B5D0}"/>
                </a:ext>
              </a:extLst>
            </p:cNvPr>
            <p:cNvSpPr/>
            <p:nvPr/>
          </p:nvSpPr>
          <p:spPr bwMode="auto">
            <a:xfrm>
              <a:off x="7480953" y="7305433"/>
              <a:ext cx="628598" cy="628332"/>
            </a:xfrm>
            <a:prstGeom prst="ellipse">
              <a:avLst/>
            </a:prstGeom>
            <a:solidFill>
              <a:schemeClr val="tx1">
                <a:lumMod val="95000"/>
              </a:schemeClr>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38" name="Oval 137">
              <a:extLst>
                <a:ext uri="{FF2B5EF4-FFF2-40B4-BE49-F238E27FC236}">
                  <a16:creationId xmlns:a16="http://schemas.microsoft.com/office/drawing/2014/main" id="{CDCA405D-DB0C-3A54-3DB5-B5EDB63A2CA9}"/>
                </a:ext>
              </a:extLst>
            </p:cNvPr>
            <p:cNvSpPr/>
            <p:nvPr/>
          </p:nvSpPr>
          <p:spPr bwMode="auto">
            <a:xfrm>
              <a:off x="10278322" y="6901871"/>
              <a:ext cx="433915" cy="43373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39" name="Oval 138">
              <a:extLst>
                <a:ext uri="{FF2B5EF4-FFF2-40B4-BE49-F238E27FC236}">
                  <a16:creationId xmlns:a16="http://schemas.microsoft.com/office/drawing/2014/main" id="{6C957F7A-6625-AF1A-18F8-DCFE9AA753AE}"/>
                </a:ext>
              </a:extLst>
            </p:cNvPr>
            <p:cNvSpPr/>
            <p:nvPr/>
          </p:nvSpPr>
          <p:spPr bwMode="auto">
            <a:xfrm>
              <a:off x="9451189" y="8379897"/>
              <a:ext cx="431602" cy="431418"/>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40" name="Oval 139">
              <a:extLst>
                <a:ext uri="{FF2B5EF4-FFF2-40B4-BE49-F238E27FC236}">
                  <a16:creationId xmlns:a16="http://schemas.microsoft.com/office/drawing/2014/main" id="{29B95A29-E328-2690-50B1-56DAC2DD9441}"/>
                </a:ext>
              </a:extLst>
            </p:cNvPr>
            <p:cNvSpPr/>
            <p:nvPr/>
          </p:nvSpPr>
          <p:spPr bwMode="auto">
            <a:xfrm>
              <a:off x="8271024" y="10109212"/>
              <a:ext cx="433915" cy="43373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1" name="Oval 140">
              <a:extLst>
                <a:ext uri="{FF2B5EF4-FFF2-40B4-BE49-F238E27FC236}">
                  <a16:creationId xmlns:a16="http://schemas.microsoft.com/office/drawing/2014/main" id="{B25BE526-B1DB-406B-9CAF-241695BDC90C}"/>
                </a:ext>
              </a:extLst>
            </p:cNvPr>
            <p:cNvSpPr/>
            <p:nvPr/>
          </p:nvSpPr>
          <p:spPr bwMode="auto">
            <a:xfrm>
              <a:off x="10369391" y="9325252"/>
              <a:ext cx="433915" cy="43373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grpSp>
        <p:nvGrpSpPr>
          <p:cNvPr id="228" name="Group 227">
            <a:extLst>
              <a:ext uri="{FF2B5EF4-FFF2-40B4-BE49-F238E27FC236}">
                <a16:creationId xmlns:a16="http://schemas.microsoft.com/office/drawing/2014/main" id="{D9070BF2-4861-93F1-5CE1-EB5EDD3E2096}"/>
              </a:ext>
            </a:extLst>
          </p:cNvPr>
          <p:cNvGrpSpPr/>
          <p:nvPr/>
        </p:nvGrpSpPr>
        <p:grpSpPr>
          <a:xfrm>
            <a:off x="1150580" y="2442062"/>
            <a:ext cx="9890840" cy="3994083"/>
            <a:chOff x="973805" y="7348265"/>
            <a:chExt cx="9890840" cy="3994083"/>
          </a:xfrm>
        </p:grpSpPr>
        <p:sp>
          <p:nvSpPr>
            <p:cNvPr id="200" name="Rectangle 199">
              <a:extLst>
                <a:ext uri="{FF2B5EF4-FFF2-40B4-BE49-F238E27FC236}">
                  <a16:creationId xmlns:a16="http://schemas.microsoft.com/office/drawing/2014/main" id="{D5A049D6-9A76-F091-35ED-B93FF29A5717}"/>
                </a:ext>
              </a:extLst>
            </p:cNvPr>
            <p:cNvSpPr/>
            <p:nvPr/>
          </p:nvSpPr>
          <p:spPr bwMode="auto">
            <a:xfrm>
              <a:off x="973805" y="7348265"/>
              <a:ext cx="9890840" cy="399408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01" name="Straight Arrow Connector 200">
              <a:extLst>
                <a:ext uri="{FF2B5EF4-FFF2-40B4-BE49-F238E27FC236}">
                  <a16:creationId xmlns:a16="http://schemas.microsoft.com/office/drawing/2014/main" id="{DDE8CCB4-17A1-25C1-D828-2B4DE3A85B71}"/>
                </a:ext>
              </a:extLst>
            </p:cNvPr>
            <p:cNvCxnSpPr>
              <a:cxnSpLocks/>
            </p:cNvCxnSpPr>
            <p:nvPr/>
          </p:nvCxnSpPr>
          <p:spPr bwMode="auto">
            <a:xfrm flipV="1">
              <a:off x="3222805" y="7752560"/>
              <a:ext cx="7146586" cy="1467064"/>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03" name="Straight Arrow Connector 202">
              <a:extLst>
                <a:ext uri="{FF2B5EF4-FFF2-40B4-BE49-F238E27FC236}">
                  <a16:creationId xmlns:a16="http://schemas.microsoft.com/office/drawing/2014/main" id="{4F6A5E32-42BA-9354-25B6-23CABC452798}"/>
                </a:ext>
              </a:extLst>
            </p:cNvPr>
            <p:cNvCxnSpPr>
              <a:cxnSpLocks/>
            </p:cNvCxnSpPr>
            <p:nvPr/>
          </p:nvCxnSpPr>
          <p:spPr bwMode="auto">
            <a:xfrm>
              <a:off x="4056077" y="7722220"/>
              <a:ext cx="6362288" cy="30340"/>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06" name="Straight Connector 205">
              <a:extLst>
                <a:ext uri="{FF2B5EF4-FFF2-40B4-BE49-F238E27FC236}">
                  <a16:creationId xmlns:a16="http://schemas.microsoft.com/office/drawing/2014/main" id="{0C406583-85BA-940D-6A0F-E1F06703C764}"/>
                </a:ext>
              </a:extLst>
            </p:cNvPr>
            <p:cNvCxnSpPr/>
            <p:nvPr/>
          </p:nvCxnSpPr>
          <p:spPr bwMode="auto">
            <a:xfrm>
              <a:off x="1323233" y="8231502"/>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07" name="Straight Connector 206">
              <a:extLst>
                <a:ext uri="{FF2B5EF4-FFF2-40B4-BE49-F238E27FC236}">
                  <a16:creationId xmlns:a16="http://schemas.microsoft.com/office/drawing/2014/main" id="{2B072359-99D0-6C2A-6502-7AF5AA5D3A80}"/>
                </a:ext>
              </a:extLst>
            </p:cNvPr>
            <p:cNvCxnSpPr>
              <a:cxnSpLocks/>
            </p:cNvCxnSpPr>
            <p:nvPr/>
          </p:nvCxnSpPr>
          <p:spPr bwMode="auto">
            <a:xfrm flipH="1">
              <a:off x="3194972" y="7693889"/>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08" name="Straight Connector 207">
              <a:extLst>
                <a:ext uri="{FF2B5EF4-FFF2-40B4-BE49-F238E27FC236}">
                  <a16:creationId xmlns:a16="http://schemas.microsoft.com/office/drawing/2014/main" id="{E22B15FB-D079-4AA5-8DAE-A5B49DDD6F25}"/>
                </a:ext>
              </a:extLst>
            </p:cNvPr>
            <p:cNvCxnSpPr>
              <a:cxnSpLocks/>
            </p:cNvCxnSpPr>
            <p:nvPr/>
          </p:nvCxnSpPr>
          <p:spPr bwMode="auto">
            <a:xfrm flipH="1" flipV="1">
              <a:off x="3204643" y="9207919"/>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09" name="Straight Connector 208">
              <a:extLst>
                <a:ext uri="{FF2B5EF4-FFF2-40B4-BE49-F238E27FC236}">
                  <a16:creationId xmlns:a16="http://schemas.microsoft.com/office/drawing/2014/main" id="{6E9CAA9A-4BDE-D659-AFC9-E13941F34BE1}"/>
                </a:ext>
              </a:extLst>
            </p:cNvPr>
            <p:cNvCxnSpPr>
              <a:cxnSpLocks/>
            </p:cNvCxnSpPr>
            <p:nvPr/>
          </p:nvCxnSpPr>
          <p:spPr bwMode="auto">
            <a:xfrm flipH="1">
              <a:off x="2015963" y="9207919"/>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10" name="Straight Connector 209">
              <a:extLst>
                <a:ext uri="{FF2B5EF4-FFF2-40B4-BE49-F238E27FC236}">
                  <a16:creationId xmlns:a16="http://schemas.microsoft.com/office/drawing/2014/main" id="{05A7E9B2-E1DD-AD8B-4A26-642907CD2C5C}"/>
                </a:ext>
              </a:extLst>
            </p:cNvPr>
            <p:cNvCxnSpPr>
              <a:cxnSpLocks/>
            </p:cNvCxnSpPr>
            <p:nvPr/>
          </p:nvCxnSpPr>
          <p:spPr bwMode="auto">
            <a:xfrm flipH="1">
              <a:off x="2015963" y="10144767"/>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211" name="Oval 210">
              <a:extLst>
                <a:ext uri="{FF2B5EF4-FFF2-40B4-BE49-F238E27FC236}">
                  <a16:creationId xmlns:a16="http://schemas.microsoft.com/office/drawing/2014/main" id="{AD3845D6-BF43-F396-5632-BE860A46F3A7}"/>
                </a:ext>
              </a:extLst>
            </p:cNvPr>
            <p:cNvSpPr/>
            <p:nvPr/>
          </p:nvSpPr>
          <p:spPr bwMode="auto">
            <a:xfrm>
              <a:off x="1106276" y="8014544"/>
              <a:ext cx="433915" cy="433915"/>
            </a:xfrm>
            <a:prstGeom prst="ellipse">
              <a:avLst/>
            </a:prstGeom>
            <a:solidFill>
              <a:srgbClr val="F2F2F2">
                <a:alpha val="99000"/>
              </a:srgb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12" name="Oval 211">
              <a:extLst>
                <a:ext uri="{FF2B5EF4-FFF2-40B4-BE49-F238E27FC236}">
                  <a16:creationId xmlns:a16="http://schemas.microsoft.com/office/drawing/2014/main" id="{C38F72BE-821C-BE97-4731-5921AACED7A5}"/>
                </a:ext>
              </a:extLst>
            </p:cNvPr>
            <p:cNvSpPr/>
            <p:nvPr/>
          </p:nvSpPr>
          <p:spPr bwMode="auto">
            <a:xfrm>
              <a:off x="3710603" y="7417770"/>
              <a:ext cx="625318" cy="625318"/>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13" name="Oval 212">
              <a:extLst>
                <a:ext uri="{FF2B5EF4-FFF2-40B4-BE49-F238E27FC236}">
                  <a16:creationId xmlns:a16="http://schemas.microsoft.com/office/drawing/2014/main" id="{EDC2A48E-E378-8D21-8E78-71234889C2D9}"/>
                </a:ext>
              </a:extLst>
            </p:cNvPr>
            <p:cNvSpPr/>
            <p:nvPr/>
          </p:nvSpPr>
          <p:spPr bwMode="auto">
            <a:xfrm>
              <a:off x="2979170" y="8992119"/>
              <a:ext cx="431604" cy="431602"/>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14" name="Oval 213">
              <a:extLst>
                <a:ext uri="{FF2B5EF4-FFF2-40B4-BE49-F238E27FC236}">
                  <a16:creationId xmlns:a16="http://schemas.microsoft.com/office/drawing/2014/main" id="{C4AC2626-55D0-3A45-519D-9858F70C63EB}"/>
                </a:ext>
              </a:extLst>
            </p:cNvPr>
            <p:cNvSpPr/>
            <p:nvPr/>
          </p:nvSpPr>
          <p:spPr bwMode="auto">
            <a:xfrm>
              <a:off x="1799006" y="10722164"/>
              <a:ext cx="433915" cy="433915"/>
            </a:xfrm>
            <a:prstGeom prst="ellipse">
              <a:avLst/>
            </a:prstGeom>
            <a:solidFill>
              <a:srgbClr val="F2F2F2">
                <a:alpha val="99000"/>
              </a:srgb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15" name="Oval 214">
              <a:extLst>
                <a:ext uri="{FF2B5EF4-FFF2-40B4-BE49-F238E27FC236}">
                  <a16:creationId xmlns:a16="http://schemas.microsoft.com/office/drawing/2014/main" id="{833A0B31-713C-8B58-C52A-BC8AF8851B52}"/>
                </a:ext>
              </a:extLst>
            </p:cNvPr>
            <p:cNvSpPr/>
            <p:nvPr/>
          </p:nvSpPr>
          <p:spPr bwMode="auto">
            <a:xfrm>
              <a:off x="3897373" y="9937873"/>
              <a:ext cx="433915" cy="433915"/>
            </a:xfrm>
            <a:prstGeom prst="ellipse">
              <a:avLst/>
            </a:prstGeom>
            <a:solidFill>
              <a:srgbClr val="F2F2F2">
                <a:alpha val="99000"/>
              </a:srgb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216" name="Straight Connector 215">
              <a:extLst>
                <a:ext uri="{FF2B5EF4-FFF2-40B4-BE49-F238E27FC236}">
                  <a16:creationId xmlns:a16="http://schemas.microsoft.com/office/drawing/2014/main" id="{CC3983F8-B7BE-54A2-052C-58156057FD18}"/>
                </a:ext>
              </a:extLst>
            </p:cNvPr>
            <p:cNvCxnSpPr/>
            <p:nvPr/>
          </p:nvCxnSpPr>
          <p:spPr bwMode="auto">
            <a:xfrm>
              <a:off x="7718336" y="8231502"/>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17" name="Straight Connector 216">
              <a:extLst>
                <a:ext uri="{FF2B5EF4-FFF2-40B4-BE49-F238E27FC236}">
                  <a16:creationId xmlns:a16="http://schemas.microsoft.com/office/drawing/2014/main" id="{C7B424A9-3003-0D93-6365-F147D8A4D2BA}"/>
                </a:ext>
              </a:extLst>
            </p:cNvPr>
            <p:cNvCxnSpPr>
              <a:cxnSpLocks/>
            </p:cNvCxnSpPr>
            <p:nvPr/>
          </p:nvCxnSpPr>
          <p:spPr bwMode="auto">
            <a:xfrm flipH="1">
              <a:off x="9590075" y="7693889"/>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18" name="Straight Connector 217">
              <a:extLst>
                <a:ext uri="{FF2B5EF4-FFF2-40B4-BE49-F238E27FC236}">
                  <a16:creationId xmlns:a16="http://schemas.microsoft.com/office/drawing/2014/main" id="{A45B92D4-71E6-C6E8-04F6-CE515B6CB2D2}"/>
                </a:ext>
              </a:extLst>
            </p:cNvPr>
            <p:cNvCxnSpPr>
              <a:cxnSpLocks/>
            </p:cNvCxnSpPr>
            <p:nvPr/>
          </p:nvCxnSpPr>
          <p:spPr bwMode="auto">
            <a:xfrm flipH="1" flipV="1">
              <a:off x="9599746" y="9207919"/>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19" name="Straight Connector 218">
              <a:extLst>
                <a:ext uri="{FF2B5EF4-FFF2-40B4-BE49-F238E27FC236}">
                  <a16:creationId xmlns:a16="http://schemas.microsoft.com/office/drawing/2014/main" id="{35EF6DD1-ECA4-7394-CF61-2CF29A87D821}"/>
                </a:ext>
              </a:extLst>
            </p:cNvPr>
            <p:cNvCxnSpPr>
              <a:cxnSpLocks/>
            </p:cNvCxnSpPr>
            <p:nvPr/>
          </p:nvCxnSpPr>
          <p:spPr bwMode="auto">
            <a:xfrm flipH="1">
              <a:off x="8411066" y="9207919"/>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81FD4F33-2604-49C3-5D5A-F6650F7F1284}"/>
                </a:ext>
              </a:extLst>
            </p:cNvPr>
            <p:cNvCxnSpPr>
              <a:cxnSpLocks/>
            </p:cNvCxnSpPr>
            <p:nvPr/>
          </p:nvCxnSpPr>
          <p:spPr bwMode="auto">
            <a:xfrm flipH="1">
              <a:off x="8411066" y="10144767"/>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221" name="Oval 220">
              <a:extLst>
                <a:ext uri="{FF2B5EF4-FFF2-40B4-BE49-F238E27FC236}">
                  <a16:creationId xmlns:a16="http://schemas.microsoft.com/office/drawing/2014/main" id="{3A54AA56-DFD0-C6CF-DD41-EA48C2019922}"/>
                </a:ext>
              </a:extLst>
            </p:cNvPr>
            <p:cNvSpPr/>
            <p:nvPr/>
          </p:nvSpPr>
          <p:spPr bwMode="auto">
            <a:xfrm>
              <a:off x="7501379" y="8014544"/>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22" name="Oval 221">
              <a:extLst>
                <a:ext uri="{FF2B5EF4-FFF2-40B4-BE49-F238E27FC236}">
                  <a16:creationId xmlns:a16="http://schemas.microsoft.com/office/drawing/2014/main" id="{D35937A4-12B2-E80B-96AA-CE9BAD7E9A33}"/>
                </a:ext>
              </a:extLst>
            </p:cNvPr>
            <p:cNvSpPr/>
            <p:nvPr/>
          </p:nvSpPr>
          <p:spPr bwMode="auto">
            <a:xfrm>
              <a:off x="10105707" y="7417771"/>
              <a:ext cx="625316" cy="625316"/>
            </a:xfrm>
            <a:prstGeom prst="ellipse">
              <a:avLst/>
            </a:prstGeom>
            <a:solidFill>
              <a:schemeClr val="tx1">
                <a:lumMod val="95000"/>
              </a:schemeClr>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23" name="Oval 222">
              <a:extLst>
                <a:ext uri="{FF2B5EF4-FFF2-40B4-BE49-F238E27FC236}">
                  <a16:creationId xmlns:a16="http://schemas.microsoft.com/office/drawing/2014/main" id="{598E3250-E571-F4DB-C762-3AE838745FDE}"/>
                </a:ext>
              </a:extLst>
            </p:cNvPr>
            <p:cNvSpPr/>
            <p:nvPr/>
          </p:nvSpPr>
          <p:spPr bwMode="auto">
            <a:xfrm>
              <a:off x="9374274" y="8992120"/>
              <a:ext cx="431602" cy="43160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24" name="Oval 223">
              <a:extLst>
                <a:ext uri="{FF2B5EF4-FFF2-40B4-BE49-F238E27FC236}">
                  <a16:creationId xmlns:a16="http://schemas.microsoft.com/office/drawing/2014/main" id="{F829E3A4-9DAE-E92B-0E89-D06F628CF8F0}"/>
                </a:ext>
              </a:extLst>
            </p:cNvPr>
            <p:cNvSpPr/>
            <p:nvPr/>
          </p:nvSpPr>
          <p:spPr bwMode="auto">
            <a:xfrm>
              <a:off x="8194109" y="10722164"/>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5" name="Oval 224">
              <a:extLst>
                <a:ext uri="{FF2B5EF4-FFF2-40B4-BE49-F238E27FC236}">
                  <a16:creationId xmlns:a16="http://schemas.microsoft.com/office/drawing/2014/main" id="{10938085-3F5B-2D00-4A7B-1142B69A53BD}"/>
                </a:ext>
              </a:extLst>
            </p:cNvPr>
            <p:cNvSpPr/>
            <p:nvPr/>
          </p:nvSpPr>
          <p:spPr bwMode="auto">
            <a:xfrm>
              <a:off x="10292476" y="9937873"/>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grpSp>
        <p:nvGrpSpPr>
          <p:cNvPr id="233" name="Group 232">
            <a:extLst>
              <a:ext uri="{FF2B5EF4-FFF2-40B4-BE49-F238E27FC236}">
                <a16:creationId xmlns:a16="http://schemas.microsoft.com/office/drawing/2014/main" id="{821D5211-9CB0-CDAB-22B0-DDA599D6F110}"/>
              </a:ext>
            </a:extLst>
          </p:cNvPr>
          <p:cNvGrpSpPr/>
          <p:nvPr/>
        </p:nvGrpSpPr>
        <p:grpSpPr>
          <a:xfrm>
            <a:off x="1150580" y="2442062"/>
            <a:ext cx="9890840" cy="3994083"/>
            <a:chOff x="912466" y="7186112"/>
            <a:chExt cx="9890840" cy="3994083"/>
          </a:xfrm>
        </p:grpSpPr>
        <p:sp>
          <p:nvSpPr>
            <p:cNvPr id="234" name="Rectangle 233">
              <a:extLst>
                <a:ext uri="{FF2B5EF4-FFF2-40B4-BE49-F238E27FC236}">
                  <a16:creationId xmlns:a16="http://schemas.microsoft.com/office/drawing/2014/main" id="{BA93D951-8BD5-4C90-024F-BB561CE90A12}"/>
                </a:ext>
              </a:extLst>
            </p:cNvPr>
            <p:cNvSpPr/>
            <p:nvPr/>
          </p:nvSpPr>
          <p:spPr bwMode="auto">
            <a:xfrm>
              <a:off x="912466" y="7186112"/>
              <a:ext cx="9890840" cy="399408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35" name="Straight Arrow Connector 234">
              <a:extLst>
                <a:ext uri="{FF2B5EF4-FFF2-40B4-BE49-F238E27FC236}">
                  <a16:creationId xmlns:a16="http://schemas.microsoft.com/office/drawing/2014/main" id="{F2429196-A8EE-C855-86F5-2B23748BFF26}"/>
                </a:ext>
              </a:extLst>
            </p:cNvPr>
            <p:cNvCxnSpPr>
              <a:cxnSpLocks/>
            </p:cNvCxnSpPr>
            <p:nvPr/>
          </p:nvCxnSpPr>
          <p:spPr bwMode="auto">
            <a:xfrm>
              <a:off x="3161466" y="9057471"/>
              <a:ext cx="7286628" cy="948468"/>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36" name="Straight Arrow Connector 235">
              <a:extLst>
                <a:ext uri="{FF2B5EF4-FFF2-40B4-BE49-F238E27FC236}">
                  <a16:creationId xmlns:a16="http://schemas.microsoft.com/office/drawing/2014/main" id="{072746E2-2EB3-226D-0AD6-F33ECB9827E3}"/>
                </a:ext>
              </a:extLst>
            </p:cNvPr>
            <p:cNvCxnSpPr>
              <a:cxnSpLocks/>
            </p:cNvCxnSpPr>
            <p:nvPr/>
          </p:nvCxnSpPr>
          <p:spPr bwMode="auto">
            <a:xfrm>
              <a:off x="4042165" y="9991668"/>
              <a:ext cx="6415600" cy="11704"/>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37" name="Straight Arrow Connector 236">
              <a:extLst>
                <a:ext uri="{FF2B5EF4-FFF2-40B4-BE49-F238E27FC236}">
                  <a16:creationId xmlns:a16="http://schemas.microsoft.com/office/drawing/2014/main" id="{65B5F7D9-297E-7EC6-6D1A-63AB86752AB8}"/>
                </a:ext>
              </a:extLst>
            </p:cNvPr>
            <p:cNvCxnSpPr>
              <a:cxnSpLocks/>
            </p:cNvCxnSpPr>
            <p:nvPr/>
          </p:nvCxnSpPr>
          <p:spPr bwMode="auto">
            <a:xfrm flipV="1">
              <a:off x="1954624" y="10009621"/>
              <a:ext cx="8503141" cy="784208"/>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38" name="Straight Connector 237">
              <a:extLst>
                <a:ext uri="{FF2B5EF4-FFF2-40B4-BE49-F238E27FC236}">
                  <a16:creationId xmlns:a16="http://schemas.microsoft.com/office/drawing/2014/main" id="{DCCF3C9B-5710-B31F-513F-A8047E90905E}"/>
                </a:ext>
              </a:extLst>
            </p:cNvPr>
            <p:cNvCxnSpPr/>
            <p:nvPr/>
          </p:nvCxnSpPr>
          <p:spPr bwMode="auto">
            <a:xfrm>
              <a:off x="1261894" y="8069349"/>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39" name="Straight Connector 238">
              <a:extLst>
                <a:ext uri="{FF2B5EF4-FFF2-40B4-BE49-F238E27FC236}">
                  <a16:creationId xmlns:a16="http://schemas.microsoft.com/office/drawing/2014/main" id="{73845B17-1863-4F11-3B98-F6B45EDF6982}"/>
                </a:ext>
              </a:extLst>
            </p:cNvPr>
            <p:cNvCxnSpPr>
              <a:cxnSpLocks/>
            </p:cNvCxnSpPr>
            <p:nvPr/>
          </p:nvCxnSpPr>
          <p:spPr bwMode="auto">
            <a:xfrm flipH="1">
              <a:off x="3133633" y="7531736"/>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8A2A076C-831F-DFF0-394F-6B3C78439FBC}"/>
                </a:ext>
              </a:extLst>
            </p:cNvPr>
            <p:cNvCxnSpPr>
              <a:cxnSpLocks/>
            </p:cNvCxnSpPr>
            <p:nvPr/>
          </p:nvCxnSpPr>
          <p:spPr bwMode="auto">
            <a:xfrm flipH="1" flipV="1">
              <a:off x="3143304" y="9045766"/>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41" name="Straight Connector 240">
              <a:extLst>
                <a:ext uri="{FF2B5EF4-FFF2-40B4-BE49-F238E27FC236}">
                  <a16:creationId xmlns:a16="http://schemas.microsoft.com/office/drawing/2014/main" id="{0C2EE2A0-8DC3-759C-3156-085C5FCA2C84}"/>
                </a:ext>
              </a:extLst>
            </p:cNvPr>
            <p:cNvCxnSpPr>
              <a:cxnSpLocks/>
            </p:cNvCxnSpPr>
            <p:nvPr/>
          </p:nvCxnSpPr>
          <p:spPr bwMode="auto">
            <a:xfrm flipH="1">
              <a:off x="1954624" y="9045766"/>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C54EE8B7-7622-79F3-EB4F-1068CD32F6FF}"/>
                </a:ext>
              </a:extLst>
            </p:cNvPr>
            <p:cNvCxnSpPr>
              <a:cxnSpLocks/>
            </p:cNvCxnSpPr>
            <p:nvPr/>
          </p:nvCxnSpPr>
          <p:spPr bwMode="auto">
            <a:xfrm flipH="1">
              <a:off x="1954624" y="9982614"/>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243" name="Oval 242">
              <a:extLst>
                <a:ext uri="{FF2B5EF4-FFF2-40B4-BE49-F238E27FC236}">
                  <a16:creationId xmlns:a16="http://schemas.microsoft.com/office/drawing/2014/main" id="{42CC953F-2E95-B658-1F0E-8A5CB5793B04}"/>
                </a:ext>
              </a:extLst>
            </p:cNvPr>
            <p:cNvSpPr/>
            <p:nvPr/>
          </p:nvSpPr>
          <p:spPr bwMode="auto">
            <a:xfrm>
              <a:off x="1044937" y="7852391"/>
              <a:ext cx="433915" cy="433915"/>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44" name="Oval 243">
              <a:extLst>
                <a:ext uri="{FF2B5EF4-FFF2-40B4-BE49-F238E27FC236}">
                  <a16:creationId xmlns:a16="http://schemas.microsoft.com/office/drawing/2014/main" id="{7BD318F9-4ACA-9648-4CA1-F40067EF3B7E}"/>
                </a:ext>
              </a:extLst>
            </p:cNvPr>
            <p:cNvSpPr/>
            <p:nvPr/>
          </p:nvSpPr>
          <p:spPr bwMode="auto">
            <a:xfrm>
              <a:off x="3744965" y="7351318"/>
              <a:ext cx="433915" cy="433915"/>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45" name="Oval 244">
              <a:extLst>
                <a:ext uri="{FF2B5EF4-FFF2-40B4-BE49-F238E27FC236}">
                  <a16:creationId xmlns:a16="http://schemas.microsoft.com/office/drawing/2014/main" id="{735443FB-9C89-D601-6F37-22FB8DCAC43A}"/>
                </a:ext>
              </a:extLst>
            </p:cNvPr>
            <p:cNvSpPr/>
            <p:nvPr/>
          </p:nvSpPr>
          <p:spPr bwMode="auto">
            <a:xfrm>
              <a:off x="2917832" y="8829967"/>
              <a:ext cx="431602" cy="431600"/>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46" name="Oval 245">
              <a:extLst>
                <a:ext uri="{FF2B5EF4-FFF2-40B4-BE49-F238E27FC236}">
                  <a16:creationId xmlns:a16="http://schemas.microsoft.com/office/drawing/2014/main" id="{87F5BF84-86ED-499F-3F1C-D28DEC75230A}"/>
                </a:ext>
              </a:extLst>
            </p:cNvPr>
            <p:cNvSpPr/>
            <p:nvPr/>
          </p:nvSpPr>
          <p:spPr bwMode="auto">
            <a:xfrm>
              <a:off x="1737667" y="10560011"/>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7" name="Oval 246">
              <a:extLst>
                <a:ext uri="{FF2B5EF4-FFF2-40B4-BE49-F238E27FC236}">
                  <a16:creationId xmlns:a16="http://schemas.microsoft.com/office/drawing/2014/main" id="{F56FD7BD-43C9-9EBE-7E3D-D6459BF1970E}"/>
                </a:ext>
              </a:extLst>
            </p:cNvPr>
            <p:cNvSpPr/>
            <p:nvPr/>
          </p:nvSpPr>
          <p:spPr bwMode="auto">
            <a:xfrm>
              <a:off x="3735782" y="9675468"/>
              <a:ext cx="634420" cy="634420"/>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248" name="Straight Connector 247">
              <a:extLst>
                <a:ext uri="{FF2B5EF4-FFF2-40B4-BE49-F238E27FC236}">
                  <a16:creationId xmlns:a16="http://schemas.microsoft.com/office/drawing/2014/main" id="{747A1AE5-9F63-1878-810C-45DC0AB1463A}"/>
                </a:ext>
              </a:extLst>
            </p:cNvPr>
            <p:cNvCxnSpPr/>
            <p:nvPr/>
          </p:nvCxnSpPr>
          <p:spPr bwMode="auto">
            <a:xfrm>
              <a:off x="7656997" y="8069349"/>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49" name="Straight Connector 248">
              <a:extLst>
                <a:ext uri="{FF2B5EF4-FFF2-40B4-BE49-F238E27FC236}">
                  <a16:creationId xmlns:a16="http://schemas.microsoft.com/office/drawing/2014/main" id="{0D310857-2EEA-FB1B-2497-02DA5C271C47}"/>
                </a:ext>
              </a:extLst>
            </p:cNvPr>
            <p:cNvCxnSpPr>
              <a:cxnSpLocks/>
            </p:cNvCxnSpPr>
            <p:nvPr/>
          </p:nvCxnSpPr>
          <p:spPr bwMode="auto">
            <a:xfrm flipH="1">
              <a:off x="9528736" y="7531736"/>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4C741EEF-0933-B599-D6BB-D2C564908E8D}"/>
                </a:ext>
              </a:extLst>
            </p:cNvPr>
            <p:cNvCxnSpPr>
              <a:cxnSpLocks/>
            </p:cNvCxnSpPr>
            <p:nvPr/>
          </p:nvCxnSpPr>
          <p:spPr bwMode="auto">
            <a:xfrm flipH="1" flipV="1">
              <a:off x="9538407" y="9045766"/>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51" name="Straight Connector 250">
              <a:extLst>
                <a:ext uri="{FF2B5EF4-FFF2-40B4-BE49-F238E27FC236}">
                  <a16:creationId xmlns:a16="http://schemas.microsoft.com/office/drawing/2014/main" id="{7DCF0640-9743-D4EC-969F-95E5DC60262A}"/>
                </a:ext>
              </a:extLst>
            </p:cNvPr>
            <p:cNvCxnSpPr>
              <a:cxnSpLocks/>
            </p:cNvCxnSpPr>
            <p:nvPr/>
          </p:nvCxnSpPr>
          <p:spPr bwMode="auto">
            <a:xfrm flipH="1">
              <a:off x="8349727" y="9045766"/>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52" name="Straight Connector 251">
              <a:extLst>
                <a:ext uri="{FF2B5EF4-FFF2-40B4-BE49-F238E27FC236}">
                  <a16:creationId xmlns:a16="http://schemas.microsoft.com/office/drawing/2014/main" id="{F72DE19F-FC22-CFB8-E1DD-F728EA34720C}"/>
                </a:ext>
              </a:extLst>
            </p:cNvPr>
            <p:cNvCxnSpPr>
              <a:cxnSpLocks/>
            </p:cNvCxnSpPr>
            <p:nvPr/>
          </p:nvCxnSpPr>
          <p:spPr bwMode="auto">
            <a:xfrm flipH="1">
              <a:off x="8349727" y="9982614"/>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253" name="Oval 252">
              <a:extLst>
                <a:ext uri="{FF2B5EF4-FFF2-40B4-BE49-F238E27FC236}">
                  <a16:creationId xmlns:a16="http://schemas.microsoft.com/office/drawing/2014/main" id="{E7669029-48E9-6DBB-BCD7-8CF71A21A233}"/>
                </a:ext>
              </a:extLst>
            </p:cNvPr>
            <p:cNvSpPr/>
            <p:nvPr/>
          </p:nvSpPr>
          <p:spPr bwMode="auto">
            <a:xfrm>
              <a:off x="7440040" y="7852391"/>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54" name="Oval 253">
              <a:extLst>
                <a:ext uri="{FF2B5EF4-FFF2-40B4-BE49-F238E27FC236}">
                  <a16:creationId xmlns:a16="http://schemas.microsoft.com/office/drawing/2014/main" id="{808E8CFF-7D04-3956-091C-810E43CB3728}"/>
                </a:ext>
              </a:extLst>
            </p:cNvPr>
            <p:cNvSpPr/>
            <p:nvPr/>
          </p:nvSpPr>
          <p:spPr bwMode="auto">
            <a:xfrm>
              <a:off x="10140068" y="7351318"/>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55" name="Oval 254">
              <a:extLst>
                <a:ext uri="{FF2B5EF4-FFF2-40B4-BE49-F238E27FC236}">
                  <a16:creationId xmlns:a16="http://schemas.microsoft.com/office/drawing/2014/main" id="{EE228145-1475-8532-0F42-3A2EBD2F2D3D}"/>
                </a:ext>
              </a:extLst>
            </p:cNvPr>
            <p:cNvSpPr/>
            <p:nvPr/>
          </p:nvSpPr>
          <p:spPr bwMode="auto">
            <a:xfrm>
              <a:off x="9312935" y="8829967"/>
              <a:ext cx="431602" cy="43160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56" name="Oval 255">
              <a:extLst>
                <a:ext uri="{FF2B5EF4-FFF2-40B4-BE49-F238E27FC236}">
                  <a16:creationId xmlns:a16="http://schemas.microsoft.com/office/drawing/2014/main" id="{48903F2A-6F23-F990-655E-534659E2D74D}"/>
                </a:ext>
              </a:extLst>
            </p:cNvPr>
            <p:cNvSpPr/>
            <p:nvPr/>
          </p:nvSpPr>
          <p:spPr bwMode="auto">
            <a:xfrm>
              <a:off x="8132770" y="10560011"/>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7" name="Oval 256">
              <a:extLst>
                <a:ext uri="{FF2B5EF4-FFF2-40B4-BE49-F238E27FC236}">
                  <a16:creationId xmlns:a16="http://schemas.microsoft.com/office/drawing/2014/main" id="{2D7C7AD3-CD9C-91D5-7944-FA5271272E53}"/>
                </a:ext>
              </a:extLst>
            </p:cNvPr>
            <p:cNvSpPr/>
            <p:nvPr/>
          </p:nvSpPr>
          <p:spPr bwMode="auto">
            <a:xfrm>
              <a:off x="10130124" y="9674707"/>
              <a:ext cx="635942" cy="635942"/>
            </a:xfrm>
            <a:prstGeom prst="ellipse">
              <a:avLst/>
            </a:prstGeom>
            <a:solidFill>
              <a:srgbClr val="F2F2F2"/>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grpSp>
        <p:nvGrpSpPr>
          <p:cNvPr id="262" name="Group 261">
            <a:extLst>
              <a:ext uri="{FF2B5EF4-FFF2-40B4-BE49-F238E27FC236}">
                <a16:creationId xmlns:a16="http://schemas.microsoft.com/office/drawing/2014/main" id="{673A5095-CF7C-C803-FF11-7BEB9E277A20}"/>
              </a:ext>
            </a:extLst>
          </p:cNvPr>
          <p:cNvGrpSpPr/>
          <p:nvPr/>
        </p:nvGrpSpPr>
        <p:grpSpPr>
          <a:xfrm>
            <a:off x="1150580" y="2442062"/>
            <a:ext cx="9890840" cy="3994083"/>
            <a:chOff x="1388703" y="7286502"/>
            <a:chExt cx="9890840" cy="3994083"/>
          </a:xfrm>
        </p:grpSpPr>
        <p:sp>
          <p:nvSpPr>
            <p:cNvPr id="263" name="Rectangle 262">
              <a:extLst>
                <a:ext uri="{FF2B5EF4-FFF2-40B4-BE49-F238E27FC236}">
                  <a16:creationId xmlns:a16="http://schemas.microsoft.com/office/drawing/2014/main" id="{0A102E83-B39E-9337-0B6D-A6B4ED6B52B9}"/>
                </a:ext>
              </a:extLst>
            </p:cNvPr>
            <p:cNvSpPr/>
            <p:nvPr/>
          </p:nvSpPr>
          <p:spPr bwMode="auto">
            <a:xfrm>
              <a:off x="1388703" y="7286502"/>
              <a:ext cx="9890840" cy="399408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64" name="Straight Arrow Connector 263">
              <a:extLst>
                <a:ext uri="{FF2B5EF4-FFF2-40B4-BE49-F238E27FC236}">
                  <a16:creationId xmlns:a16="http://schemas.microsoft.com/office/drawing/2014/main" id="{76D170DB-0566-7FB7-DE9E-9E70E869FF4B}"/>
                </a:ext>
              </a:extLst>
            </p:cNvPr>
            <p:cNvCxnSpPr>
              <a:cxnSpLocks/>
            </p:cNvCxnSpPr>
            <p:nvPr/>
          </p:nvCxnSpPr>
          <p:spPr bwMode="auto">
            <a:xfrm>
              <a:off x="3637703" y="9157861"/>
              <a:ext cx="5170098" cy="1740040"/>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65" name="Straight Arrow Connector 264">
              <a:extLst>
                <a:ext uri="{FF2B5EF4-FFF2-40B4-BE49-F238E27FC236}">
                  <a16:creationId xmlns:a16="http://schemas.microsoft.com/office/drawing/2014/main" id="{D92068CC-0BD2-3933-D557-397E17CA853A}"/>
                </a:ext>
              </a:extLst>
            </p:cNvPr>
            <p:cNvCxnSpPr>
              <a:cxnSpLocks/>
            </p:cNvCxnSpPr>
            <p:nvPr/>
          </p:nvCxnSpPr>
          <p:spPr bwMode="auto">
            <a:xfrm>
              <a:off x="4518402" y="10092058"/>
              <a:ext cx="4289399" cy="796790"/>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66" name="Straight Arrow Connector 265">
              <a:extLst>
                <a:ext uri="{FF2B5EF4-FFF2-40B4-BE49-F238E27FC236}">
                  <a16:creationId xmlns:a16="http://schemas.microsoft.com/office/drawing/2014/main" id="{BC708E3D-C197-E039-5B25-520C39A94BE3}"/>
                </a:ext>
              </a:extLst>
            </p:cNvPr>
            <p:cNvCxnSpPr>
              <a:cxnSpLocks/>
            </p:cNvCxnSpPr>
            <p:nvPr/>
          </p:nvCxnSpPr>
          <p:spPr bwMode="auto">
            <a:xfrm>
              <a:off x="2430861" y="10894219"/>
              <a:ext cx="6376940" cy="3682"/>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67" name="Straight Connector 266">
              <a:extLst>
                <a:ext uri="{FF2B5EF4-FFF2-40B4-BE49-F238E27FC236}">
                  <a16:creationId xmlns:a16="http://schemas.microsoft.com/office/drawing/2014/main" id="{E392BE09-C5BE-36CF-283A-DB5B62591D02}"/>
                </a:ext>
              </a:extLst>
            </p:cNvPr>
            <p:cNvCxnSpPr/>
            <p:nvPr/>
          </p:nvCxnSpPr>
          <p:spPr bwMode="auto">
            <a:xfrm>
              <a:off x="1738131" y="8169739"/>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68" name="Straight Connector 267">
              <a:extLst>
                <a:ext uri="{FF2B5EF4-FFF2-40B4-BE49-F238E27FC236}">
                  <a16:creationId xmlns:a16="http://schemas.microsoft.com/office/drawing/2014/main" id="{2581CD5F-0C23-F873-E8CB-6A05F8B54899}"/>
                </a:ext>
              </a:extLst>
            </p:cNvPr>
            <p:cNvCxnSpPr>
              <a:cxnSpLocks/>
            </p:cNvCxnSpPr>
            <p:nvPr/>
          </p:nvCxnSpPr>
          <p:spPr bwMode="auto">
            <a:xfrm flipH="1">
              <a:off x="3609870" y="7632126"/>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97644C12-CB66-7CB2-9E41-15ECB21E51D1}"/>
                </a:ext>
              </a:extLst>
            </p:cNvPr>
            <p:cNvCxnSpPr>
              <a:cxnSpLocks/>
            </p:cNvCxnSpPr>
            <p:nvPr/>
          </p:nvCxnSpPr>
          <p:spPr bwMode="auto">
            <a:xfrm flipH="1" flipV="1">
              <a:off x="3619541" y="9146156"/>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70" name="Straight Connector 269">
              <a:extLst>
                <a:ext uri="{FF2B5EF4-FFF2-40B4-BE49-F238E27FC236}">
                  <a16:creationId xmlns:a16="http://schemas.microsoft.com/office/drawing/2014/main" id="{9E6EE095-86FD-D33C-8DA2-FF9AD2A95D35}"/>
                </a:ext>
              </a:extLst>
            </p:cNvPr>
            <p:cNvCxnSpPr>
              <a:cxnSpLocks/>
            </p:cNvCxnSpPr>
            <p:nvPr/>
          </p:nvCxnSpPr>
          <p:spPr bwMode="auto">
            <a:xfrm flipH="1">
              <a:off x="2430861" y="9146156"/>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71" name="Straight Connector 270">
              <a:extLst>
                <a:ext uri="{FF2B5EF4-FFF2-40B4-BE49-F238E27FC236}">
                  <a16:creationId xmlns:a16="http://schemas.microsoft.com/office/drawing/2014/main" id="{6D8AEDC5-855B-4524-263C-A2622EA6863C}"/>
                </a:ext>
              </a:extLst>
            </p:cNvPr>
            <p:cNvCxnSpPr>
              <a:cxnSpLocks/>
            </p:cNvCxnSpPr>
            <p:nvPr/>
          </p:nvCxnSpPr>
          <p:spPr bwMode="auto">
            <a:xfrm flipH="1">
              <a:off x="2430861" y="10083004"/>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272" name="Oval 271">
              <a:extLst>
                <a:ext uri="{FF2B5EF4-FFF2-40B4-BE49-F238E27FC236}">
                  <a16:creationId xmlns:a16="http://schemas.microsoft.com/office/drawing/2014/main" id="{63A19713-A518-19B8-CA86-E846A0120562}"/>
                </a:ext>
              </a:extLst>
            </p:cNvPr>
            <p:cNvSpPr/>
            <p:nvPr/>
          </p:nvSpPr>
          <p:spPr bwMode="auto">
            <a:xfrm>
              <a:off x="1521174" y="7952781"/>
              <a:ext cx="433915" cy="433915"/>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73" name="Oval 272">
              <a:extLst>
                <a:ext uri="{FF2B5EF4-FFF2-40B4-BE49-F238E27FC236}">
                  <a16:creationId xmlns:a16="http://schemas.microsoft.com/office/drawing/2014/main" id="{9ACB309E-6605-A3BE-02D6-6B31E469802C}"/>
                </a:ext>
              </a:extLst>
            </p:cNvPr>
            <p:cNvSpPr/>
            <p:nvPr/>
          </p:nvSpPr>
          <p:spPr bwMode="auto">
            <a:xfrm>
              <a:off x="4221202" y="7451708"/>
              <a:ext cx="433915" cy="433915"/>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74" name="Oval 273">
              <a:extLst>
                <a:ext uri="{FF2B5EF4-FFF2-40B4-BE49-F238E27FC236}">
                  <a16:creationId xmlns:a16="http://schemas.microsoft.com/office/drawing/2014/main" id="{0C5E1A7C-61C9-481B-E390-803E06BDAD97}"/>
                </a:ext>
              </a:extLst>
            </p:cNvPr>
            <p:cNvSpPr/>
            <p:nvPr/>
          </p:nvSpPr>
          <p:spPr bwMode="auto">
            <a:xfrm>
              <a:off x="3388719" y="8925007"/>
              <a:ext cx="442302" cy="442300"/>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75" name="Oval 274">
              <a:extLst>
                <a:ext uri="{FF2B5EF4-FFF2-40B4-BE49-F238E27FC236}">
                  <a16:creationId xmlns:a16="http://schemas.microsoft.com/office/drawing/2014/main" id="{E6E09813-9ACA-9A3E-5B78-A1863C66CA1C}"/>
                </a:ext>
              </a:extLst>
            </p:cNvPr>
            <p:cNvSpPr/>
            <p:nvPr/>
          </p:nvSpPr>
          <p:spPr bwMode="auto">
            <a:xfrm>
              <a:off x="2110640" y="10557138"/>
              <a:ext cx="640444" cy="640442"/>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76" name="Oval 275">
              <a:extLst>
                <a:ext uri="{FF2B5EF4-FFF2-40B4-BE49-F238E27FC236}">
                  <a16:creationId xmlns:a16="http://schemas.microsoft.com/office/drawing/2014/main" id="{DA2F3B3A-C2E9-A614-C3A9-F453503709D4}"/>
                </a:ext>
              </a:extLst>
            </p:cNvPr>
            <p:cNvSpPr/>
            <p:nvPr/>
          </p:nvSpPr>
          <p:spPr bwMode="auto">
            <a:xfrm>
              <a:off x="4312271" y="9876110"/>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277" name="Straight Connector 276">
              <a:extLst>
                <a:ext uri="{FF2B5EF4-FFF2-40B4-BE49-F238E27FC236}">
                  <a16:creationId xmlns:a16="http://schemas.microsoft.com/office/drawing/2014/main" id="{E6B4586D-5AA1-9D83-1C23-085CBF818100}"/>
                </a:ext>
              </a:extLst>
            </p:cNvPr>
            <p:cNvCxnSpPr/>
            <p:nvPr/>
          </p:nvCxnSpPr>
          <p:spPr bwMode="auto">
            <a:xfrm>
              <a:off x="8133234" y="8169739"/>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78" name="Straight Connector 277">
              <a:extLst>
                <a:ext uri="{FF2B5EF4-FFF2-40B4-BE49-F238E27FC236}">
                  <a16:creationId xmlns:a16="http://schemas.microsoft.com/office/drawing/2014/main" id="{5CB8026D-D103-A4FD-8B1A-9833DA8B0271}"/>
                </a:ext>
              </a:extLst>
            </p:cNvPr>
            <p:cNvCxnSpPr>
              <a:cxnSpLocks/>
            </p:cNvCxnSpPr>
            <p:nvPr/>
          </p:nvCxnSpPr>
          <p:spPr bwMode="auto">
            <a:xfrm flipH="1">
              <a:off x="10004973" y="7632126"/>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93532531-E077-0588-F2CE-9F5353B3F637}"/>
                </a:ext>
              </a:extLst>
            </p:cNvPr>
            <p:cNvCxnSpPr>
              <a:cxnSpLocks/>
            </p:cNvCxnSpPr>
            <p:nvPr/>
          </p:nvCxnSpPr>
          <p:spPr bwMode="auto">
            <a:xfrm flipH="1" flipV="1">
              <a:off x="10014644" y="9146156"/>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80" name="Straight Connector 279">
              <a:extLst>
                <a:ext uri="{FF2B5EF4-FFF2-40B4-BE49-F238E27FC236}">
                  <a16:creationId xmlns:a16="http://schemas.microsoft.com/office/drawing/2014/main" id="{BD87A496-A75E-D871-4156-9CA268F8C935}"/>
                </a:ext>
              </a:extLst>
            </p:cNvPr>
            <p:cNvCxnSpPr>
              <a:cxnSpLocks/>
            </p:cNvCxnSpPr>
            <p:nvPr/>
          </p:nvCxnSpPr>
          <p:spPr bwMode="auto">
            <a:xfrm flipH="1">
              <a:off x="8825964" y="9146156"/>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3C006C4F-C0D2-0C4D-7C04-A04E319597D9}"/>
                </a:ext>
              </a:extLst>
            </p:cNvPr>
            <p:cNvCxnSpPr>
              <a:cxnSpLocks/>
            </p:cNvCxnSpPr>
            <p:nvPr/>
          </p:nvCxnSpPr>
          <p:spPr bwMode="auto">
            <a:xfrm flipH="1">
              <a:off x="8825964" y="10083004"/>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282" name="Oval 281">
              <a:extLst>
                <a:ext uri="{FF2B5EF4-FFF2-40B4-BE49-F238E27FC236}">
                  <a16:creationId xmlns:a16="http://schemas.microsoft.com/office/drawing/2014/main" id="{63319DDD-2533-4803-4741-A821B3826F7D}"/>
                </a:ext>
              </a:extLst>
            </p:cNvPr>
            <p:cNvSpPr/>
            <p:nvPr/>
          </p:nvSpPr>
          <p:spPr bwMode="auto">
            <a:xfrm>
              <a:off x="7916277" y="7952781"/>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83" name="Oval 282">
              <a:extLst>
                <a:ext uri="{FF2B5EF4-FFF2-40B4-BE49-F238E27FC236}">
                  <a16:creationId xmlns:a16="http://schemas.microsoft.com/office/drawing/2014/main" id="{1BEE366D-5B95-70B0-85B3-6A4AB8640BE5}"/>
                </a:ext>
              </a:extLst>
            </p:cNvPr>
            <p:cNvSpPr/>
            <p:nvPr/>
          </p:nvSpPr>
          <p:spPr bwMode="auto">
            <a:xfrm>
              <a:off x="10616305" y="7451708"/>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84" name="Oval 283">
              <a:extLst>
                <a:ext uri="{FF2B5EF4-FFF2-40B4-BE49-F238E27FC236}">
                  <a16:creationId xmlns:a16="http://schemas.microsoft.com/office/drawing/2014/main" id="{90624E44-AF34-ED10-17B4-F9EC475E1DD3}"/>
                </a:ext>
              </a:extLst>
            </p:cNvPr>
            <p:cNvSpPr/>
            <p:nvPr/>
          </p:nvSpPr>
          <p:spPr bwMode="auto">
            <a:xfrm>
              <a:off x="9786008" y="8927193"/>
              <a:ext cx="437930" cy="437928"/>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85" name="Oval 284">
              <a:extLst>
                <a:ext uri="{FF2B5EF4-FFF2-40B4-BE49-F238E27FC236}">
                  <a16:creationId xmlns:a16="http://schemas.microsoft.com/office/drawing/2014/main" id="{9333033C-72DC-3FF7-1402-8A4E6788FA2C}"/>
                </a:ext>
              </a:extLst>
            </p:cNvPr>
            <p:cNvSpPr/>
            <p:nvPr/>
          </p:nvSpPr>
          <p:spPr bwMode="auto">
            <a:xfrm>
              <a:off x="8507929" y="10559324"/>
              <a:ext cx="636072" cy="636070"/>
            </a:xfrm>
            <a:prstGeom prst="ellipse">
              <a:avLst/>
            </a:prstGeom>
            <a:solidFill>
              <a:schemeClr val="tx1">
                <a:lumMod val="95000"/>
              </a:schemeClr>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86" name="Oval 285">
              <a:extLst>
                <a:ext uri="{FF2B5EF4-FFF2-40B4-BE49-F238E27FC236}">
                  <a16:creationId xmlns:a16="http://schemas.microsoft.com/office/drawing/2014/main" id="{F3C5E140-F179-3D48-BE0F-156D5E63C8DC}"/>
                </a:ext>
              </a:extLst>
            </p:cNvPr>
            <p:cNvSpPr/>
            <p:nvPr/>
          </p:nvSpPr>
          <p:spPr bwMode="auto">
            <a:xfrm>
              <a:off x="10707374" y="9876110"/>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grpSp>
        <p:nvGrpSpPr>
          <p:cNvPr id="287" name="Group 286">
            <a:extLst>
              <a:ext uri="{FF2B5EF4-FFF2-40B4-BE49-F238E27FC236}">
                <a16:creationId xmlns:a16="http://schemas.microsoft.com/office/drawing/2014/main" id="{09A7857C-7569-4A3E-A48E-8EA6C6B2B7C6}"/>
              </a:ext>
            </a:extLst>
          </p:cNvPr>
          <p:cNvGrpSpPr/>
          <p:nvPr/>
        </p:nvGrpSpPr>
        <p:grpSpPr>
          <a:xfrm>
            <a:off x="1150580" y="2442062"/>
            <a:ext cx="9890840" cy="3994083"/>
            <a:chOff x="822317" y="2432321"/>
            <a:chExt cx="9890840" cy="3994083"/>
          </a:xfrm>
        </p:grpSpPr>
        <p:sp>
          <p:nvSpPr>
            <p:cNvPr id="288" name="Rectangle 287">
              <a:extLst>
                <a:ext uri="{FF2B5EF4-FFF2-40B4-BE49-F238E27FC236}">
                  <a16:creationId xmlns:a16="http://schemas.microsoft.com/office/drawing/2014/main" id="{FE9F6DF4-193B-99E5-21BA-D78269CD8C1E}"/>
                </a:ext>
              </a:extLst>
            </p:cNvPr>
            <p:cNvSpPr/>
            <p:nvPr/>
          </p:nvSpPr>
          <p:spPr bwMode="auto">
            <a:xfrm>
              <a:off x="822317" y="2432321"/>
              <a:ext cx="9890840" cy="399408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89" name="Straight Arrow Connector 288">
              <a:extLst>
                <a:ext uri="{FF2B5EF4-FFF2-40B4-BE49-F238E27FC236}">
                  <a16:creationId xmlns:a16="http://schemas.microsoft.com/office/drawing/2014/main" id="{E7B89336-D030-AB4F-8A2E-F659ED1CBBB7}"/>
                </a:ext>
              </a:extLst>
            </p:cNvPr>
            <p:cNvCxnSpPr>
              <a:cxnSpLocks/>
            </p:cNvCxnSpPr>
            <p:nvPr/>
          </p:nvCxnSpPr>
          <p:spPr bwMode="auto">
            <a:xfrm>
              <a:off x="3071317" y="4303680"/>
              <a:ext cx="6376940" cy="11620"/>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90" name="Straight Arrow Connector 289">
              <a:extLst>
                <a:ext uri="{FF2B5EF4-FFF2-40B4-BE49-F238E27FC236}">
                  <a16:creationId xmlns:a16="http://schemas.microsoft.com/office/drawing/2014/main" id="{47D5FB12-BB66-1240-16BC-D95874896778}"/>
                </a:ext>
              </a:extLst>
            </p:cNvPr>
            <p:cNvCxnSpPr>
              <a:cxnSpLocks/>
            </p:cNvCxnSpPr>
            <p:nvPr/>
          </p:nvCxnSpPr>
          <p:spPr bwMode="auto">
            <a:xfrm>
              <a:off x="1171977" y="3309870"/>
              <a:ext cx="8266609" cy="997492"/>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91" name="Straight Arrow Connector 290">
              <a:extLst>
                <a:ext uri="{FF2B5EF4-FFF2-40B4-BE49-F238E27FC236}">
                  <a16:creationId xmlns:a16="http://schemas.microsoft.com/office/drawing/2014/main" id="{8C95C217-5043-96DA-EE6D-76370387BB57}"/>
                </a:ext>
              </a:extLst>
            </p:cNvPr>
            <p:cNvCxnSpPr>
              <a:cxnSpLocks/>
            </p:cNvCxnSpPr>
            <p:nvPr/>
          </p:nvCxnSpPr>
          <p:spPr bwMode="auto">
            <a:xfrm>
              <a:off x="3904589" y="2806276"/>
              <a:ext cx="5543669" cy="1501086"/>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92" name="Straight Arrow Connector 291">
              <a:extLst>
                <a:ext uri="{FF2B5EF4-FFF2-40B4-BE49-F238E27FC236}">
                  <a16:creationId xmlns:a16="http://schemas.microsoft.com/office/drawing/2014/main" id="{2B15DF1C-6273-545F-9ECD-2A29F92A1DE7}"/>
                </a:ext>
              </a:extLst>
            </p:cNvPr>
            <p:cNvCxnSpPr>
              <a:cxnSpLocks/>
            </p:cNvCxnSpPr>
            <p:nvPr/>
          </p:nvCxnSpPr>
          <p:spPr bwMode="auto">
            <a:xfrm flipV="1">
              <a:off x="3952016" y="4309051"/>
              <a:ext cx="5486570" cy="928826"/>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93" name="Straight Arrow Connector 292">
              <a:extLst>
                <a:ext uri="{FF2B5EF4-FFF2-40B4-BE49-F238E27FC236}">
                  <a16:creationId xmlns:a16="http://schemas.microsoft.com/office/drawing/2014/main" id="{AE8CB332-DC18-9ECE-E0A3-25BBCD44045D}"/>
                </a:ext>
              </a:extLst>
            </p:cNvPr>
            <p:cNvCxnSpPr>
              <a:cxnSpLocks/>
            </p:cNvCxnSpPr>
            <p:nvPr/>
          </p:nvCxnSpPr>
          <p:spPr bwMode="auto">
            <a:xfrm flipV="1">
              <a:off x="1864475" y="4307362"/>
              <a:ext cx="7574111" cy="1732676"/>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294" name="Straight Connector 293">
              <a:extLst>
                <a:ext uri="{FF2B5EF4-FFF2-40B4-BE49-F238E27FC236}">
                  <a16:creationId xmlns:a16="http://schemas.microsoft.com/office/drawing/2014/main" id="{CF739C91-6D20-FC89-4EE9-1EBB37ED335A}"/>
                </a:ext>
              </a:extLst>
            </p:cNvPr>
            <p:cNvCxnSpPr/>
            <p:nvPr/>
          </p:nvCxnSpPr>
          <p:spPr bwMode="auto">
            <a:xfrm>
              <a:off x="1171745" y="3315558"/>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95" name="Straight Connector 294">
              <a:extLst>
                <a:ext uri="{FF2B5EF4-FFF2-40B4-BE49-F238E27FC236}">
                  <a16:creationId xmlns:a16="http://schemas.microsoft.com/office/drawing/2014/main" id="{AAFA1F9E-79AF-6924-CE2C-9561D526000F}"/>
                </a:ext>
              </a:extLst>
            </p:cNvPr>
            <p:cNvCxnSpPr>
              <a:cxnSpLocks/>
            </p:cNvCxnSpPr>
            <p:nvPr/>
          </p:nvCxnSpPr>
          <p:spPr bwMode="auto">
            <a:xfrm flipH="1">
              <a:off x="3043484" y="2777945"/>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96" name="Straight Connector 295">
              <a:extLst>
                <a:ext uri="{FF2B5EF4-FFF2-40B4-BE49-F238E27FC236}">
                  <a16:creationId xmlns:a16="http://schemas.microsoft.com/office/drawing/2014/main" id="{E09D8B70-B04F-7BDA-DBC0-52738BE158D0}"/>
                </a:ext>
              </a:extLst>
            </p:cNvPr>
            <p:cNvCxnSpPr>
              <a:cxnSpLocks/>
            </p:cNvCxnSpPr>
            <p:nvPr/>
          </p:nvCxnSpPr>
          <p:spPr bwMode="auto">
            <a:xfrm flipH="1" flipV="1">
              <a:off x="3053155" y="4291975"/>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97" name="Straight Connector 296">
              <a:extLst>
                <a:ext uri="{FF2B5EF4-FFF2-40B4-BE49-F238E27FC236}">
                  <a16:creationId xmlns:a16="http://schemas.microsoft.com/office/drawing/2014/main" id="{BA0A1D20-7171-8401-ACDA-1018BED7D211}"/>
                </a:ext>
              </a:extLst>
            </p:cNvPr>
            <p:cNvCxnSpPr>
              <a:cxnSpLocks/>
            </p:cNvCxnSpPr>
            <p:nvPr/>
          </p:nvCxnSpPr>
          <p:spPr bwMode="auto">
            <a:xfrm flipH="1">
              <a:off x="1864475" y="4291975"/>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298" name="Straight Connector 297">
              <a:extLst>
                <a:ext uri="{FF2B5EF4-FFF2-40B4-BE49-F238E27FC236}">
                  <a16:creationId xmlns:a16="http://schemas.microsoft.com/office/drawing/2014/main" id="{4A2275F6-031A-D576-8F20-DD9DC6992AB7}"/>
                </a:ext>
              </a:extLst>
            </p:cNvPr>
            <p:cNvCxnSpPr>
              <a:cxnSpLocks/>
            </p:cNvCxnSpPr>
            <p:nvPr/>
          </p:nvCxnSpPr>
          <p:spPr bwMode="auto">
            <a:xfrm flipH="1">
              <a:off x="1864475" y="5228823"/>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299" name="Oval 298">
              <a:extLst>
                <a:ext uri="{FF2B5EF4-FFF2-40B4-BE49-F238E27FC236}">
                  <a16:creationId xmlns:a16="http://schemas.microsoft.com/office/drawing/2014/main" id="{31C50240-FE74-424B-AAEF-ABDC4430AA22}"/>
                </a:ext>
              </a:extLst>
            </p:cNvPr>
            <p:cNvSpPr/>
            <p:nvPr/>
          </p:nvSpPr>
          <p:spPr bwMode="auto">
            <a:xfrm>
              <a:off x="954788" y="3098600"/>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00" name="Oval 299">
              <a:extLst>
                <a:ext uri="{FF2B5EF4-FFF2-40B4-BE49-F238E27FC236}">
                  <a16:creationId xmlns:a16="http://schemas.microsoft.com/office/drawing/2014/main" id="{D97219A1-FA0C-DA52-159F-DA40405D18BC}"/>
                </a:ext>
              </a:extLst>
            </p:cNvPr>
            <p:cNvSpPr/>
            <p:nvPr/>
          </p:nvSpPr>
          <p:spPr bwMode="auto">
            <a:xfrm>
              <a:off x="3654816" y="2597527"/>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01" name="Oval 300">
              <a:extLst>
                <a:ext uri="{FF2B5EF4-FFF2-40B4-BE49-F238E27FC236}">
                  <a16:creationId xmlns:a16="http://schemas.microsoft.com/office/drawing/2014/main" id="{EF435FC0-7C71-DF4F-AF5E-AAED438EA245}"/>
                </a:ext>
              </a:extLst>
            </p:cNvPr>
            <p:cNvSpPr/>
            <p:nvPr/>
          </p:nvSpPr>
          <p:spPr bwMode="auto">
            <a:xfrm>
              <a:off x="2725581" y="3974074"/>
              <a:ext cx="635806" cy="635804"/>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02" name="Oval 301">
              <a:extLst>
                <a:ext uri="{FF2B5EF4-FFF2-40B4-BE49-F238E27FC236}">
                  <a16:creationId xmlns:a16="http://schemas.microsoft.com/office/drawing/2014/main" id="{739C8860-966E-EDEF-EEBF-44881715AB7D}"/>
                </a:ext>
              </a:extLst>
            </p:cNvPr>
            <p:cNvSpPr/>
            <p:nvPr/>
          </p:nvSpPr>
          <p:spPr bwMode="auto">
            <a:xfrm>
              <a:off x="1647518" y="5806220"/>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03" name="Oval 302">
              <a:extLst>
                <a:ext uri="{FF2B5EF4-FFF2-40B4-BE49-F238E27FC236}">
                  <a16:creationId xmlns:a16="http://schemas.microsoft.com/office/drawing/2014/main" id="{A9A5BC4A-5547-BB59-BBE2-41660F555732}"/>
                </a:ext>
              </a:extLst>
            </p:cNvPr>
            <p:cNvSpPr/>
            <p:nvPr/>
          </p:nvSpPr>
          <p:spPr bwMode="auto">
            <a:xfrm>
              <a:off x="3745885" y="5021929"/>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04" name="Straight Connector 303">
              <a:extLst>
                <a:ext uri="{FF2B5EF4-FFF2-40B4-BE49-F238E27FC236}">
                  <a16:creationId xmlns:a16="http://schemas.microsoft.com/office/drawing/2014/main" id="{AE0275BE-D9E8-7A2F-0C07-92C922D18A31}"/>
                </a:ext>
              </a:extLst>
            </p:cNvPr>
            <p:cNvCxnSpPr/>
            <p:nvPr/>
          </p:nvCxnSpPr>
          <p:spPr bwMode="auto">
            <a:xfrm>
              <a:off x="7566848" y="3315558"/>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05" name="Straight Connector 304">
              <a:extLst>
                <a:ext uri="{FF2B5EF4-FFF2-40B4-BE49-F238E27FC236}">
                  <a16:creationId xmlns:a16="http://schemas.microsoft.com/office/drawing/2014/main" id="{5AC84D4D-7F88-1E0A-E053-480D2312578C}"/>
                </a:ext>
              </a:extLst>
            </p:cNvPr>
            <p:cNvCxnSpPr>
              <a:cxnSpLocks/>
            </p:cNvCxnSpPr>
            <p:nvPr/>
          </p:nvCxnSpPr>
          <p:spPr bwMode="auto">
            <a:xfrm flipH="1">
              <a:off x="9438587" y="2777945"/>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06" name="Straight Connector 305">
              <a:extLst>
                <a:ext uri="{FF2B5EF4-FFF2-40B4-BE49-F238E27FC236}">
                  <a16:creationId xmlns:a16="http://schemas.microsoft.com/office/drawing/2014/main" id="{69ECD8C9-7307-6478-1770-57298F8E4972}"/>
                </a:ext>
              </a:extLst>
            </p:cNvPr>
            <p:cNvCxnSpPr>
              <a:cxnSpLocks/>
            </p:cNvCxnSpPr>
            <p:nvPr/>
          </p:nvCxnSpPr>
          <p:spPr bwMode="auto">
            <a:xfrm flipH="1" flipV="1">
              <a:off x="9448258" y="4291975"/>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07" name="Straight Connector 306">
              <a:extLst>
                <a:ext uri="{FF2B5EF4-FFF2-40B4-BE49-F238E27FC236}">
                  <a16:creationId xmlns:a16="http://schemas.microsoft.com/office/drawing/2014/main" id="{5BE3B057-B8AE-3CDC-D1E0-21F96E8AFED0}"/>
                </a:ext>
              </a:extLst>
            </p:cNvPr>
            <p:cNvCxnSpPr>
              <a:cxnSpLocks/>
            </p:cNvCxnSpPr>
            <p:nvPr/>
          </p:nvCxnSpPr>
          <p:spPr bwMode="auto">
            <a:xfrm flipH="1">
              <a:off x="8259578" y="4291975"/>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08" name="Straight Connector 307">
              <a:extLst>
                <a:ext uri="{FF2B5EF4-FFF2-40B4-BE49-F238E27FC236}">
                  <a16:creationId xmlns:a16="http://schemas.microsoft.com/office/drawing/2014/main" id="{0E61B4A3-BB6A-3A4B-B53A-84614CCF50BC}"/>
                </a:ext>
              </a:extLst>
            </p:cNvPr>
            <p:cNvCxnSpPr>
              <a:cxnSpLocks/>
            </p:cNvCxnSpPr>
            <p:nvPr/>
          </p:nvCxnSpPr>
          <p:spPr bwMode="auto">
            <a:xfrm flipH="1">
              <a:off x="8259578" y="5228823"/>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309" name="Oval 308">
              <a:extLst>
                <a:ext uri="{FF2B5EF4-FFF2-40B4-BE49-F238E27FC236}">
                  <a16:creationId xmlns:a16="http://schemas.microsoft.com/office/drawing/2014/main" id="{FFDA0C9F-00E1-E918-F4A9-5F4AA52629CD}"/>
                </a:ext>
              </a:extLst>
            </p:cNvPr>
            <p:cNvSpPr/>
            <p:nvPr/>
          </p:nvSpPr>
          <p:spPr bwMode="auto">
            <a:xfrm>
              <a:off x="7349891" y="3098600"/>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10" name="Oval 309">
              <a:extLst>
                <a:ext uri="{FF2B5EF4-FFF2-40B4-BE49-F238E27FC236}">
                  <a16:creationId xmlns:a16="http://schemas.microsoft.com/office/drawing/2014/main" id="{EABB0C86-9A93-912F-D952-9B259191EB1C}"/>
                </a:ext>
              </a:extLst>
            </p:cNvPr>
            <p:cNvSpPr/>
            <p:nvPr/>
          </p:nvSpPr>
          <p:spPr bwMode="auto">
            <a:xfrm>
              <a:off x="10049919" y="2597527"/>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11" name="Oval 310">
              <a:extLst>
                <a:ext uri="{FF2B5EF4-FFF2-40B4-BE49-F238E27FC236}">
                  <a16:creationId xmlns:a16="http://schemas.microsoft.com/office/drawing/2014/main" id="{97984746-EADD-51CC-E40F-2534D9B06EA2}"/>
                </a:ext>
              </a:extLst>
            </p:cNvPr>
            <p:cNvSpPr/>
            <p:nvPr/>
          </p:nvSpPr>
          <p:spPr bwMode="auto">
            <a:xfrm>
              <a:off x="9120684" y="3974074"/>
              <a:ext cx="635806" cy="635804"/>
            </a:xfrm>
            <a:prstGeom prst="ellipse">
              <a:avLst/>
            </a:prstGeom>
            <a:solidFill>
              <a:srgbClr val="F2F2F2"/>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12" name="Oval 311">
              <a:extLst>
                <a:ext uri="{FF2B5EF4-FFF2-40B4-BE49-F238E27FC236}">
                  <a16:creationId xmlns:a16="http://schemas.microsoft.com/office/drawing/2014/main" id="{2F84AA77-5DDA-243A-CE36-16347B4C7D28}"/>
                </a:ext>
              </a:extLst>
            </p:cNvPr>
            <p:cNvSpPr/>
            <p:nvPr/>
          </p:nvSpPr>
          <p:spPr bwMode="auto">
            <a:xfrm>
              <a:off x="8042621" y="5806220"/>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13" name="Oval 312">
              <a:extLst>
                <a:ext uri="{FF2B5EF4-FFF2-40B4-BE49-F238E27FC236}">
                  <a16:creationId xmlns:a16="http://schemas.microsoft.com/office/drawing/2014/main" id="{152FFBC9-D502-45FA-3A18-34FC47027CB2}"/>
                </a:ext>
              </a:extLst>
            </p:cNvPr>
            <p:cNvSpPr/>
            <p:nvPr/>
          </p:nvSpPr>
          <p:spPr bwMode="auto">
            <a:xfrm>
              <a:off x="10140988" y="5021929"/>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grpSp>
        <p:nvGrpSpPr>
          <p:cNvPr id="314" name="Group 313">
            <a:extLst>
              <a:ext uri="{FF2B5EF4-FFF2-40B4-BE49-F238E27FC236}">
                <a16:creationId xmlns:a16="http://schemas.microsoft.com/office/drawing/2014/main" id="{652F59E1-1BFF-82F8-0259-B9E0A637ECD9}"/>
              </a:ext>
            </a:extLst>
          </p:cNvPr>
          <p:cNvGrpSpPr/>
          <p:nvPr/>
        </p:nvGrpSpPr>
        <p:grpSpPr>
          <a:xfrm>
            <a:off x="1150580" y="2442903"/>
            <a:ext cx="9890840" cy="3992400"/>
            <a:chOff x="1050720" y="6736735"/>
            <a:chExt cx="9890840" cy="3992400"/>
          </a:xfrm>
        </p:grpSpPr>
        <p:sp>
          <p:nvSpPr>
            <p:cNvPr id="315" name="Rectangle 314">
              <a:extLst>
                <a:ext uri="{FF2B5EF4-FFF2-40B4-BE49-F238E27FC236}">
                  <a16:creationId xmlns:a16="http://schemas.microsoft.com/office/drawing/2014/main" id="{8827D87F-5EC7-DA74-A156-88FC9DBC6F36}"/>
                </a:ext>
              </a:extLst>
            </p:cNvPr>
            <p:cNvSpPr/>
            <p:nvPr/>
          </p:nvSpPr>
          <p:spPr bwMode="auto">
            <a:xfrm>
              <a:off x="1050720" y="6736735"/>
              <a:ext cx="9890840" cy="3992400"/>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16" name="Straight Arrow Connector 315">
              <a:extLst>
                <a:ext uri="{FF2B5EF4-FFF2-40B4-BE49-F238E27FC236}">
                  <a16:creationId xmlns:a16="http://schemas.microsoft.com/office/drawing/2014/main" id="{0F622014-E967-E88B-D035-DA16608228D8}"/>
                </a:ext>
              </a:extLst>
            </p:cNvPr>
            <p:cNvCxnSpPr>
              <a:cxnSpLocks/>
            </p:cNvCxnSpPr>
            <p:nvPr/>
          </p:nvCxnSpPr>
          <p:spPr bwMode="auto">
            <a:xfrm flipV="1">
              <a:off x="3299720" y="7613914"/>
              <a:ext cx="4495531" cy="993391"/>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17" name="Straight Arrow Connector 316">
              <a:extLst>
                <a:ext uri="{FF2B5EF4-FFF2-40B4-BE49-F238E27FC236}">
                  <a16:creationId xmlns:a16="http://schemas.microsoft.com/office/drawing/2014/main" id="{045C68D3-5CE4-3FA2-3588-74BE1CF8D6EF}"/>
                </a:ext>
              </a:extLst>
            </p:cNvPr>
            <p:cNvCxnSpPr>
              <a:cxnSpLocks/>
            </p:cNvCxnSpPr>
            <p:nvPr/>
          </p:nvCxnSpPr>
          <p:spPr bwMode="auto">
            <a:xfrm>
              <a:off x="1400380" y="7613914"/>
              <a:ext cx="6383426" cy="5686"/>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18" name="Straight Connector 317">
              <a:extLst>
                <a:ext uri="{FF2B5EF4-FFF2-40B4-BE49-F238E27FC236}">
                  <a16:creationId xmlns:a16="http://schemas.microsoft.com/office/drawing/2014/main" id="{9E7E4B10-0A29-A11B-DF09-3C0D264F7538}"/>
                </a:ext>
              </a:extLst>
            </p:cNvPr>
            <p:cNvCxnSpPr/>
            <p:nvPr/>
          </p:nvCxnSpPr>
          <p:spPr bwMode="auto">
            <a:xfrm>
              <a:off x="1400148" y="7619600"/>
              <a:ext cx="1871738" cy="976007"/>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19" name="Straight Connector 318">
              <a:extLst>
                <a:ext uri="{FF2B5EF4-FFF2-40B4-BE49-F238E27FC236}">
                  <a16:creationId xmlns:a16="http://schemas.microsoft.com/office/drawing/2014/main" id="{5E020FB5-59B1-7F2A-3081-B3ED521CCBD1}"/>
                </a:ext>
              </a:extLst>
            </p:cNvPr>
            <p:cNvCxnSpPr>
              <a:cxnSpLocks/>
            </p:cNvCxnSpPr>
            <p:nvPr/>
          </p:nvCxnSpPr>
          <p:spPr bwMode="auto">
            <a:xfrm flipH="1">
              <a:off x="3271887" y="7082213"/>
              <a:ext cx="828290" cy="1513392"/>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20" name="Straight Connector 319">
              <a:extLst>
                <a:ext uri="{FF2B5EF4-FFF2-40B4-BE49-F238E27FC236}">
                  <a16:creationId xmlns:a16="http://schemas.microsoft.com/office/drawing/2014/main" id="{112FFDE6-D48E-791B-C49D-D6779331BB99}"/>
                </a:ext>
              </a:extLst>
            </p:cNvPr>
            <p:cNvCxnSpPr>
              <a:cxnSpLocks/>
            </p:cNvCxnSpPr>
            <p:nvPr/>
          </p:nvCxnSpPr>
          <p:spPr bwMode="auto">
            <a:xfrm flipH="1" flipV="1">
              <a:off x="3281558" y="8595605"/>
              <a:ext cx="909687" cy="97346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21" name="Straight Connector 320">
              <a:extLst>
                <a:ext uri="{FF2B5EF4-FFF2-40B4-BE49-F238E27FC236}">
                  <a16:creationId xmlns:a16="http://schemas.microsoft.com/office/drawing/2014/main" id="{DA4D28E5-0C43-04A3-FD72-844230BBBE37}"/>
                </a:ext>
              </a:extLst>
            </p:cNvPr>
            <p:cNvCxnSpPr>
              <a:cxnSpLocks/>
            </p:cNvCxnSpPr>
            <p:nvPr/>
          </p:nvCxnSpPr>
          <p:spPr bwMode="auto">
            <a:xfrm flipH="1">
              <a:off x="2092878" y="8595605"/>
              <a:ext cx="1188680" cy="1730259"/>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22" name="Straight Connector 321">
              <a:extLst>
                <a:ext uri="{FF2B5EF4-FFF2-40B4-BE49-F238E27FC236}">
                  <a16:creationId xmlns:a16="http://schemas.microsoft.com/office/drawing/2014/main" id="{AF5C8D90-776C-E0F1-6D48-64BC7CDC2CB5}"/>
                </a:ext>
              </a:extLst>
            </p:cNvPr>
            <p:cNvCxnSpPr>
              <a:cxnSpLocks/>
            </p:cNvCxnSpPr>
            <p:nvPr/>
          </p:nvCxnSpPr>
          <p:spPr bwMode="auto">
            <a:xfrm flipH="1">
              <a:off x="2092878" y="9532059"/>
              <a:ext cx="2098367" cy="793805"/>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323" name="Oval 322">
              <a:extLst>
                <a:ext uri="{FF2B5EF4-FFF2-40B4-BE49-F238E27FC236}">
                  <a16:creationId xmlns:a16="http://schemas.microsoft.com/office/drawing/2014/main" id="{74D48468-2DD6-1D8F-6307-140F53D4EC3C}"/>
                </a:ext>
              </a:extLst>
            </p:cNvPr>
            <p:cNvSpPr/>
            <p:nvPr/>
          </p:nvSpPr>
          <p:spPr bwMode="auto">
            <a:xfrm>
              <a:off x="1085850" y="7305433"/>
              <a:ext cx="628598" cy="628332"/>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24" name="Oval 323">
              <a:extLst>
                <a:ext uri="{FF2B5EF4-FFF2-40B4-BE49-F238E27FC236}">
                  <a16:creationId xmlns:a16="http://schemas.microsoft.com/office/drawing/2014/main" id="{232A1D5E-531E-660B-42A2-807D5BE9F3DB}"/>
                </a:ext>
              </a:extLst>
            </p:cNvPr>
            <p:cNvSpPr/>
            <p:nvPr/>
          </p:nvSpPr>
          <p:spPr bwMode="auto">
            <a:xfrm>
              <a:off x="3883219" y="6901871"/>
              <a:ext cx="433915" cy="433732"/>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25" name="Oval 324">
              <a:extLst>
                <a:ext uri="{FF2B5EF4-FFF2-40B4-BE49-F238E27FC236}">
                  <a16:creationId xmlns:a16="http://schemas.microsoft.com/office/drawing/2014/main" id="{5145A42D-DBCF-70E7-1534-A3EC894FEB9E}"/>
                </a:ext>
              </a:extLst>
            </p:cNvPr>
            <p:cNvSpPr/>
            <p:nvPr/>
          </p:nvSpPr>
          <p:spPr bwMode="auto">
            <a:xfrm>
              <a:off x="3056085" y="8379896"/>
              <a:ext cx="431604" cy="431420"/>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26" name="Oval 325">
              <a:extLst>
                <a:ext uri="{FF2B5EF4-FFF2-40B4-BE49-F238E27FC236}">
                  <a16:creationId xmlns:a16="http://schemas.microsoft.com/office/drawing/2014/main" id="{A41FE66E-8D21-D3CA-F5F4-44681FEBB75B}"/>
                </a:ext>
              </a:extLst>
            </p:cNvPr>
            <p:cNvSpPr/>
            <p:nvPr/>
          </p:nvSpPr>
          <p:spPr bwMode="auto">
            <a:xfrm>
              <a:off x="1875921" y="10109212"/>
              <a:ext cx="433915" cy="433732"/>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27" name="Oval 326">
              <a:extLst>
                <a:ext uri="{FF2B5EF4-FFF2-40B4-BE49-F238E27FC236}">
                  <a16:creationId xmlns:a16="http://schemas.microsoft.com/office/drawing/2014/main" id="{64E6C252-22B4-543F-A19A-DDB9E0C550FC}"/>
                </a:ext>
              </a:extLst>
            </p:cNvPr>
            <p:cNvSpPr/>
            <p:nvPr/>
          </p:nvSpPr>
          <p:spPr bwMode="auto">
            <a:xfrm>
              <a:off x="3974288" y="9325252"/>
              <a:ext cx="433915" cy="433732"/>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28" name="Straight Connector 327">
              <a:extLst>
                <a:ext uri="{FF2B5EF4-FFF2-40B4-BE49-F238E27FC236}">
                  <a16:creationId xmlns:a16="http://schemas.microsoft.com/office/drawing/2014/main" id="{2DB7CAC5-AF69-1AD9-13C6-DFFCC8FA0F98}"/>
                </a:ext>
              </a:extLst>
            </p:cNvPr>
            <p:cNvCxnSpPr/>
            <p:nvPr/>
          </p:nvCxnSpPr>
          <p:spPr bwMode="auto">
            <a:xfrm>
              <a:off x="7795251" y="7619600"/>
              <a:ext cx="1871738" cy="976007"/>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29" name="Straight Connector 328">
              <a:extLst>
                <a:ext uri="{FF2B5EF4-FFF2-40B4-BE49-F238E27FC236}">
                  <a16:creationId xmlns:a16="http://schemas.microsoft.com/office/drawing/2014/main" id="{8F2BD29B-67F4-FABF-D806-4FA263CC2F1E}"/>
                </a:ext>
              </a:extLst>
            </p:cNvPr>
            <p:cNvCxnSpPr>
              <a:cxnSpLocks/>
            </p:cNvCxnSpPr>
            <p:nvPr/>
          </p:nvCxnSpPr>
          <p:spPr bwMode="auto">
            <a:xfrm flipH="1">
              <a:off x="9666990" y="7082213"/>
              <a:ext cx="828290" cy="1513392"/>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30" name="Straight Connector 329">
              <a:extLst>
                <a:ext uri="{FF2B5EF4-FFF2-40B4-BE49-F238E27FC236}">
                  <a16:creationId xmlns:a16="http://schemas.microsoft.com/office/drawing/2014/main" id="{155EC32C-7B97-5A0E-7D14-E58A45476AC7}"/>
                </a:ext>
              </a:extLst>
            </p:cNvPr>
            <p:cNvCxnSpPr>
              <a:cxnSpLocks/>
            </p:cNvCxnSpPr>
            <p:nvPr/>
          </p:nvCxnSpPr>
          <p:spPr bwMode="auto">
            <a:xfrm flipH="1" flipV="1">
              <a:off x="9676661" y="8595605"/>
              <a:ext cx="909687" cy="97346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31" name="Straight Connector 330">
              <a:extLst>
                <a:ext uri="{FF2B5EF4-FFF2-40B4-BE49-F238E27FC236}">
                  <a16:creationId xmlns:a16="http://schemas.microsoft.com/office/drawing/2014/main" id="{6DEC824C-1BFC-C4B9-EE23-DEAAF5CA1DEB}"/>
                </a:ext>
              </a:extLst>
            </p:cNvPr>
            <p:cNvCxnSpPr>
              <a:cxnSpLocks/>
            </p:cNvCxnSpPr>
            <p:nvPr/>
          </p:nvCxnSpPr>
          <p:spPr bwMode="auto">
            <a:xfrm flipH="1">
              <a:off x="8487981" y="8595605"/>
              <a:ext cx="1188680" cy="1730259"/>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32" name="Straight Connector 331">
              <a:extLst>
                <a:ext uri="{FF2B5EF4-FFF2-40B4-BE49-F238E27FC236}">
                  <a16:creationId xmlns:a16="http://schemas.microsoft.com/office/drawing/2014/main" id="{9732D91F-13D1-3F6B-4786-F7075AF97A30}"/>
                </a:ext>
              </a:extLst>
            </p:cNvPr>
            <p:cNvCxnSpPr>
              <a:cxnSpLocks/>
            </p:cNvCxnSpPr>
            <p:nvPr/>
          </p:nvCxnSpPr>
          <p:spPr bwMode="auto">
            <a:xfrm flipH="1">
              <a:off x="8487981" y="9532059"/>
              <a:ext cx="2098367" cy="793805"/>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333" name="Oval 332">
              <a:extLst>
                <a:ext uri="{FF2B5EF4-FFF2-40B4-BE49-F238E27FC236}">
                  <a16:creationId xmlns:a16="http://schemas.microsoft.com/office/drawing/2014/main" id="{2B9C5CE6-D153-6E36-B2E9-23040D868551}"/>
                </a:ext>
              </a:extLst>
            </p:cNvPr>
            <p:cNvSpPr/>
            <p:nvPr/>
          </p:nvSpPr>
          <p:spPr bwMode="auto">
            <a:xfrm>
              <a:off x="7480953" y="7305433"/>
              <a:ext cx="628598" cy="628332"/>
            </a:xfrm>
            <a:prstGeom prst="ellipse">
              <a:avLst/>
            </a:prstGeom>
            <a:solidFill>
              <a:schemeClr val="tx1">
                <a:lumMod val="95000"/>
              </a:schemeClr>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34" name="Oval 333">
              <a:extLst>
                <a:ext uri="{FF2B5EF4-FFF2-40B4-BE49-F238E27FC236}">
                  <a16:creationId xmlns:a16="http://schemas.microsoft.com/office/drawing/2014/main" id="{C797E5D4-6E29-ABD4-5286-B51A246E133A}"/>
                </a:ext>
              </a:extLst>
            </p:cNvPr>
            <p:cNvSpPr/>
            <p:nvPr/>
          </p:nvSpPr>
          <p:spPr bwMode="auto">
            <a:xfrm>
              <a:off x="10278322" y="6901871"/>
              <a:ext cx="433915" cy="43373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35" name="Oval 334">
              <a:extLst>
                <a:ext uri="{FF2B5EF4-FFF2-40B4-BE49-F238E27FC236}">
                  <a16:creationId xmlns:a16="http://schemas.microsoft.com/office/drawing/2014/main" id="{399B326D-8B6E-1F6C-E8E9-5DBE39F7C976}"/>
                </a:ext>
              </a:extLst>
            </p:cNvPr>
            <p:cNvSpPr/>
            <p:nvPr/>
          </p:nvSpPr>
          <p:spPr bwMode="auto">
            <a:xfrm>
              <a:off x="9451189" y="8379897"/>
              <a:ext cx="431602" cy="431418"/>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36" name="Oval 335">
              <a:extLst>
                <a:ext uri="{FF2B5EF4-FFF2-40B4-BE49-F238E27FC236}">
                  <a16:creationId xmlns:a16="http://schemas.microsoft.com/office/drawing/2014/main" id="{575624CF-5A59-6725-4D40-905F5DCA6C46}"/>
                </a:ext>
              </a:extLst>
            </p:cNvPr>
            <p:cNvSpPr/>
            <p:nvPr/>
          </p:nvSpPr>
          <p:spPr bwMode="auto">
            <a:xfrm>
              <a:off x="8271024" y="10109212"/>
              <a:ext cx="433915" cy="43373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37" name="Oval 336">
              <a:extLst>
                <a:ext uri="{FF2B5EF4-FFF2-40B4-BE49-F238E27FC236}">
                  <a16:creationId xmlns:a16="http://schemas.microsoft.com/office/drawing/2014/main" id="{102186D6-DCCB-A3B6-B8C1-CCC1C8270097}"/>
                </a:ext>
              </a:extLst>
            </p:cNvPr>
            <p:cNvSpPr/>
            <p:nvPr/>
          </p:nvSpPr>
          <p:spPr bwMode="auto">
            <a:xfrm>
              <a:off x="10369391" y="9325252"/>
              <a:ext cx="433915" cy="43373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grpSp>
        <p:nvGrpSpPr>
          <p:cNvPr id="338" name="Group 337">
            <a:extLst>
              <a:ext uri="{FF2B5EF4-FFF2-40B4-BE49-F238E27FC236}">
                <a16:creationId xmlns:a16="http://schemas.microsoft.com/office/drawing/2014/main" id="{1D8B3ECD-F04B-8D86-5322-E87259E0E828}"/>
              </a:ext>
            </a:extLst>
          </p:cNvPr>
          <p:cNvGrpSpPr/>
          <p:nvPr/>
        </p:nvGrpSpPr>
        <p:grpSpPr>
          <a:xfrm>
            <a:off x="1150580" y="2442062"/>
            <a:ext cx="9890840" cy="3994083"/>
            <a:chOff x="973805" y="7348265"/>
            <a:chExt cx="9890840" cy="3994083"/>
          </a:xfrm>
        </p:grpSpPr>
        <p:sp>
          <p:nvSpPr>
            <p:cNvPr id="339" name="Rectangle 338">
              <a:extLst>
                <a:ext uri="{FF2B5EF4-FFF2-40B4-BE49-F238E27FC236}">
                  <a16:creationId xmlns:a16="http://schemas.microsoft.com/office/drawing/2014/main" id="{1172086A-4975-2853-429D-7FFF54D20CA9}"/>
                </a:ext>
              </a:extLst>
            </p:cNvPr>
            <p:cNvSpPr/>
            <p:nvPr/>
          </p:nvSpPr>
          <p:spPr bwMode="auto">
            <a:xfrm>
              <a:off x="973805" y="7348265"/>
              <a:ext cx="9890840" cy="399408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40" name="Straight Arrow Connector 339">
              <a:extLst>
                <a:ext uri="{FF2B5EF4-FFF2-40B4-BE49-F238E27FC236}">
                  <a16:creationId xmlns:a16="http://schemas.microsoft.com/office/drawing/2014/main" id="{B084D6B0-F366-440D-09B0-BF7C5985EE8B}"/>
                </a:ext>
              </a:extLst>
            </p:cNvPr>
            <p:cNvCxnSpPr>
              <a:cxnSpLocks/>
            </p:cNvCxnSpPr>
            <p:nvPr/>
          </p:nvCxnSpPr>
          <p:spPr bwMode="auto">
            <a:xfrm flipV="1">
              <a:off x="3222805" y="7752560"/>
              <a:ext cx="7146586" cy="1467064"/>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41" name="Straight Arrow Connector 340">
              <a:extLst>
                <a:ext uri="{FF2B5EF4-FFF2-40B4-BE49-F238E27FC236}">
                  <a16:creationId xmlns:a16="http://schemas.microsoft.com/office/drawing/2014/main" id="{8A60DC0D-D38A-BBAB-DC38-82A341B3F0D7}"/>
                </a:ext>
              </a:extLst>
            </p:cNvPr>
            <p:cNvCxnSpPr>
              <a:cxnSpLocks/>
            </p:cNvCxnSpPr>
            <p:nvPr/>
          </p:nvCxnSpPr>
          <p:spPr bwMode="auto">
            <a:xfrm>
              <a:off x="4056077" y="7722220"/>
              <a:ext cx="6362288" cy="30340"/>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42" name="Straight Connector 341">
              <a:extLst>
                <a:ext uri="{FF2B5EF4-FFF2-40B4-BE49-F238E27FC236}">
                  <a16:creationId xmlns:a16="http://schemas.microsoft.com/office/drawing/2014/main" id="{99750253-F45E-8C73-8BF7-DC98636C5E42}"/>
                </a:ext>
              </a:extLst>
            </p:cNvPr>
            <p:cNvCxnSpPr/>
            <p:nvPr/>
          </p:nvCxnSpPr>
          <p:spPr bwMode="auto">
            <a:xfrm>
              <a:off x="1323233" y="8231502"/>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43" name="Straight Connector 342">
              <a:extLst>
                <a:ext uri="{FF2B5EF4-FFF2-40B4-BE49-F238E27FC236}">
                  <a16:creationId xmlns:a16="http://schemas.microsoft.com/office/drawing/2014/main" id="{DD7048DC-B19E-98E0-77F6-17A7CA77CA7D}"/>
                </a:ext>
              </a:extLst>
            </p:cNvPr>
            <p:cNvCxnSpPr>
              <a:cxnSpLocks/>
            </p:cNvCxnSpPr>
            <p:nvPr/>
          </p:nvCxnSpPr>
          <p:spPr bwMode="auto">
            <a:xfrm flipH="1">
              <a:off x="3194972" y="7693889"/>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44" name="Straight Connector 343">
              <a:extLst>
                <a:ext uri="{FF2B5EF4-FFF2-40B4-BE49-F238E27FC236}">
                  <a16:creationId xmlns:a16="http://schemas.microsoft.com/office/drawing/2014/main" id="{1798315A-53DF-9F98-AAF7-58AC6D30A0B8}"/>
                </a:ext>
              </a:extLst>
            </p:cNvPr>
            <p:cNvCxnSpPr>
              <a:cxnSpLocks/>
            </p:cNvCxnSpPr>
            <p:nvPr/>
          </p:nvCxnSpPr>
          <p:spPr bwMode="auto">
            <a:xfrm flipH="1" flipV="1">
              <a:off x="3204643" y="9207919"/>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45" name="Straight Connector 344">
              <a:extLst>
                <a:ext uri="{FF2B5EF4-FFF2-40B4-BE49-F238E27FC236}">
                  <a16:creationId xmlns:a16="http://schemas.microsoft.com/office/drawing/2014/main" id="{CE721749-E97E-C75A-945B-38EF681CB838}"/>
                </a:ext>
              </a:extLst>
            </p:cNvPr>
            <p:cNvCxnSpPr>
              <a:cxnSpLocks/>
            </p:cNvCxnSpPr>
            <p:nvPr/>
          </p:nvCxnSpPr>
          <p:spPr bwMode="auto">
            <a:xfrm flipH="1">
              <a:off x="2015963" y="9207919"/>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46" name="Straight Connector 345">
              <a:extLst>
                <a:ext uri="{FF2B5EF4-FFF2-40B4-BE49-F238E27FC236}">
                  <a16:creationId xmlns:a16="http://schemas.microsoft.com/office/drawing/2014/main" id="{F3FC5E60-CB6A-B5AB-25E4-BBEAFE5A51D5}"/>
                </a:ext>
              </a:extLst>
            </p:cNvPr>
            <p:cNvCxnSpPr>
              <a:cxnSpLocks/>
            </p:cNvCxnSpPr>
            <p:nvPr/>
          </p:nvCxnSpPr>
          <p:spPr bwMode="auto">
            <a:xfrm flipH="1">
              <a:off x="2015963" y="10144767"/>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347" name="Oval 346">
              <a:extLst>
                <a:ext uri="{FF2B5EF4-FFF2-40B4-BE49-F238E27FC236}">
                  <a16:creationId xmlns:a16="http://schemas.microsoft.com/office/drawing/2014/main" id="{870A07AD-D991-20EA-56C0-472041A1A926}"/>
                </a:ext>
              </a:extLst>
            </p:cNvPr>
            <p:cNvSpPr/>
            <p:nvPr/>
          </p:nvSpPr>
          <p:spPr bwMode="auto">
            <a:xfrm>
              <a:off x="1106276" y="8014544"/>
              <a:ext cx="433915" cy="433915"/>
            </a:xfrm>
            <a:prstGeom prst="ellipse">
              <a:avLst/>
            </a:prstGeom>
            <a:solidFill>
              <a:srgbClr val="F2F2F2">
                <a:alpha val="99000"/>
              </a:srgb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48" name="Oval 347">
              <a:extLst>
                <a:ext uri="{FF2B5EF4-FFF2-40B4-BE49-F238E27FC236}">
                  <a16:creationId xmlns:a16="http://schemas.microsoft.com/office/drawing/2014/main" id="{25B2F880-101E-788F-5DA8-BAED3DBB6B67}"/>
                </a:ext>
              </a:extLst>
            </p:cNvPr>
            <p:cNvSpPr/>
            <p:nvPr/>
          </p:nvSpPr>
          <p:spPr bwMode="auto">
            <a:xfrm>
              <a:off x="3710603" y="7417770"/>
              <a:ext cx="625318" cy="625318"/>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49" name="Oval 348">
              <a:extLst>
                <a:ext uri="{FF2B5EF4-FFF2-40B4-BE49-F238E27FC236}">
                  <a16:creationId xmlns:a16="http://schemas.microsoft.com/office/drawing/2014/main" id="{9906741B-F38B-4801-DF35-FCB1595304B0}"/>
                </a:ext>
              </a:extLst>
            </p:cNvPr>
            <p:cNvSpPr/>
            <p:nvPr/>
          </p:nvSpPr>
          <p:spPr bwMode="auto">
            <a:xfrm>
              <a:off x="2979170" y="8992119"/>
              <a:ext cx="431604" cy="431602"/>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50" name="Oval 349">
              <a:extLst>
                <a:ext uri="{FF2B5EF4-FFF2-40B4-BE49-F238E27FC236}">
                  <a16:creationId xmlns:a16="http://schemas.microsoft.com/office/drawing/2014/main" id="{C4C795F6-25F9-887D-10CF-2BE7F8E99733}"/>
                </a:ext>
              </a:extLst>
            </p:cNvPr>
            <p:cNvSpPr/>
            <p:nvPr/>
          </p:nvSpPr>
          <p:spPr bwMode="auto">
            <a:xfrm>
              <a:off x="1799006" y="10722164"/>
              <a:ext cx="433915" cy="433915"/>
            </a:xfrm>
            <a:prstGeom prst="ellipse">
              <a:avLst/>
            </a:prstGeom>
            <a:solidFill>
              <a:srgbClr val="F2F2F2">
                <a:alpha val="99000"/>
              </a:srgb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51" name="Oval 350">
              <a:extLst>
                <a:ext uri="{FF2B5EF4-FFF2-40B4-BE49-F238E27FC236}">
                  <a16:creationId xmlns:a16="http://schemas.microsoft.com/office/drawing/2014/main" id="{25517696-4CA4-22F6-B618-5A3C2D846411}"/>
                </a:ext>
              </a:extLst>
            </p:cNvPr>
            <p:cNvSpPr/>
            <p:nvPr/>
          </p:nvSpPr>
          <p:spPr bwMode="auto">
            <a:xfrm>
              <a:off x="3897373" y="9937873"/>
              <a:ext cx="433915" cy="433915"/>
            </a:xfrm>
            <a:prstGeom prst="ellipse">
              <a:avLst/>
            </a:prstGeom>
            <a:solidFill>
              <a:srgbClr val="F2F2F2">
                <a:alpha val="99000"/>
              </a:srgb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52" name="Straight Connector 351">
              <a:extLst>
                <a:ext uri="{FF2B5EF4-FFF2-40B4-BE49-F238E27FC236}">
                  <a16:creationId xmlns:a16="http://schemas.microsoft.com/office/drawing/2014/main" id="{9F20AF6E-87E6-716E-D032-6629402967F8}"/>
                </a:ext>
              </a:extLst>
            </p:cNvPr>
            <p:cNvCxnSpPr/>
            <p:nvPr/>
          </p:nvCxnSpPr>
          <p:spPr bwMode="auto">
            <a:xfrm>
              <a:off x="7718336" y="8231502"/>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53" name="Straight Connector 352">
              <a:extLst>
                <a:ext uri="{FF2B5EF4-FFF2-40B4-BE49-F238E27FC236}">
                  <a16:creationId xmlns:a16="http://schemas.microsoft.com/office/drawing/2014/main" id="{9045DEC4-7973-46BC-B2AB-7F76295AFCB1}"/>
                </a:ext>
              </a:extLst>
            </p:cNvPr>
            <p:cNvCxnSpPr>
              <a:cxnSpLocks/>
            </p:cNvCxnSpPr>
            <p:nvPr/>
          </p:nvCxnSpPr>
          <p:spPr bwMode="auto">
            <a:xfrm flipH="1">
              <a:off x="9590075" y="7693889"/>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54" name="Straight Connector 353">
              <a:extLst>
                <a:ext uri="{FF2B5EF4-FFF2-40B4-BE49-F238E27FC236}">
                  <a16:creationId xmlns:a16="http://schemas.microsoft.com/office/drawing/2014/main" id="{F131AACF-C81F-811E-5A76-1EB40EE16B2A}"/>
                </a:ext>
              </a:extLst>
            </p:cNvPr>
            <p:cNvCxnSpPr>
              <a:cxnSpLocks/>
            </p:cNvCxnSpPr>
            <p:nvPr/>
          </p:nvCxnSpPr>
          <p:spPr bwMode="auto">
            <a:xfrm flipH="1" flipV="1">
              <a:off x="9599746" y="9207919"/>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55" name="Straight Connector 354">
              <a:extLst>
                <a:ext uri="{FF2B5EF4-FFF2-40B4-BE49-F238E27FC236}">
                  <a16:creationId xmlns:a16="http://schemas.microsoft.com/office/drawing/2014/main" id="{2AD83C74-7A85-BBFE-E8E0-17E5C7C5C0F6}"/>
                </a:ext>
              </a:extLst>
            </p:cNvPr>
            <p:cNvCxnSpPr>
              <a:cxnSpLocks/>
            </p:cNvCxnSpPr>
            <p:nvPr/>
          </p:nvCxnSpPr>
          <p:spPr bwMode="auto">
            <a:xfrm flipH="1">
              <a:off x="8411066" y="9207919"/>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56" name="Straight Connector 355">
              <a:extLst>
                <a:ext uri="{FF2B5EF4-FFF2-40B4-BE49-F238E27FC236}">
                  <a16:creationId xmlns:a16="http://schemas.microsoft.com/office/drawing/2014/main" id="{8E5C15DE-9024-8082-A563-54591171251D}"/>
                </a:ext>
              </a:extLst>
            </p:cNvPr>
            <p:cNvCxnSpPr>
              <a:cxnSpLocks/>
            </p:cNvCxnSpPr>
            <p:nvPr/>
          </p:nvCxnSpPr>
          <p:spPr bwMode="auto">
            <a:xfrm flipH="1">
              <a:off x="8411066" y="10144767"/>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357" name="Oval 356">
              <a:extLst>
                <a:ext uri="{FF2B5EF4-FFF2-40B4-BE49-F238E27FC236}">
                  <a16:creationId xmlns:a16="http://schemas.microsoft.com/office/drawing/2014/main" id="{5B41088F-C736-6C28-2844-14182F8C6BD4}"/>
                </a:ext>
              </a:extLst>
            </p:cNvPr>
            <p:cNvSpPr/>
            <p:nvPr/>
          </p:nvSpPr>
          <p:spPr bwMode="auto">
            <a:xfrm>
              <a:off x="7501379" y="8014544"/>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58" name="Oval 357">
              <a:extLst>
                <a:ext uri="{FF2B5EF4-FFF2-40B4-BE49-F238E27FC236}">
                  <a16:creationId xmlns:a16="http://schemas.microsoft.com/office/drawing/2014/main" id="{ABEC3ECB-8039-1872-685E-C444C240A35C}"/>
                </a:ext>
              </a:extLst>
            </p:cNvPr>
            <p:cNvSpPr/>
            <p:nvPr/>
          </p:nvSpPr>
          <p:spPr bwMode="auto">
            <a:xfrm>
              <a:off x="10105707" y="7417771"/>
              <a:ext cx="625316" cy="625316"/>
            </a:xfrm>
            <a:prstGeom prst="ellipse">
              <a:avLst/>
            </a:prstGeom>
            <a:solidFill>
              <a:schemeClr val="tx1">
                <a:lumMod val="95000"/>
              </a:schemeClr>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59" name="Oval 358">
              <a:extLst>
                <a:ext uri="{FF2B5EF4-FFF2-40B4-BE49-F238E27FC236}">
                  <a16:creationId xmlns:a16="http://schemas.microsoft.com/office/drawing/2014/main" id="{39EEA7A8-6449-3497-41F5-33C554CD83E5}"/>
                </a:ext>
              </a:extLst>
            </p:cNvPr>
            <p:cNvSpPr/>
            <p:nvPr/>
          </p:nvSpPr>
          <p:spPr bwMode="auto">
            <a:xfrm>
              <a:off x="9374274" y="8992120"/>
              <a:ext cx="431602" cy="43160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60" name="Oval 359">
              <a:extLst>
                <a:ext uri="{FF2B5EF4-FFF2-40B4-BE49-F238E27FC236}">
                  <a16:creationId xmlns:a16="http://schemas.microsoft.com/office/drawing/2014/main" id="{849F16A3-1E96-9E4A-00EF-D7EE1EFCC8E8}"/>
                </a:ext>
              </a:extLst>
            </p:cNvPr>
            <p:cNvSpPr/>
            <p:nvPr/>
          </p:nvSpPr>
          <p:spPr bwMode="auto">
            <a:xfrm>
              <a:off x="8194109" y="10722164"/>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61" name="Oval 360">
              <a:extLst>
                <a:ext uri="{FF2B5EF4-FFF2-40B4-BE49-F238E27FC236}">
                  <a16:creationId xmlns:a16="http://schemas.microsoft.com/office/drawing/2014/main" id="{64EBA77F-4559-98CD-E00A-41EF62914836}"/>
                </a:ext>
              </a:extLst>
            </p:cNvPr>
            <p:cNvSpPr/>
            <p:nvPr/>
          </p:nvSpPr>
          <p:spPr bwMode="auto">
            <a:xfrm>
              <a:off x="10292476" y="9937873"/>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grpSp>
        <p:nvGrpSpPr>
          <p:cNvPr id="362" name="Group 361">
            <a:extLst>
              <a:ext uri="{FF2B5EF4-FFF2-40B4-BE49-F238E27FC236}">
                <a16:creationId xmlns:a16="http://schemas.microsoft.com/office/drawing/2014/main" id="{971BE2EB-167E-C310-F0CC-DAB276B55845}"/>
              </a:ext>
            </a:extLst>
          </p:cNvPr>
          <p:cNvGrpSpPr/>
          <p:nvPr/>
        </p:nvGrpSpPr>
        <p:grpSpPr>
          <a:xfrm>
            <a:off x="1150580" y="2442062"/>
            <a:ext cx="9890840" cy="3994083"/>
            <a:chOff x="912466" y="7186112"/>
            <a:chExt cx="9890840" cy="3994083"/>
          </a:xfrm>
        </p:grpSpPr>
        <p:sp>
          <p:nvSpPr>
            <p:cNvPr id="363" name="Rectangle 362">
              <a:extLst>
                <a:ext uri="{FF2B5EF4-FFF2-40B4-BE49-F238E27FC236}">
                  <a16:creationId xmlns:a16="http://schemas.microsoft.com/office/drawing/2014/main" id="{87E5DCDD-9600-D423-2AF5-048BDE9E9221}"/>
                </a:ext>
              </a:extLst>
            </p:cNvPr>
            <p:cNvSpPr/>
            <p:nvPr/>
          </p:nvSpPr>
          <p:spPr bwMode="auto">
            <a:xfrm>
              <a:off x="912466" y="7186112"/>
              <a:ext cx="9890840" cy="399408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64" name="Straight Arrow Connector 363">
              <a:extLst>
                <a:ext uri="{FF2B5EF4-FFF2-40B4-BE49-F238E27FC236}">
                  <a16:creationId xmlns:a16="http://schemas.microsoft.com/office/drawing/2014/main" id="{014E7216-4DD2-9C87-0551-B8659A435F76}"/>
                </a:ext>
              </a:extLst>
            </p:cNvPr>
            <p:cNvCxnSpPr>
              <a:cxnSpLocks/>
            </p:cNvCxnSpPr>
            <p:nvPr/>
          </p:nvCxnSpPr>
          <p:spPr bwMode="auto">
            <a:xfrm>
              <a:off x="3161466" y="9057471"/>
              <a:ext cx="7286628" cy="948468"/>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65" name="Straight Arrow Connector 364">
              <a:extLst>
                <a:ext uri="{FF2B5EF4-FFF2-40B4-BE49-F238E27FC236}">
                  <a16:creationId xmlns:a16="http://schemas.microsoft.com/office/drawing/2014/main" id="{26C4C2CC-51C3-7FE8-13A3-00921EE1FEBA}"/>
                </a:ext>
              </a:extLst>
            </p:cNvPr>
            <p:cNvCxnSpPr>
              <a:cxnSpLocks/>
            </p:cNvCxnSpPr>
            <p:nvPr/>
          </p:nvCxnSpPr>
          <p:spPr bwMode="auto">
            <a:xfrm>
              <a:off x="4042165" y="9991668"/>
              <a:ext cx="6415600" cy="11704"/>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66" name="Straight Arrow Connector 365">
              <a:extLst>
                <a:ext uri="{FF2B5EF4-FFF2-40B4-BE49-F238E27FC236}">
                  <a16:creationId xmlns:a16="http://schemas.microsoft.com/office/drawing/2014/main" id="{B4839D55-BE02-9C5B-2AE0-B514FAF90719}"/>
                </a:ext>
              </a:extLst>
            </p:cNvPr>
            <p:cNvCxnSpPr>
              <a:cxnSpLocks/>
            </p:cNvCxnSpPr>
            <p:nvPr/>
          </p:nvCxnSpPr>
          <p:spPr bwMode="auto">
            <a:xfrm flipV="1">
              <a:off x="1954624" y="10009621"/>
              <a:ext cx="8503141" cy="784208"/>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67" name="Straight Connector 366">
              <a:extLst>
                <a:ext uri="{FF2B5EF4-FFF2-40B4-BE49-F238E27FC236}">
                  <a16:creationId xmlns:a16="http://schemas.microsoft.com/office/drawing/2014/main" id="{788481D8-4E83-5D96-925D-B004C5D260C1}"/>
                </a:ext>
              </a:extLst>
            </p:cNvPr>
            <p:cNvCxnSpPr/>
            <p:nvPr/>
          </p:nvCxnSpPr>
          <p:spPr bwMode="auto">
            <a:xfrm>
              <a:off x="1261894" y="8069349"/>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68" name="Straight Connector 367">
              <a:extLst>
                <a:ext uri="{FF2B5EF4-FFF2-40B4-BE49-F238E27FC236}">
                  <a16:creationId xmlns:a16="http://schemas.microsoft.com/office/drawing/2014/main" id="{E1FF4418-A8B7-E4A8-A7EC-5F5D55186975}"/>
                </a:ext>
              </a:extLst>
            </p:cNvPr>
            <p:cNvCxnSpPr>
              <a:cxnSpLocks/>
            </p:cNvCxnSpPr>
            <p:nvPr/>
          </p:nvCxnSpPr>
          <p:spPr bwMode="auto">
            <a:xfrm flipH="1">
              <a:off x="3133633" y="7531736"/>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69" name="Straight Connector 368">
              <a:extLst>
                <a:ext uri="{FF2B5EF4-FFF2-40B4-BE49-F238E27FC236}">
                  <a16:creationId xmlns:a16="http://schemas.microsoft.com/office/drawing/2014/main" id="{26E5D1E6-9582-B863-343C-FF477BCC4DC4}"/>
                </a:ext>
              </a:extLst>
            </p:cNvPr>
            <p:cNvCxnSpPr>
              <a:cxnSpLocks/>
            </p:cNvCxnSpPr>
            <p:nvPr/>
          </p:nvCxnSpPr>
          <p:spPr bwMode="auto">
            <a:xfrm flipH="1" flipV="1">
              <a:off x="3143304" y="9045766"/>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70" name="Straight Connector 369">
              <a:extLst>
                <a:ext uri="{FF2B5EF4-FFF2-40B4-BE49-F238E27FC236}">
                  <a16:creationId xmlns:a16="http://schemas.microsoft.com/office/drawing/2014/main" id="{B3705498-16FC-3D6A-D677-504738CE8C85}"/>
                </a:ext>
              </a:extLst>
            </p:cNvPr>
            <p:cNvCxnSpPr>
              <a:cxnSpLocks/>
            </p:cNvCxnSpPr>
            <p:nvPr/>
          </p:nvCxnSpPr>
          <p:spPr bwMode="auto">
            <a:xfrm flipH="1">
              <a:off x="1954624" y="9045766"/>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71" name="Straight Connector 370">
              <a:extLst>
                <a:ext uri="{FF2B5EF4-FFF2-40B4-BE49-F238E27FC236}">
                  <a16:creationId xmlns:a16="http://schemas.microsoft.com/office/drawing/2014/main" id="{221313FD-6B8A-1B61-AEA6-AC1B61626D2E}"/>
                </a:ext>
              </a:extLst>
            </p:cNvPr>
            <p:cNvCxnSpPr>
              <a:cxnSpLocks/>
            </p:cNvCxnSpPr>
            <p:nvPr/>
          </p:nvCxnSpPr>
          <p:spPr bwMode="auto">
            <a:xfrm flipH="1">
              <a:off x="1954624" y="9982614"/>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372" name="Oval 371">
              <a:extLst>
                <a:ext uri="{FF2B5EF4-FFF2-40B4-BE49-F238E27FC236}">
                  <a16:creationId xmlns:a16="http://schemas.microsoft.com/office/drawing/2014/main" id="{EF9E20E5-4367-D19F-4AB7-A8DFBDE7C230}"/>
                </a:ext>
              </a:extLst>
            </p:cNvPr>
            <p:cNvSpPr/>
            <p:nvPr/>
          </p:nvSpPr>
          <p:spPr bwMode="auto">
            <a:xfrm>
              <a:off x="1044937" y="7852391"/>
              <a:ext cx="433915" cy="433915"/>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73" name="Oval 372">
              <a:extLst>
                <a:ext uri="{FF2B5EF4-FFF2-40B4-BE49-F238E27FC236}">
                  <a16:creationId xmlns:a16="http://schemas.microsoft.com/office/drawing/2014/main" id="{921884A0-895D-CFBD-2E4E-4B7B8BAF7690}"/>
                </a:ext>
              </a:extLst>
            </p:cNvPr>
            <p:cNvSpPr/>
            <p:nvPr/>
          </p:nvSpPr>
          <p:spPr bwMode="auto">
            <a:xfrm>
              <a:off x="3744965" y="7351318"/>
              <a:ext cx="433915" cy="433915"/>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74" name="Oval 373">
              <a:extLst>
                <a:ext uri="{FF2B5EF4-FFF2-40B4-BE49-F238E27FC236}">
                  <a16:creationId xmlns:a16="http://schemas.microsoft.com/office/drawing/2014/main" id="{A4ECFE94-D7B1-BB67-C2B4-B3A93D99A1C7}"/>
                </a:ext>
              </a:extLst>
            </p:cNvPr>
            <p:cNvSpPr/>
            <p:nvPr/>
          </p:nvSpPr>
          <p:spPr bwMode="auto">
            <a:xfrm>
              <a:off x="2917832" y="8829967"/>
              <a:ext cx="431602" cy="431600"/>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75" name="Oval 374">
              <a:extLst>
                <a:ext uri="{FF2B5EF4-FFF2-40B4-BE49-F238E27FC236}">
                  <a16:creationId xmlns:a16="http://schemas.microsoft.com/office/drawing/2014/main" id="{5B8DF8FC-78DE-5CDE-69FB-988E65EF8DBF}"/>
                </a:ext>
              </a:extLst>
            </p:cNvPr>
            <p:cNvSpPr/>
            <p:nvPr/>
          </p:nvSpPr>
          <p:spPr bwMode="auto">
            <a:xfrm>
              <a:off x="1737667" y="10560011"/>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76" name="Oval 375">
              <a:extLst>
                <a:ext uri="{FF2B5EF4-FFF2-40B4-BE49-F238E27FC236}">
                  <a16:creationId xmlns:a16="http://schemas.microsoft.com/office/drawing/2014/main" id="{BA069F8A-4059-5CED-F6CE-518162AADF02}"/>
                </a:ext>
              </a:extLst>
            </p:cNvPr>
            <p:cNvSpPr/>
            <p:nvPr/>
          </p:nvSpPr>
          <p:spPr bwMode="auto">
            <a:xfrm>
              <a:off x="3735782" y="9675468"/>
              <a:ext cx="634420" cy="634420"/>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377" name="Straight Connector 376">
              <a:extLst>
                <a:ext uri="{FF2B5EF4-FFF2-40B4-BE49-F238E27FC236}">
                  <a16:creationId xmlns:a16="http://schemas.microsoft.com/office/drawing/2014/main" id="{79572695-18FA-7352-FEBB-81982DBFFE1A}"/>
                </a:ext>
              </a:extLst>
            </p:cNvPr>
            <p:cNvCxnSpPr/>
            <p:nvPr/>
          </p:nvCxnSpPr>
          <p:spPr bwMode="auto">
            <a:xfrm>
              <a:off x="7656997" y="8069349"/>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78" name="Straight Connector 377">
              <a:extLst>
                <a:ext uri="{FF2B5EF4-FFF2-40B4-BE49-F238E27FC236}">
                  <a16:creationId xmlns:a16="http://schemas.microsoft.com/office/drawing/2014/main" id="{0F9A6600-C8B3-0372-1FDD-F59D5DEA01ED}"/>
                </a:ext>
              </a:extLst>
            </p:cNvPr>
            <p:cNvCxnSpPr>
              <a:cxnSpLocks/>
            </p:cNvCxnSpPr>
            <p:nvPr/>
          </p:nvCxnSpPr>
          <p:spPr bwMode="auto">
            <a:xfrm flipH="1">
              <a:off x="9528736" y="7531736"/>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79" name="Straight Connector 378">
              <a:extLst>
                <a:ext uri="{FF2B5EF4-FFF2-40B4-BE49-F238E27FC236}">
                  <a16:creationId xmlns:a16="http://schemas.microsoft.com/office/drawing/2014/main" id="{764FC5E0-03BE-A111-7D0F-32C1CB1BCC81}"/>
                </a:ext>
              </a:extLst>
            </p:cNvPr>
            <p:cNvCxnSpPr>
              <a:cxnSpLocks/>
            </p:cNvCxnSpPr>
            <p:nvPr/>
          </p:nvCxnSpPr>
          <p:spPr bwMode="auto">
            <a:xfrm flipH="1" flipV="1">
              <a:off x="9538407" y="9045766"/>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80" name="Straight Connector 379">
              <a:extLst>
                <a:ext uri="{FF2B5EF4-FFF2-40B4-BE49-F238E27FC236}">
                  <a16:creationId xmlns:a16="http://schemas.microsoft.com/office/drawing/2014/main" id="{EE8B8C3B-7448-9D0F-2606-A286932E8DAE}"/>
                </a:ext>
              </a:extLst>
            </p:cNvPr>
            <p:cNvCxnSpPr>
              <a:cxnSpLocks/>
            </p:cNvCxnSpPr>
            <p:nvPr/>
          </p:nvCxnSpPr>
          <p:spPr bwMode="auto">
            <a:xfrm flipH="1">
              <a:off x="8349727" y="9045766"/>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81" name="Straight Connector 380">
              <a:extLst>
                <a:ext uri="{FF2B5EF4-FFF2-40B4-BE49-F238E27FC236}">
                  <a16:creationId xmlns:a16="http://schemas.microsoft.com/office/drawing/2014/main" id="{714963BE-1E22-3E95-3068-BC25A4C29A10}"/>
                </a:ext>
              </a:extLst>
            </p:cNvPr>
            <p:cNvCxnSpPr>
              <a:cxnSpLocks/>
            </p:cNvCxnSpPr>
            <p:nvPr/>
          </p:nvCxnSpPr>
          <p:spPr bwMode="auto">
            <a:xfrm flipH="1">
              <a:off x="8349727" y="9982614"/>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382" name="Oval 381">
              <a:extLst>
                <a:ext uri="{FF2B5EF4-FFF2-40B4-BE49-F238E27FC236}">
                  <a16:creationId xmlns:a16="http://schemas.microsoft.com/office/drawing/2014/main" id="{ABE1BC7F-F683-C438-5CF3-0E352D3DA367}"/>
                </a:ext>
              </a:extLst>
            </p:cNvPr>
            <p:cNvSpPr/>
            <p:nvPr/>
          </p:nvSpPr>
          <p:spPr bwMode="auto">
            <a:xfrm>
              <a:off x="7440040" y="7852391"/>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83" name="Oval 382">
              <a:extLst>
                <a:ext uri="{FF2B5EF4-FFF2-40B4-BE49-F238E27FC236}">
                  <a16:creationId xmlns:a16="http://schemas.microsoft.com/office/drawing/2014/main" id="{0742814A-B419-B64B-C6CA-E99B55BE7B72}"/>
                </a:ext>
              </a:extLst>
            </p:cNvPr>
            <p:cNvSpPr/>
            <p:nvPr/>
          </p:nvSpPr>
          <p:spPr bwMode="auto">
            <a:xfrm>
              <a:off x="10140068" y="7351318"/>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84" name="Oval 383">
              <a:extLst>
                <a:ext uri="{FF2B5EF4-FFF2-40B4-BE49-F238E27FC236}">
                  <a16:creationId xmlns:a16="http://schemas.microsoft.com/office/drawing/2014/main" id="{09704E64-408D-1C20-A79C-63305793D35C}"/>
                </a:ext>
              </a:extLst>
            </p:cNvPr>
            <p:cNvSpPr/>
            <p:nvPr/>
          </p:nvSpPr>
          <p:spPr bwMode="auto">
            <a:xfrm>
              <a:off x="9312935" y="8829967"/>
              <a:ext cx="431602" cy="43160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85" name="Oval 384">
              <a:extLst>
                <a:ext uri="{FF2B5EF4-FFF2-40B4-BE49-F238E27FC236}">
                  <a16:creationId xmlns:a16="http://schemas.microsoft.com/office/drawing/2014/main" id="{D5810497-EBE0-1FE0-EDD1-794CEC0E349D}"/>
                </a:ext>
              </a:extLst>
            </p:cNvPr>
            <p:cNvSpPr/>
            <p:nvPr/>
          </p:nvSpPr>
          <p:spPr bwMode="auto">
            <a:xfrm>
              <a:off x="8132770" y="10560011"/>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86" name="Oval 385">
              <a:extLst>
                <a:ext uri="{FF2B5EF4-FFF2-40B4-BE49-F238E27FC236}">
                  <a16:creationId xmlns:a16="http://schemas.microsoft.com/office/drawing/2014/main" id="{1F0DD43F-4232-0F55-4041-3EBCEE14EEB5}"/>
                </a:ext>
              </a:extLst>
            </p:cNvPr>
            <p:cNvSpPr/>
            <p:nvPr/>
          </p:nvSpPr>
          <p:spPr bwMode="auto">
            <a:xfrm>
              <a:off x="10130124" y="9674707"/>
              <a:ext cx="635942" cy="635942"/>
            </a:xfrm>
            <a:prstGeom prst="ellipse">
              <a:avLst/>
            </a:prstGeom>
            <a:solidFill>
              <a:srgbClr val="F2F2F2"/>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grpSp>
        <p:nvGrpSpPr>
          <p:cNvPr id="387" name="Group 386">
            <a:extLst>
              <a:ext uri="{FF2B5EF4-FFF2-40B4-BE49-F238E27FC236}">
                <a16:creationId xmlns:a16="http://schemas.microsoft.com/office/drawing/2014/main" id="{9B543867-4259-4ED4-B165-9077C5643ABC}"/>
              </a:ext>
            </a:extLst>
          </p:cNvPr>
          <p:cNvGrpSpPr/>
          <p:nvPr/>
        </p:nvGrpSpPr>
        <p:grpSpPr>
          <a:xfrm>
            <a:off x="1150580" y="2442062"/>
            <a:ext cx="9890840" cy="3994083"/>
            <a:chOff x="1388703" y="7286502"/>
            <a:chExt cx="9890840" cy="3994083"/>
          </a:xfrm>
        </p:grpSpPr>
        <p:sp>
          <p:nvSpPr>
            <p:cNvPr id="388" name="Rectangle 387">
              <a:extLst>
                <a:ext uri="{FF2B5EF4-FFF2-40B4-BE49-F238E27FC236}">
                  <a16:creationId xmlns:a16="http://schemas.microsoft.com/office/drawing/2014/main" id="{FD26F83C-156C-8456-2F13-DD6AD5EA83C1}"/>
                </a:ext>
              </a:extLst>
            </p:cNvPr>
            <p:cNvSpPr/>
            <p:nvPr/>
          </p:nvSpPr>
          <p:spPr bwMode="auto">
            <a:xfrm>
              <a:off x="1388703" y="7286502"/>
              <a:ext cx="9890840" cy="3994083"/>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89" name="Straight Arrow Connector 388">
              <a:extLst>
                <a:ext uri="{FF2B5EF4-FFF2-40B4-BE49-F238E27FC236}">
                  <a16:creationId xmlns:a16="http://schemas.microsoft.com/office/drawing/2014/main" id="{6119547F-1A8C-0CC9-E820-5FFB444B2BC1}"/>
                </a:ext>
              </a:extLst>
            </p:cNvPr>
            <p:cNvCxnSpPr>
              <a:cxnSpLocks/>
            </p:cNvCxnSpPr>
            <p:nvPr/>
          </p:nvCxnSpPr>
          <p:spPr bwMode="auto">
            <a:xfrm>
              <a:off x="3637703" y="9157861"/>
              <a:ext cx="5170098" cy="1740040"/>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90" name="Straight Arrow Connector 389">
              <a:extLst>
                <a:ext uri="{FF2B5EF4-FFF2-40B4-BE49-F238E27FC236}">
                  <a16:creationId xmlns:a16="http://schemas.microsoft.com/office/drawing/2014/main" id="{F5EF668D-A469-A473-6010-C67B1AF3A05E}"/>
                </a:ext>
              </a:extLst>
            </p:cNvPr>
            <p:cNvCxnSpPr>
              <a:cxnSpLocks/>
            </p:cNvCxnSpPr>
            <p:nvPr/>
          </p:nvCxnSpPr>
          <p:spPr bwMode="auto">
            <a:xfrm>
              <a:off x="4518402" y="10092058"/>
              <a:ext cx="4289399" cy="796790"/>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91" name="Straight Arrow Connector 390">
              <a:extLst>
                <a:ext uri="{FF2B5EF4-FFF2-40B4-BE49-F238E27FC236}">
                  <a16:creationId xmlns:a16="http://schemas.microsoft.com/office/drawing/2014/main" id="{B4993253-13E8-1F8D-119C-E00F4FCFEE36}"/>
                </a:ext>
              </a:extLst>
            </p:cNvPr>
            <p:cNvCxnSpPr>
              <a:cxnSpLocks/>
            </p:cNvCxnSpPr>
            <p:nvPr/>
          </p:nvCxnSpPr>
          <p:spPr bwMode="auto">
            <a:xfrm>
              <a:off x="2430861" y="10894219"/>
              <a:ext cx="6376940" cy="3682"/>
            </a:xfrm>
            <a:prstGeom prst="straightConnector1">
              <a:avLst/>
            </a:prstGeom>
            <a:solidFill>
              <a:schemeClr val="accent1"/>
            </a:solidFill>
            <a:ln w="63500" cap="flat" cmpd="sng" algn="ctr">
              <a:solidFill>
                <a:srgbClr val="BA5F83"/>
              </a:solidFill>
              <a:prstDash val="sysDot"/>
              <a:round/>
              <a:headEnd type="none" w="med" len="med"/>
              <a:tailEnd type="none"/>
            </a:ln>
            <a:effectLst/>
          </p:spPr>
        </p:cxnSp>
        <p:cxnSp>
          <p:nvCxnSpPr>
            <p:cNvPr id="392" name="Straight Connector 391">
              <a:extLst>
                <a:ext uri="{FF2B5EF4-FFF2-40B4-BE49-F238E27FC236}">
                  <a16:creationId xmlns:a16="http://schemas.microsoft.com/office/drawing/2014/main" id="{DBC6BF05-27E9-6073-647A-ADB41DC6871B}"/>
                </a:ext>
              </a:extLst>
            </p:cNvPr>
            <p:cNvCxnSpPr/>
            <p:nvPr/>
          </p:nvCxnSpPr>
          <p:spPr bwMode="auto">
            <a:xfrm>
              <a:off x="1738131" y="8169739"/>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93" name="Straight Connector 392">
              <a:extLst>
                <a:ext uri="{FF2B5EF4-FFF2-40B4-BE49-F238E27FC236}">
                  <a16:creationId xmlns:a16="http://schemas.microsoft.com/office/drawing/2014/main" id="{B27AB3AF-92BF-5101-C903-426AFB60CD99}"/>
                </a:ext>
              </a:extLst>
            </p:cNvPr>
            <p:cNvCxnSpPr>
              <a:cxnSpLocks/>
            </p:cNvCxnSpPr>
            <p:nvPr/>
          </p:nvCxnSpPr>
          <p:spPr bwMode="auto">
            <a:xfrm flipH="1">
              <a:off x="3609870" y="7632126"/>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94" name="Straight Connector 393">
              <a:extLst>
                <a:ext uri="{FF2B5EF4-FFF2-40B4-BE49-F238E27FC236}">
                  <a16:creationId xmlns:a16="http://schemas.microsoft.com/office/drawing/2014/main" id="{78AED279-DD9C-5079-0E43-421A75E97B3E}"/>
                </a:ext>
              </a:extLst>
            </p:cNvPr>
            <p:cNvCxnSpPr>
              <a:cxnSpLocks/>
            </p:cNvCxnSpPr>
            <p:nvPr/>
          </p:nvCxnSpPr>
          <p:spPr bwMode="auto">
            <a:xfrm flipH="1" flipV="1">
              <a:off x="3619541" y="9146156"/>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95" name="Straight Connector 394">
              <a:extLst>
                <a:ext uri="{FF2B5EF4-FFF2-40B4-BE49-F238E27FC236}">
                  <a16:creationId xmlns:a16="http://schemas.microsoft.com/office/drawing/2014/main" id="{99A64FA8-124E-3DDA-6E08-E1ABB5C0C38A}"/>
                </a:ext>
              </a:extLst>
            </p:cNvPr>
            <p:cNvCxnSpPr>
              <a:cxnSpLocks/>
            </p:cNvCxnSpPr>
            <p:nvPr/>
          </p:nvCxnSpPr>
          <p:spPr bwMode="auto">
            <a:xfrm flipH="1">
              <a:off x="2430861" y="9146156"/>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396" name="Straight Connector 395">
              <a:extLst>
                <a:ext uri="{FF2B5EF4-FFF2-40B4-BE49-F238E27FC236}">
                  <a16:creationId xmlns:a16="http://schemas.microsoft.com/office/drawing/2014/main" id="{DC1CA2CB-2F20-C497-2D45-B28DA98F16A7}"/>
                </a:ext>
              </a:extLst>
            </p:cNvPr>
            <p:cNvCxnSpPr>
              <a:cxnSpLocks/>
            </p:cNvCxnSpPr>
            <p:nvPr/>
          </p:nvCxnSpPr>
          <p:spPr bwMode="auto">
            <a:xfrm flipH="1">
              <a:off x="2430861" y="10083004"/>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397" name="Oval 396">
              <a:extLst>
                <a:ext uri="{FF2B5EF4-FFF2-40B4-BE49-F238E27FC236}">
                  <a16:creationId xmlns:a16="http://schemas.microsoft.com/office/drawing/2014/main" id="{FE513D1C-5C44-0FAC-BC83-CFBEFD55255E}"/>
                </a:ext>
              </a:extLst>
            </p:cNvPr>
            <p:cNvSpPr/>
            <p:nvPr/>
          </p:nvSpPr>
          <p:spPr bwMode="auto">
            <a:xfrm>
              <a:off x="1521174" y="7952781"/>
              <a:ext cx="433915" cy="433915"/>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98" name="Oval 397">
              <a:extLst>
                <a:ext uri="{FF2B5EF4-FFF2-40B4-BE49-F238E27FC236}">
                  <a16:creationId xmlns:a16="http://schemas.microsoft.com/office/drawing/2014/main" id="{CF15A385-E1C2-6587-9BC4-BBE28C1E161E}"/>
                </a:ext>
              </a:extLst>
            </p:cNvPr>
            <p:cNvSpPr/>
            <p:nvPr/>
          </p:nvSpPr>
          <p:spPr bwMode="auto">
            <a:xfrm>
              <a:off x="4221202" y="7451708"/>
              <a:ext cx="433915" cy="433915"/>
            </a:xfrm>
            <a:prstGeom prst="ellipse">
              <a:avLst/>
            </a:prstGeom>
            <a:solidFill>
              <a:srgbClr val="F2F2F2"/>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99" name="Oval 398">
              <a:extLst>
                <a:ext uri="{FF2B5EF4-FFF2-40B4-BE49-F238E27FC236}">
                  <a16:creationId xmlns:a16="http://schemas.microsoft.com/office/drawing/2014/main" id="{1ADDAD8F-FD22-87EF-3FBE-ED9279FA390E}"/>
                </a:ext>
              </a:extLst>
            </p:cNvPr>
            <p:cNvSpPr/>
            <p:nvPr/>
          </p:nvSpPr>
          <p:spPr bwMode="auto">
            <a:xfrm>
              <a:off x="3388719" y="8925007"/>
              <a:ext cx="442302" cy="442300"/>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400" name="Oval 399">
              <a:extLst>
                <a:ext uri="{FF2B5EF4-FFF2-40B4-BE49-F238E27FC236}">
                  <a16:creationId xmlns:a16="http://schemas.microsoft.com/office/drawing/2014/main" id="{25745A7B-CD15-F90F-5BEC-0C02ED795E6D}"/>
                </a:ext>
              </a:extLst>
            </p:cNvPr>
            <p:cNvSpPr/>
            <p:nvPr/>
          </p:nvSpPr>
          <p:spPr bwMode="auto">
            <a:xfrm>
              <a:off x="2110640" y="10557138"/>
              <a:ext cx="640444" cy="640442"/>
            </a:xfrm>
            <a:prstGeom prst="ellipse">
              <a:avLst/>
            </a:prstGeom>
            <a:solidFill>
              <a:srgbClr val="EACCCE"/>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01" name="Oval 400">
              <a:extLst>
                <a:ext uri="{FF2B5EF4-FFF2-40B4-BE49-F238E27FC236}">
                  <a16:creationId xmlns:a16="http://schemas.microsoft.com/office/drawing/2014/main" id="{69611130-824E-3707-8AAE-6C2E09303025}"/>
                </a:ext>
              </a:extLst>
            </p:cNvPr>
            <p:cNvSpPr/>
            <p:nvPr/>
          </p:nvSpPr>
          <p:spPr bwMode="auto">
            <a:xfrm>
              <a:off x="4312271" y="9876110"/>
              <a:ext cx="433915" cy="433915"/>
            </a:xfrm>
            <a:prstGeom prst="ellipse">
              <a:avLst/>
            </a:prstGeom>
            <a:solidFill>
              <a:srgbClr val="EACCCE"/>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402" name="Straight Connector 401">
              <a:extLst>
                <a:ext uri="{FF2B5EF4-FFF2-40B4-BE49-F238E27FC236}">
                  <a16:creationId xmlns:a16="http://schemas.microsoft.com/office/drawing/2014/main" id="{6032957E-58AA-FB5E-AA5D-B51F9DCA6BB3}"/>
                </a:ext>
              </a:extLst>
            </p:cNvPr>
            <p:cNvCxnSpPr/>
            <p:nvPr/>
          </p:nvCxnSpPr>
          <p:spPr bwMode="auto">
            <a:xfrm>
              <a:off x="8133234" y="8169739"/>
              <a:ext cx="1871738" cy="97641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03" name="Straight Connector 402">
              <a:extLst>
                <a:ext uri="{FF2B5EF4-FFF2-40B4-BE49-F238E27FC236}">
                  <a16:creationId xmlns:a16="http://schemas.microsoft.com/office/drawing/2014/main" id="{F39F4DBB-6FFA-CC27-3A13-A440539736D3}"/>
                </a:ext>
              </a:extLst>
            </p:cNvPr>
            <p:cNvCxnSpPr>
              <a:cxnSpLocks/>
            </p:cNvCxnSpPr>
            <p:nvPr/>
          </p:nvCxnSpPr>
          <p:spPr bwMode="auto">
            <a:xfrm flipH="1">
              <a:off x="10004973" y="7632126"/>
              <a:ext cx="828290" cy="1514030"/>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04" name="Straight Connector 403">
              <a:extLst>
                <a:ext uri="{FF2B5EF4-FFF2-40B4-BE49-F238E27FC236}">
                  <a16:creationId xmlns:a16="http://schemas.microsoft.com/office/drawing/2014/main" id="{F9B753E2-8873-B175-71FA-87F8DF087A4E}"/>
                </a:ext>
              </a:extLst>
            </p:cNvPr>
            <p:cNvCxnSpPr>
              <a:cxnSpLocks/>
            </p:cNvCxnSpPr>
            <p:nvPr/>
          </p:nvCxnSpPr>
          <p:spPr bwMode="auto">
            <a:xfrm flipH="1" flipV="1">
              <a:off x="10014644" y="9146156"/>
              <a:ext cx="909687" cy="97387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05" name="Straight Connector 404">
              <a:extLst>
                <a:ext uri="{FF2B5EF4-FFF2-40B4-BE49-F238E27FC236}">
                  <a16:creationId xmlns:a16="http://schemas.microsoft.com/office/drawing/2014/main" id="{9439698E-A21E-3373-7E8C-6D29C1DBBE3C}"/>
                </a:ext>
              </a:extLst>
            </p:cNvPr>
            <p:cNvCxnSpPr>
              <a:cxnSpLocks/>
            </p:cNvCxnSpPr>
            <p:nvPr/>
          </p:nvCxnSpPr>
          <p:spPr bwMode="auto">
            <a:xfrm flipH="1">
              <a:off x="8825964" y="9146156"/>
              <a:ext cx="1188680" cy="1730988"/>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406" name="Straight Connector 405">
              <a:extLst>
                <a:ext uri="{FF2B5EF4-FFF2-40B4-BE49-F238E27FC236}">
                  <a16:creationId xmlns:a16="http://schemas.microsoft.com/office/drawing/2014/main" id="{345CEAFA-B81D-C1D1-2D6C-4583C3848FB0}"/>
                </a:ext>
              </a:extLst>
            </p:cNvPr>
            <p:cNvCxnSpPr>
              <a:cxnSpLocks/>
            </p:cNvCxnSpPr>
            <p:nvPr/>
          </p:nvCxnSpPr>
          <p:spPr bwMode="auto">
            <a:xfrm flipH="1">
              <a:off x="8825964" y="10083004"/>
              <a:ext cx="2098367" cy="79414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407" name="Oval 406">
              <a:extLst>
                <a:ext uri="{FF2B5EF4-FFF2-40B4-BE49-F238E27FC236}">
                  <a16:creationId xmlns:a16="http://schemas.microsoft.com/office/drawing/2014/main" id="{EA2A9DE3-FE5F-23AC-408D-B97BD782B668}"/>
                </a:ext>
              </a:extLst>
            </p:cNvPr>
            <p:cNvSpPr/>
            <p:nvPr/>
          </p:nvSpPr>
          <p:spPr bwMode="auto">
            <a:xfrm>
              <a:off x="7916277" y="7952781"/>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408" name="Oval 407">
              <a:extLst>
                <a:ext uri="{FF2B5EF4-FFF2-40B4-BE49-F238E27FC236}">
                  <a16:creationId xmlns:a16="http://schemas.microsoft.com/office/drawing/2014/main" id="{27400AC1-2B06-AD47-E321-79CB109A37E4}"/>
                </a:ext>
              </a:extLst>
            </p:cNvPr>
            <p:cNvSpPr/>
            <p:nvPr/>
          </p:nvSpPr>
          <p:spPr bwMode="auto">
            <a:xfrm>
              <a:off x="10616305" y="7451708"/>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409" name="Oval 408">
              <a:extLst>
                <a:ext uri="{FF2B5EF4-FFF2-40B4-BE49-F238E27FC236}">
                  <a16:creationId xmlns:a16="http://schemas.microsoft.com/office/drawing/2014/main" id="{54B88215-660D-16BF-F64B-1AC296DFED31}"/>
                </a:ext>
              </a:extLst>
            </p:cNvPr>
            <p:cNvSpPr/>
            <p:nvPr/>
          </p:nvSpPr>
          <p:spPr bwMode="auto">
            <a:xfrm>
              <a:off x="9786008" y="8927193"/>
              <a:ext cx="437930" cy="437928"/>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410" name="Oval 409">
              <a:extLst>
                <a:ext uri="{FF2B5EF4-FFF2-40B4-BE49-F238E27FC236}">
                  <a16:creationId xmlns:a16="http://schemas.microsoft.com/office/drawing/2014/main" id="{4B174E16-6CC3-3502-6427-E2A3239D2F23}"/>
                </a:ext>
              </a:extLst>
            </p:cNvPr>
            <p:cNvSpPr/>
            <p:nvPr/>
          </p:nvSpPr>
          <p:spPr bwMode="auto">
            <a:xfrm>
              <a:off x="8507929" y="10559324"/>
              <a:ext cx="636072" cy="636070"/>
            </a:xfrm>
            <a:prstGeom prst="ellipse">
              <a:avLst/>
            </a:prstGeom>
            <a:solidFill>
              <a:schemeClr val="tx1">
                <a:lumMod val="95000"/>
              </a:schemeClr>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11" name="Oval 410">
              <a:extLst>
                <a:ext uri="{FF2B5EF4-FFF2-40B4-BE49-F238E27FC236}">
                  <a16:creationId xmlns:a16="http://schemas.microsoft.com/office/drawing/2014/main" id="{9B82BCFE-5F65-9DBB-83EB-9676B84DA154}"/>
                </a:ext>
              </a:extLst>
            </p:cNvPr>
            <p:cNvSpPr/>
            <p:nvPr/>
          </p:nvSpPr>
          <p:spPr bwMode="auto">
            <a:xfrm>
              <a:off x="10707374" y="9876110"/>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spTree>
    <p:extLst>
      <p:ext uri="{BB962C8B-B14F-4D97-AF65-F5344CB8AC3E}">
        <p14:creationId xmlns:p14="http://schemas.microsoft.com/office/powerpoint/2010/main" val="31132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44"/>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22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233"/>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262"/>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287"/>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314"/>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338"/>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nodeType="afterEffect">
                                  <p:stCondLst>
                                    <p:cond delay="1000"/>
                                  </p:stCondLst>
                                  <p:childTnLst>
                                    <p:set>
                                      <p:cBhvr>
                                        <p:cTn id="27" dur="1" fill="hold">
                                          <p:stCondLst>
                                            <p:cond delay="0"/>
                                          </p:stCondLst>
                                        </p:cTn>
                                        <p:tgtEl>
                                          <p:spTgt spid="362"/>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Where do neural networks come in?</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154340" y="1059956"/>
            <a:ext cx="1176941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Neural networks are used to decide:</a:t>
            </a:r>
          </a:p>
        </p:txBody>
      </p:sp>
      <p:sp>
        <p:nvSpPr>
          <p:cNvPr id="66" name="Oval 65">
            <a:extLst>
              <a:ext uri="{FF2B5EF4-FFF2-40B4-BE49-F238E27FC236}">
                <a16:creationId xmlns:a16="http://schemas.microsoft.com/office/drawing/2014/main" id="{CCC78E1D-82CE-2B9F-940A-0DBE2F6AAED8}"/>
              </a:ext>
            </a:extLst>
          </p:cNvPr>
          <p:cNvSpPr/>
          <p:nvPr/>
        </p:nvSpPr>
        <p:spPr bwMode="auto">
          <a:xfrm>
            <a:off x="1068017" y="2968707"/>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67" name="Oval 66">
            <a:extLst>
              <a:ext uri="{FF2B5EF4-FFF2-40B4-BE49-F238E27FC236}">
                <a16:creationId xmlns:a16="http://schemas.microsoft.com/office/drawing/2014/main" id="{2183130D-7976-0431-6110-F8F7864074A3}"/>
              </a:ext>
            </a:extLst>
          </p:cNvPr>
          <p:cNvSpPr/>
          <p:nvPr/>
        </p:nvSpPr>
        <p:spPr bwMode="auto">
          <a:xfrm>
            <a:off x="2647635" y="2968707"/>
            <a:ext cx="433915" cy="433915"/>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Title 1">
            <a:extLst>
              <a:ext uri="{FF2B5EF4-FFF2-40B4-BE49-F238E27FC236}">
                <a16:creationId xmlns:a16="http://schemas.microsoft.com/office/drawing/2014/main" id="{647600BC-FBB4-A3ED-E1A2-6841F8A24ABA}"/>
              </a:ext>
            </a:extLst>
          </p:cNvPr>
          <p:cNvSpPr txBox="1">
            <a:spLocks/>
          </p:cNvSpPr>
          <p:nvPr/>
        </p:nvSpPr>
        <p:spPr bwMode="auto">
          <a:xfrm>
            <a:off x="744256" y="4062833"/>
            <a:ext cx="2811744" cy="2046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Message</a:t>
            </a:r>
          </a:p>
          <a:p>
            <a:pPr algn="ct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What get passed from one node to another</a:t>
            </a:r>
          </a:p>
          <a:p>
            <a:pPr algn="ct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4" name="Title 1">
            <a:extLst>
              <a:ext uri="{FF2B5EF4-FFF2-40B4-BE49-F238E27FC236}">
                <a16:creationId xmlns:a16="http://schemas.microsoft.com/office/drawing/2014/main" id="{7671DE04-F00D-C7D8-CE3F-24FF92C8BAC2}"/>
              </a:ext>
            </a:extLst>
          </p:cNvPr>
          <p:cNvSpPr txBox="1">
            <a:spLocks/>
          </p:cNvSpPr>
          <p:nvPr/>
        </p:nvSpPr>
        <p:spPr bwMode="auto">
          <a:xfrm>
            <a:off x="4146620" y="4062833"/>
            <a:ext cx="4025830" cy="2046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Pooling / Aggregation</a:t>
            </a:r>
          </a:p>
          <a:p>
            <a:pPr algn="ct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How messages </a:t>
            </a:r>
            <a:b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b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from all neighbours </a:t>
            </a:r>
            <a:b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b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are combined</a:t>
            </a:r>
          </a:p>
          <a:p>
            <a:pPr algn="ct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5" name="Title 1">
            <a:extLst>
              <a:ext uri="{FF2B5EF4-FFF2-40B4-BE49-F238E27FC236}">
                <a16:creationId xmlns:a16="http://schemas.microsoft.com/office/drawing/2014/main" id="{2271B2EF-7661-BCC0-46BB-0D0109538C1B}"/>
              </a:ext>
            </a:extLst>
          </p:cNvPr>
          <p:cNvSpPr txBox="1">
            <a:spLocks/>
          </p:cNvSpPr>
          <p:nvPr/>
        </p:nvSpPr>
        <p:spPr bwMode="auto">
          <a:xfrm>
            <a:off x="8507834" y="4062833"/>
            <a:ext cx="3322216" cy="2046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Update</a:t>
            </a:r>
          </a:p>
          <a:p>
            <a:pPr algn="ct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How the node is updated given the pooled message</a:t>
            </a: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cxnSp>
        <p:nvCxnSpPr>
          <p:cNvPr id="6" name="Straight Arrow Connector 5">
            <a:extLst>
              <a:ext uri="{FF2B5EF4-FFF2-40B4-BE49-F238E27FC236}">
                <a16:creationId xmlns:a16="http://schemas.microsoft.com/office/drawing/2014/main" id="{F6EBAB23-89D0-477F-0269-D27DE5C68017}"/>
              </a:ext>
            </a:extLst>
          </p:cNvPr>
          <p:cNvCxnSpPr>
            <a:cxnSpLocks/>
            <a:stCxn id="66" idx="6"/>
            <a:endCxn id="67" idx="2"/>
          </p:cNvCxnSpPr>
          <p:nvPr/>
        </p:nvCxnSpPr>
        <p:spPr bwMode="auto">
          <a:xfrm>
            <a:off x="1501932" y="3185665"/>
            <a:ext cx="1145703" cy="0"/>
          </a:xfrm>
          <a:prstGeom prst="straightConnector1">
            <a:avLst/>
          </a:prstGeom>
          <a:solidFill>
            <a:schemeClr val="accent1"/>
          </a:solidFill>
          <a:ln w="63500" cap="flat" cmpd="sng" algn="ctr">
            <a:solidFill>
              <a:srgbClr val="BA5F83"/>
            </a:solidFill>
            <a:prstDash val="solid"/>
            <a:round/>
            <a:headEnd type="none" w="med" len="med"/>
            <a:tailEnd type="triangle"/>
          </a:ln>
          <a:effectLst/>
        </p:spPr>
      </p:cxnSp>
      <p:pic>
        <p:nvPicPr>
          <p:cNvPr id="13" name="Graphic 12" descr="Envelope with solid fill">
            <a:extLst>
              <a:ext uri="{FF2B5EF4-FFF2-40B4-BE49-F238E27FC236}">
                <a16:creationId xmlns:a16="http://schemas.microsoft.com/office/drawing/2014/main" id="{BB07E863-8066-71AB-54D4-3F07B9EA19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90929" y="2336110"/>
            <a:ext cx="673851" cy="673851"/>
          </a:xfrm>
          <a:prstGeom prst="rect">
            <a:avLst/>
          </a:prstGeom>
        </p:spPr>
      </p:pic>
      <p:sp>
        <p:nvSpPr>
          <p:cNvPr id="19" name="TextBox 18">
            <a:extLst>
              <a:ext uri="{FF2B5EF4-FFF2-40B4-BE49-F238E27FC236}">
                <a16:creationId xmlns:a16="http://schemas.microsoft.com/office/drawing/2014/main" id="{B38061E2-A025-79E4-1938-A5FE53092B88}"/>
              </a:ext>
            </a:extLst>
          </p:cNvPr>
          <p:cNvSpPr txBox="1"/>
          <p:nvPr/>
        </p:nvSpPr>
        <p:spPr>
          <a:xfrm>
            <a:off x="5520201" y="2677833"/>
            <a:ext cx="575799" cy="1015663"/>
          </a:xfrm>
          <a:prstGeom prst="rect">
            <a:avLst/>
          </a:prstGeom>
          <a:noFill/>
        </p:spPr>
        <p:txBody>
          <a:bodyPr wrap="none" rtlCol="0">
            <a:spAutoFit/>
          </a:bodyPr>
          <a:lstStyle/>
          <a:p>
            <a:r>
              <a:rPr lang="el-GR" sz="6000" b="0" i="0" u="none" strike="noStrike" dirty="0">
                <a:solidFill>
                  <a:srgbClr val="D4AB83"/>
                </a:solidFill>
                <a:effectLst/>
                <a:latin typeface="Franklin Gothic Medium" panose="020B0603020102020204" pitchFamily="34" charset="0"/>
              </a:rPr>
              <a:t>Σ</a:t>
            </a:r>
            <a:endParaRPr lang="en-US" sz="6000" dirty="0">
              <a:solidFill>
                <a:srgbClr val="D4AB83"/>
              </a:solidFill>
              <a:latin typeface="Franklin Gothic Medium" panose="020B0603020102020204" pitchFamily="34" charset="0"/>
            </a:endParaRPr>
          </a:p>
        </p:txBody>
      </p:sp>
      <p:pic>
        <p:nvPicPr>
          <p:cNvPr id="20" name="Graphic 19" descr="Envelope with solid fill">
            <a:extLst>
              <a:ext uri="{FF2B5EF4-FFF2-40B4-BE49-F238E27FC236}">
                <a16:creationId xmlns:a16="http://schemas.microsoft.com/office/drawing/2014/main" id="{F1F2C787-93C2-6CA8-1049-D58108C9D3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10808" y="2873652"/>
            <a:ext cx="673851" cy="673851"/>
          </a:xfrm>
          <a:prstGeom prst="rect">
            <a:avLst/>
          </a:prstGeom>
        </p:spPr>
      </p:pic>
      <p:sp>
        <p:nvSpPr>
          <p:cNvPr id="21" name="Oval 20">
            <a:extLst>
              <a:ext uri="{FF2B5EF4-FFF2-40B4-BE49-F238E27FC236}">
                <a16:creationId xmlns:a16="http://schemas.microsoft.com/office/drawing/2014/main" id="{2597F52A-D15B-75BF-718C-D78FC275B9FD}"/>
              </a:ext>
            </a:extLst>
          </p:cNvPr>
          <p:cNvSpPr/>
          <p:nvPr/>
        </p:nvSpPr>
        <p:spPr bwMode="auto">
          <a:xfrm>
            <a:off x="9865265" y="2873652"/>
            <a:ext cx="635806" cy="635804"/>
          </a:xfrm>
          <a:prstGeom prst="ellipse">
            <a:avLst/>
          </a:prstGeom>
          <a:solidFill>
            <a:srgbClr val="F2F2F2"/>
          </a:solidFill>
          <a:ln w="635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23" name="Arc 22">
            <a:extLst>
              <a:ext uri="{FF2B5EF4-FFF2-40B4-BE49-F238E27FC236}">
                <a16:creationId xmlns:a16="http://schemas.microsoft.com/office/drawing/2014/main" id="{E9806B5E-A5DA-0AAA-DBC6-1C999F5EE9D1}"/>
              </a:ext>
            </a:extLst>
          </p:cNvPr>
          <p:cNvSpPr/>
          <p:nvPr/>
        </p:nvSpPr>
        <p:spPr bwMode="auto">
          <a:xfrm>
            <a:off x="10003168" y="2418431"/>
            <a:ext cx="360000" cy="360000"/>
          </a:xfrm>
          <a:prstGeom prst="arc">
            <a:avLst>
              <a:gd name="adj1" fmla="val 7829163"/>
              <a:gd name="adj2" fmla="val 3326006"/>
            </a:avLst>
          </a:prstGeom>
          <a:solidFill>
            <a:schemeClr val="tx1"/>
          </a:solidFill>
          <a:ln w="50800" cap="flat" cmpd="sng" algn="ctr">
            <a:solidFill>
              <a:schemeClr val="bg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60687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Components of a convolutional graph network</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8475507" y="1311280"/>
            <a:ext cx="3469263"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Message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function</a:t>
            </a:r>
          </a:p>
        </p:txBody>
      </p:sp>
      <p:sp>
        <p:nvSpPr>
          <p:cNvPr id="24" name="Title 1">
            <a:extLst>
              <a:ext uri="{FF2B5EF4-FFF2-40B4-BE49-F238E27FC236}">
                <a16:creationId xmlns:a16="http://schemas.microsoft.com/office/drawing/2014/main" id="{339443B9-83A7-1698-22B0-CB76B81E9387}"/>
              </a:ext>
            </a:extLst>
          </p:cNvPr>
          <p:cNvSpPr txBox="1">
            <a:spLocks/>
          </p:cNvSpPr>
          <p:nvPr/>
        </p:nvSpPr>
        <p:spPr bwMode="auto">
          <a:xfrm>
            <a:off x="8475507" y="4167030"/>
            <a:ext cx="3469263"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Pooling</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function</a:t>
            </a:r>
          </a:p>
        </p:txBody>
      </p:sp>
      <p:sp>
        <p:nvSpPr>
          <p:cNvPr id="25" name="Title 1">
            <a:extLst>
              <a:ext uri="{FF2B5EF4-FFF2-40B4-BE49-F238E27FC236}">
                <a16:creationId xmlns:a16="http://schemas.microsoft.com/office/drawing/2014/main" id="{A19F2D75-D18A-5B9D-58CE-CC5E57C610E2}"/>
              </a:ext>
            </a:extLst>
          </p:cNvPr>
          <p:cNvSpPr txBox="1">
            <a:spLocks/>
          </p:cNvSpPr>
          <p:nvPr/>
        </p:nvSpPr>
        <p:spPr bwMode="auto">
          <a:xfrm>
            <a:off x="8475507" y="5280613"/>
            <a:ext cx="3297242"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Update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function</a:t>
            </a:r>
          </a:p>
        </p:txBody>
      </p:sp>
      <p:grpSp>
        <p:nvGrpSpPr>
          <p:cNvPr id="3" name="Group 2">
            <a:extLst>
              <a:ext uri="{FF2B5EF4-FFF2-40B4-BE49-F238E27FC236}">
                <a16:creationId xmlns:a16="http://schemas.microsoft.com/office/drawing/2014/main" id="{6490781A-1696-B46F-C8F0-8BC4D001216A}"/>
              </a:ext>
            </a:extLst>
          </p:cNvPr>
          <p:cNvGrpSpPr/>
          <p:nvPr/>
        </p:nvGrpSpPr>
        <p:grpSpPr>
          <a:xfrm>
            <a:off x="885797" y="2717642"/>
            <a:ext cx="2345257" cy="2626766"/>
            <a:chOff x="825485" y="1277778"/>
            <a:chExt cx="4487532" cy="5026184"/>
          </a:xfrm>
        </p:grpSpPr>
        <p:cxnSp>
          <p:nvCxnSpPr>
            <p:cNvPr id="4" name="Straight Connector 3">
              <a:extLst>
                <a:ext uri="{FF2B5EF4-FFF2-40B4-BE49-F238E27FC236}">
                  <a16:creationId xmlns:a16="http://schemas.microsoft.com/office/drawing/2014/main" id="{30890134-FB4D-3DD1-EB38-847781275FCD}"/>
                </a:ext>
              </a:extLst>
            </p:cNvPr>
            <p:cNvCxnSpPr/>
            <p:nvPr/>
          </p:nvCxnSpPr>
          <p:spPr bwMode="auto">
            <a:xfrm>
              <a:off x="1269145" y="2367768"/>
              <a:ext cx="2414338" cy="1259472"/>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838882B8-50F5-741A-177A-5D0803DD08D3}"/>
                </a:ext>
              </a:extLst>
            </p:cNvPr>
            <p:cNvCxnSpPr>
              <a:cxnSpLocks/>
            </p:cNvCxnSpPr>
            <p:nvPr/>
          </p:nvCxnSpPr>
          <p:spPr bwMode="auto">
            <a:xfrm flipH="1">
              <a:off x="3683483" y="1674307"/>
              <a:ext cx="1068403" cy="1952933"/>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B777451A-1BBA-1A50-0CD2-8E709961E1F3}"/>
                </a:ext>
              </a:extLst>
            </p:cNvPr>
            <p:cNvCxnSpPr>
              <a:cxnSpLocks/>
            </p:cNvCxnSpPr>
            <p:nvPr/>
          </p:nvCxnSpPr>
          <p:spPr bwMode="auto">
            <a:xfrm flipH="1" flipV="1">
              <a:off x="3695958" y="3627240"/>
              <a:ext cx="1173397" cy="1256196"/>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2B632903-7EF9-E519-EE2F-E4BF2AB9228C}"/>
                </a:ext>
              </a:extLst>
            </p:cNvPr>
            <p:cNvCxnSpPr>
              <a:cxnSpLocks/>
            </p:cNvCxnSpPr>
            <p:nvPr/>
          </p:nvCxnSpPr>
          <p:spPr bwMode="auto">
            <a:xfrm flipH="1">
              <a:off x="2162691" y="3627240"/>
              <a:ext cx="1533267" cy="2232785"/>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9" name="Oval 8">
              <a:extLst>
                <a:ext uri="{FF2B5EF4-FFF2-40B4-BE49-F238E27FC236}">
                  <a16:creationId xmlns:a16="http://schemas.microsoft.com/office/drawing/2014/main" id="{40B3C8B2-FC1D-5FE2-CE81-694488E27497}"/>
                </a:ext>
              </a:extLst>
            </p:cNvPr>
            <p:cNvSpPr/>
            <p:nvPr/>
          </p:nvSpPr>
          <p:spPr bwMode="auto">
            <a:xfrm>
              <a:off x="825485" y="1924108"/>
              <a:ext cx="887323" cy="88732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0" name="Oval 9">
              <a:extLst>
                <a:ext uri="{FF2B5EF4-FFF2-40B4-BE49-F238E27FC236}">
                  <a16:creationId xmlns:a16="http://schemas.microsoft.com/office/drawing/2014/main" id="{CA9BBE57-CEAD-66B1-F990-CE005FBFF0E0}"/>
                </a:ext>
              </a:extLst>
            </p:cNvPr>
            <p:cNvSpPr/>
            <p:nvPr/>
          </p:nvSpPr>
          <p:spPr bwMode="auto">
            <a:xfrm>
              <a:off x="4308226" y="1277778"/>
              <a:ext cx="887323" cy="88732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1" name="Oval 10">
              <a:extLst>
                <a:ext uri="{FF2B5EF4-FFF2-40B4-BE49-F238E27FC236}">
                  <a16:creationId xmlns:a16="http://schemas.microsoft.com/office/drawing/2014/main" id="{B7BCF260-D01D-D37A-3E5F-2B104317210B}"/>
                </a:ext>
              </a:extLst>
            </p:cNvPr>
            <p:cNvSpPr/>
            <p:nvPr/>
          </p:nvSpPr>
          <p:spPr bwMode="auto">
            <a:xfrm>
              <a:off x="3033399" y="2977157"/>
              <a:ext cx="1300171" cy="1300171"/>
            </a:xfrm>
            <a:prstGeom prst="ellipse">
              <a:avLst/>
            </a:prstGeom>
            <a:solidFill>
              <a:schemeClr val="tx1">
                <a:lumMod val="95000"/>
              </a:schemeClr>
            </a:solidFill>
            <a:ln w="635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3" name="Oval 12">
              <a:extLst>
                <a:ext uri="{FF2B5EF4-FFF2-40B4-BE49-F238E27FC236}">
                  <a16:creationId xmlns:a16="http://schemas.microsoft.com/office/drawing/2014/main" id="{22EF902B-F0D5-29FA-4B0C-78823F0230FE}"/>
                </a:ext>
              </a:extLst>
            </p:cNvPr>
            <p:cNvSpPr/>
            <p:nvPr/>
          </p:nvSpPr>
          <p:spPr bwMode="auto">
            <a:xfrm>
              <a:off x="1719030" y="5416639"/>
              <a:ext cx="887323" cy="88732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Oval 13">
              <a:extLst>
                <a:ext uri="{FF2B5EF4-FFF2-40B4-BE49-F238E27FC236}">
                  <a16:creationId xmlns:a16="http://schemas.microsoft.com/office/drawing/2014/main" id="{63433AD8-56F8-969F-EB53-48672FA67D46}"/>
                </a:ext>
              </a:extLst>
            </p:cNvPr>
            <p:cNvSpPr/>
            <p:nvPr/>
          </p:nvSpPr>
          <p:spPr bwMode="auto">
            <a:xfrm>
              <a:off x="4425694" y="4404991"/>
              <a:ext cx="887323" cy="88732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136E4E-AC99-19C5-F8B0-028225D61FE4}"/>
                  </a:ext>
                </a:extLst>
              </p:cNvPr>
              <p:cNvSpPr txBox="1"/>
              <p:nvPr/>
            </p:nvSpPr>
            <p:spPr>
              <a:xfrm>
                <a:off x="2195081" y="4263986"/>
                <a:ext cx="44133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solidFill>
                            <a:schemeClr val="bg1"/>
                          </a:solidFill>
                          <a:latin typeface="Cambria Math" panose="02040503050406030204" pitchFamily="18" charset="0"/>
                        </a:rPr>
                        <m:t>𝑖</m:t>
                      </m:r>
                    </m:oMath>
                  </m:oMathPara>
                </a14:m>
                <a:endParaRPr lang="en-US" sz="3200" dirty="0">
                  <a:solidFill>
                    <a:schemeClr val="bg1"/>
                  </a:solidFill>
                </a:endParaRPr>
              </a:p>
            </p:txBody>
          </p:sp>
        </mc:Choice>
        <mc:Fallback xmlns="">
          <p:sp>
            <p:nvSpPr>
              <p:cNvPr id="16" name="TextBox 15">
                <a:extLst>
                  <a:ext uri="{FF2B5EF4-FFF2-40B4-BE49-F238E27FC236}">
                    <a16:creationId xmlns:a16="http://schemas.microsoft.com/office/drawing/2014/main" id="{15136E4E-AC99-19C5-F8B0-028225D61FE4}"/>
                  </a:ext>
                </a:extLst>
              </p:cNvPr>
              <p:cNvSpPr txBox="1">
                <a:spLocks noRot="1" noChangeAspect="1" noMove="1" noResize="1" noEditPoints="1" noAdjustHandles="1" noChangeArrowheads="1" noChangeShapeType="1" noTextEdit="1"/>
              </p:cNvSpPr>
              <p:nvPr/>
            </p:nvSpPr>
            <p:spPr>
              <a:xfrm>
                <a:off x="2195081" y="4263986"/>
                <a:ext cx="441338"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7B72E42-795A-7A54-99B6-A47B0D0B224D}"/>
                  </a:ext>
                </a:extLst>
              </p:cNvPr>
              <p:cNvSpPr txBox="1"/>
              <p:nvPr/>
            </p:nvSpPr>
            <p:spPr>
              <a:xfrm>
                <a:off x="3167950" y="2661077"/>
                <a:ext cx="4529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𝑗</m:t>
                      </m:r>
                    </m:oMath>
                  </m:oMathPara>
                </a14:m>
                <a:endParaRPr lang="en-US" sz="3200" dirty="0">
                  <a:solidFill>
                    <a:schemeClr val="bg1"/>
                  </a:solidFill>
                </a:endParaRPr>
              </a:p>
            </p:txBody>
          </p:sp>
        </mc:Choice>
        <mc:Fallback xmlns="">
          <p:sp>
            <p:nvSpPr>
              <p:cNvPr id="17" name="TextBox 16">
                <a:extLst>
                  <a:ext uri="{FF2B5EF4-FFF2-40B4-BE49-F238E27FC236}">
                    <a16:creationId xmlns:a16="http://schemas.microsoft.com/office/drawing/2014/main" id="{B7B72E42-795A-7A54-99B6-A47B0D0B224D}"/>
                  </a:ext>
                </a:extLst>
              </p:cNvPr>
              <p:cNvSpPr txBox="1">
                <a:spLocks noRot="1" noChangeAspect="1" noMove="1" noResize="1" noEditPoints="1" noAdjustHandles="1" noChangeArrowheads="1" noChangeShapeType="1" noTextEdit="1"/>
              </p:cNvSpPr>
              <p:nvPr/>
            </p:nvSpPr>
            <p:spPr>
              <a:xfrm>
                <a:off x="3167950" y="2661077"/>
                <a:ext cx="452945" cy="584775"/>
              </a:xfrm>
              <a:prstGeom prst="rect">
                <a:avLst/>
              </a:prstGeom>
              <a:blipFill>
                <a:blip r:embed="rId4"/>
                <a:stretch>
                  <a:fillRect l="-5405" r="-5405" b="-21277"/>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85390AD9-32A9-47FE-4EA1-1BF6EA066415}"/>
              </a:ext>
            </a:extLst>
          </p:cNvPr>
          <p:cNvGrpSpPr/>
          <p:nvPr/>
        </p:nvGrpSpPr>
        <p:grpSpPr>
          <a:xfrm>
            <a:off x="3464653" y="2172711"/>
            <a:ext cx="1396471" cy="231528"/>
            <a:chOff x="5312864" y="1477178"/>
            <a:chExt cx="2885206" cy="478352"/>
          </a:xfrm>
        </p:grpSpPr>
        <p:sp>
          <p:nvSpPr>
            <p:cNvPr id="20" name="Rectangle 19">
              <a:extLst>
                <a:ext uri="{FF2B5EF4-FFF2-40B4-BE49-F238E27FC236}">
                  <a16:creationId xmlns:a16="http://schemas.microsoft.com/office/drawing/2014/main" id="{4CA99CC9-FC6E-5FC6-148B-E7F2C2D82D94}"/>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1" name="Straight Connector 20">
              <a:extLst>
                <a:ext uri="{FF2B5EF4-FFF2-40B4-BE49-F238E27FC236}">
                  <a16:creationId xmlns:a16="http://schemas.microsoft.com/office/drawing/2014/main" id="{437065B4-0BE5-EF7A-2D8F-0113E3ACEAEB}"/>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7EB46654-2755-9DC4-DA49-EF36A43CFFFA}"/>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3E616FB6-AB09-0A7E-DAA0-D052EEFFC16C}"/>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8E3C0417-BB42-732F-45C4-8440EC1263C1}"/>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4E892229-1998-45A2-B1AD-9AB19A2569E0}"/>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1AE3A613-EA64-969C-FE42-04D6F8D9E018}"/>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FF3B9A5-6D59-C9A7-E872-60D235B0804D}"/>
                  </a:ext>
                </a:extLst>
              </p:cNvPr>
              <p:cNvSpPr txBox="1"/>
              <p:nvPr/>
            </p:nvSpPr>
            <p:spPr>
              <a:xfrm>
                <a:off x="2705934" y="1938916"/>
                <a:ext cx="679417"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oMath>
                  </m:oMathPara>
                </a14:m>
                <a:endParaRPr lang="en-US" sz="3200" dirty="0">
                  <a:solidFill>
                    <a:schemeClr val="bg1"/>
                  </a:solidFill>
                </a:endParaRPr>
              </a:p>
            </p:txBody>
          </p:sp>
        </mc:Choice>
        <mc:Fallback xmlns="">
          <p:sp>
            <p:nvSpPr>
              <p:cNvPr id="29" name="TextBox 28">
                <a:extLst>
                  <a:ext uri="{FF2B5EF4-FFF2-40B4-BE49-F238E27FC236}">
                    <a16:creationId xmlns:a16="http://schemas.microsoft.com/office/drawing/2014/main" id="{6FF3B9A5-6D59-C9A7-E872-60D235B0804D}"/>
                  </a:ext>
                </a:extLst>
              </p:cNvPr>
              <p:cNvSpPr txBox="1">
                <a:spLocks noRot="1" noChangeAspect="1" noMove="1" noResize="1" noEditPoints="1" noAdjustHandles="1" noChangeArrowheads="1" noChangeShapeType="1" noTextEdit="1"/>
              </p:cNvSpPr>
              <p:nvPr/>
            </p:nvSpPr>
            <p:spPr>
              <a:xfrm>
                <a:off x="2705934" y="1938916"/>
                <a:ext cx="679417" cy="631391"/>
              </a:xfrm>
              <a:prstGeom prst="rect">
                <a:avLst/>
              </a:prstGeom>
              <a:blipFill>
                <a:blip r:embed="rId5"/>
                <a:stretch>
                  <a:fillRect b="-13725"/>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2643237F-DB73-0866-7CC9-F90C389DF882}"/>
              </a:ext>
            </a:extLst>
          </p:cNvPr>
          <p:cNvGrpSpPr/>
          <p:nvPr/>
        </p:nvGrpSpPr>
        <p:grpSpPr>
          <a:xfrm>
            <a:off x="3798302" y="3784302"/>
            <a:ext cx="1396471" cy="231528"/>
            <a:chOff x="5312864" y="1477178"/>
            <a:chExt cx="2885206" cy="478352"/>
          </a:xfrm>
        </p:grpSpPr>
        <p:sp>
          <p:nvSpPr>
            <p:cNvPr id="32" name="Rectangle 31">
              <a:extLst>
                <a:ext uri="{FF2B5EF4-FFF2-40B4-BE49-F238E27FC236}">
                  <a16:creationId xmlns:a16="http://schemas.microsoft.com/office/drawing/2014/main" id="{49F4C9BB-A72E-B33E-473E-3D449931A4D6}"/>
                </a:ext>
              </a:extLst>
            </p:cNvPr>
            <p:cNvSpPr/>
            <p:nvPr/>
          </p:nvSpPr>
          <p:spPr bwMode="auto">
            <a:xfrm>
              <a:off x="5312864" y="1477178"/>
              <a:ext cx="2885206" cy="461340"/>
            </a:xfrm>
            <a:prstGeom prst="rect">
              <a:avLst/>
            </a:prstGeom>
            <a:solidFill>
              <a:schemeClr val="tx1"/>
            </a:solidFill>
            <a:ln w="508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3" name="Straight Connector 32">
              <a:extLst>
                <a:ext uri="{FF2B5EF4-FFF2-40B4-BE49-F238E27FC236}">
                  <a16:creationId xmlns:a16="http://schemas.microsoft.com/office/drawing/2014/main" id="{314BE0CE-9E08-1A61-0F82-909DE38A734D}"/>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03CF1A6D-7886-2B06-10A4-E976F02E7CF6}"/>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46F8AAEF-4DC4-E55D-F53D-9B9BBBB82719}"/>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D478F272-2C28-6606-158F-C5ED5553DCE9}"/>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C4C2FB9-DFCC-F3AA-EC43-240473A96A38}"/>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A58FB2A3-AC99-5B4D-8446-DC4854A59252}"/>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7CEA893A-74B8-EF79-47EE-79CC84F14EE5}"/>
                  </a:ext>
                </a:extLst>
              </p:cNvPr>
              <p:cNvSpPr txBox="1"/>
              <p:nvPr/>
            </p:nvSpPr>
            <p:spPr>
              <a:xfrm>
                <a:off x="5492240" y="2378221"/>
                <a:ext cx="3969292" cy="126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𝒎</m:t>
                          </m:r>
                        </m:e>
                        <m:sub>
                          <m:r>
                            <a:rPr lang="en-US" sz="3200" b="0" i="1" smtClean="0">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nary>
                        <m:naryPr>
                          <m:chr m:val="⨁"/>
                          <m:supHide m:val="on"/>
                          <m:ctrlPr>
                            <a:rPr lang="en-US" sz="3200" b="0" i="1" smtClean="0">
                              <a:solidFill>
                                <a:schemeClr val="bg1"/>
                              </a:solidFill>
                              <a:latin typeface="Cambria Math" panose="02040503050406030204" pitchFamily="18" charset="0"/>
                            </a:rPr>
                          </m:ctrlPr>
                        </m:naryPr>
                        <m:sub>
                          <m:r>
                            <a:rPr lang="en-US" sz="3200" i="1">
                              <a:solidFill>
                                <a:schemeClr val="bg1"/>
                              </a:solidFill>
                              <a:latin typeface="Cambria Math" panose="02040503050406030204" pitchFamily="18" charset="0"/>
                            </a:rPr>
                            <m:t>𝑗</m:t>
                          </m:r>
                          <m:r>
                            <a:rPr lang="en-US" sz="3200" i="1">
                              <a:solidFill>
                                <a:schemeClr val="bg1"/>
                              </a:solidFill>
                              <a:latin typeface="Cambria Math" panose="02040503050406030204" pitchFamily="18" charset="0"/>
                            </a:rPr>
                            <m:t>∈</m:t>
                          </m:r>
                          <m:r>
                            <a:rPr lang="en-US" sz="3200" i="1" smtClean="0">
                              <a:solidFill>
                                <a:schemeClr val="bg1"/>
                              </a:solidFill>
                              <a:latin typeface="Cambria Math" panose="02040503050406030204" pitchFamily="18" charset="0"/>
                              <a:ea typeface="Cambria Math" panose="02040503050406030204" pitchFamily="18" charset="0"/>
                            </a:rPr>
                            <m:t>𝒩</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𝑖</m:t>
                              </m:r>
                            </m:e>
                          </m:d>
                        </m:sub>
                        <m:sup/>
                        <m:e>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𝑀</m:t>
                              </m:r>
                            </m:e>
                            <m:sub>
                              <m:r>
                                <a:rPr lang="en-US" sz="3200" b="0" i="1" smtClean="0">
                                  <a:solidFill>
                                    <a:schemeClr val="bg1"/>
                                  </a:solidFill>
                                  <a:latin typeface="Cambria Math" panose="02040503050406030204" pitchFamily="18" charset="0"/>
                                </a:rPr>
                                <m:t>𝑡</m:t>
                              </m:r>
                            </m:sub>
                          </m:sSub>
                          <m:r>
                            <a:rPr lang="en-US" sz="3200" b="0" i="1" smtClean="0">
                              <a:solidFill>
                                <a:schemeClr val="bg1"/>
                              </a:solidFill>
                              <a:latin typeface="Cambria Math" panose="02040503050406030204" pitchFamily="18" charset="0"/>
                            </a:rPr>
                            <m:t>(</m:t>
                          </m:r>
                          <m:sSub>
                            <m:sSubPr>
                              <m:ctrlPr>
                                <a:rPr lang="en-GB" sz="3200" b="1" i="1">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𝒗</m:t>
                              </m:r>
                            </m:e>
                            <m:sub>
                              <m:r>
                                <a:rPr lang="en-GB" sz="3200" i="1">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sSub>
                            <m:sSubPr>
                              <m:ctrlPr>
                                <a:rPr lang="en-GB" sz="3200" b="1" i="1">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r>
                            <a:rPr lang="en-US" sz="3200" b="0" i="1" smtClean="0">
                              <a:solidFill>
                                <a:schemeClr val="bg1"/>
                              </a:solidFill>
                              <a:latin typeface="Cambria Math" panose="02040503050406030204" pitchFamily="18" charset="0"/>
                            </a:rPr>
                            <m:t>)</m:t>
                          </m:r>
                        </m:e>
                      </m:nary>
                    </m:oMath>
                  </m:oMathPara>
                </a14:m>
                <a:endParaRPr lang="en-US" sz="3200" dirty="0">
                  <a:solidFill>
                    <a:schemeClr val="bg1"/>
                  </a:solidFill>
                </a:endParaRPr>
              </a:p>
            </p:txBody>
          </p:sp>
        </mc:Choice>
        <mc:Fallback xmlns="">
          <p:sp>
            <p:nvSpPr>
              <p:cNvPr id="41" name="TextBox 40">
                <a:extLst>
                  <a:ext uri="{FF2B5EF4-FFF2-40B4-BE49-F238E27FC236}">
                    <a16:creationId xmlns:a16="http://schemas.microsoft.com/office/drawing/2014/main" id="{7CEA893A-74B8-EF79-47EE-79CC84F14EE5}"/>
                  </a:ext>
                </a:extLst>
              </p:cNvPr>
              <p:cNvSpPr txBox="1">
                <a:spLocks noRot="1" noChangeAspect="1" noMove="1" noResize="1" noEditPoints="1" noAdjustHandles="1" noChangeArrowheads="1" noChangeShapeType="1" noTextEdit="1"/>
              </p:cNvSpPr>
              <p:nvPr/>
            </p:nvSpPr>
            <p:spPr>
              <a:xfrm>
                <a:off x="5492240" y="2378221"/>
                <a:ext cx="3969292" cy="1262461"/>
              </a:xfrm>
              <a:prstGeom prst="rect">
                <a:avLst/>
              </a:prstGeom>
              <a:blipFill>
                <a:blip r:embed="rId6"/>
                <a:stretch>
                  <a:fillRect l="-10224" t="-142000" r="-3195" b="-193000"/>
                </a:stretch>
              </a:blipFill>
            </p:spPr>
            <p:txBody>
              <a:bodyPr/>
              <a:lstStyle/>
              <a:p>
                <a:r>
                  <a:rPr lang="en-US">
                    <a:noFill/>
                  </a:rPr>
                  <a:t> </a:t>
                </a:r>
              </a:p>
            </p:txBody>
          </p:sp>
        </mc:Fallback>
      </mc:AlternateContent>
      <p:sp>
        <p:nvSpPr>
          <p:cNvPr id="42" name="Freeform 41">
            <a:extLst>
              <a:ext uri="{FF2B5EF4-FFF2-40B4-BE49-F238E27FC236}">
                <a16:creationId xmlns:a16="http://schemas.microsoft.com/office/drawing/2014/main" id="{7ED0069C-42EA-3528-FBE0-32B74E993F9A}"/>
              </a:ext>
            </a:extLst>
          </p:cNvPr>
          <p:cNvSpPr/>
          <p:nvPr/>
        </p:nvSpPr>
        <p:spPr bwMode="auto">
          <a:xfrm>
            <a:off x="7850906" y="1650068"/>
            <a:ext cx="512064" cy="946798"/>
          </a:xfrm>
          <a:custGeom>
            <a:avLst/>
            <a:gdLst>
              <a:gd name="connsiteX0" fmla="*/ 460518 w 460518"/>
              <a:gd name="connsiteY0" fmla="*/ 1536 h 541032"/>
              <a:gd name="connsiteX1" fmla="*/ 67326 w 460518"/>
              <a:gd name="connsiteY1" fmla="*/ 83832 h 541032"/>
              <a:gd name="connsiteX2" fmla="*/ 3318 w 460518"/>
              <a:gd name="connsiteY2" fmla="*/ 541032 h 541032"/>
            </a:gdLst>
            <a:ahLst/>
            <a:cxnLst>
              <a:cxn ang="0">
                <a:pos x="connsiteX0" y="connsiteY0"/>
              </a:cxn>
              <a:cxn ang="0">
                <a:pos x="connsiteX1" y="connsiteY1"/>
              </a:cxn>
              <a:cxn ang="0">
                <a:pos x="connsiteX2" y="connsiteY2"/>
              </a:cxn>
            </a:cxnLst>
            <a:rect l="l" t="t" r="r" b="b"/>
            <a:pathLst>
              <a:path w="460518" h="541032">
                <a:moveTo>
                  <a:pt x="460518" y="1536"/>
                </a:moveTo>
                <a:cubicBezTo>
                  <a:pt x="302022" y="-2274"/>
                  <a:pt x="143526" y="-6084"/>
                  <a:pt x="67326" y="83832"/>
                </a:cubicBezTo>
                <a:cubicBezTo>
                  <a:pt x="-8874" y="173748"/>
                  <a:pt x="-2778" y="357390"/>
                  <a:pt x="3318" y="541032"/>
                </a:cubicBezTo>
              </a:path>
            </a:pathLst>
          </a:custGeom>
          <a:noFill/>
          <a:ln w="50800" cap="flat" cmpd="sng" algn="ctr">
            <a:solidFill>
              <a:srgbClr val="595959"/>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3" name="Freeform 42">
            <a:extLst>
              <a:ext uri="{FF2B5EF4-FFF2-40B4-BE49-F238E27FC236}">
                <a16:creationId xmlns:a16="http://schemas.microsoft.com/office/drawing/2014/main" id="{6C9709D7-0B70-5302-E90C-BF4427F3B528}"/>
              </a:ext>
            </a:extLst>
          </p:cNvPr>
          <p:cNvSpPr/>
          <p:nvPr/>
        </p:nvSpPr>
        <p:spPr bwMode="auto">
          <a:xfrm flipV="1">
            <a:off x="7168667" y="3729599"/>
            <a:ext cx="1119619" cy="774355"/>
          </a:xfrm>
          <a:custGeom>
            <a:avLst/>
            <a:gdLst>
              <a:gd name="connsiteX0" fmla="*/ 460518 w 460518"/>
              <a:gd name="connsiteY0" fmla="*/ 1536 h 541032"/>
              <a:gd name="connsiteX1" fmla="*/ 67326 w 460518"/>
              <a:gd name="connsiteY1" fmla="*/ 83832 h 541032"/>
              <a:gd name="connsiteX2" fmla="*/ 3318 w 460518"/>
              <a:gd name="connsiteY2" fmla="*/ 541032 h 541032"/>
            </a:gdLst>
            <a:ahLst/>
            <a:cxnLst>
              <a:cxn ang="0">
                <a:pos x="connsiteX0" y="connsiteY0"/>
              </a:cxn>
              <a:cxn ang="0">
                <a:pos x="connsiteX1" y="connsiteY1"/>
              </a:cxn>
              <a:cxn ang="0">
                <a:pos x="connsiteX2" y="connsiteY2"/>
              </a:cxn>
            </a:cxnLst>
            <a:rect l="l" t="t" r="r" b="b"/>
            <a:pathLst>
              <a:path w="460518" h="541032">
                <a:moveTo>
                  <a:pt x="460518" y="1536"/>
                </a:moveTo>
                <a:cubicBezTo>
                  <a:pt x="302022" y="-2274"/>
                  <a:pt x="143526" y="-6084"/>
                  <a:pt x="67326" y="83832"/>
                </a:cubicBezTo>
                <a:cubicBezTo>
                  <a:pt x="-8874" y="173748"/>
                  <a:pt x="-2778" y="357390"/>
                  <a:pt x="3318" y="541032"/>
                </a:cubicBezTo>
              </a:path>
            </a:pathLst>
          </a:custGeom>
          <a:noFill/>
          <a:ln w="50800" cap="flat" cmpd="sng" algn="ctr">
            <a:solidFill>
              <a:srgbClr val="595959"/>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30412D3-F651-A8DD-8664-7D2726FE3CED}"/>
                  </a:ext>
                </a:extLst>
              </p:cNvPr>
              <p:cNvSpPr txBox="1"/>
              <p:nvPr/>
            </p:nvSpPr>
            <p:spPr>
              <a:xfrm>
                <a:off x="4962399" y="5255181"/>
                <a:ext cx="2827762" cy="4927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b="0" i="1" smtClean="0">
                              <a:solidFill>
                                <a:schemeClr val="bg1"/>
                              </a:solidFill>
                              <a:latin typeface="Cambria Math" panose="02040503050406030204" pitchFamily="18" charset="0"/>
                            </a:rPr>
                            <m:t>𝑖</m:t>
                          </m:r>
                        </m:sub>
                        <m:sup>
                          <m:r>
                            <a:rPr lang="en-GB" sz="3200" b="0" i="1" smtClean="0">
                              <a:solidFill>
                                <a:schemeClr val="bg1"/>
                              </a:solidFill>
                              <a:latin typeface="Cambria Math" panose="02040503050406030204" pitchFamily="18" charset="0"/>
                            </a:rPr>
                            <m:t>′</m:t>
                          </m:r>
                        </m:sup>
                      </m:sSubSup>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𝑈</m:t>
                          </m:r>
                        </m:e>
                        <m:sub>
                          <m:r>
                            <a:rPr lang="en-US" sz="3200" b="0" i="1" smtClean="0">
                              <a:solidFill>
                                <a:schemeClr val="bg1"/>
                              </a:solidFill>
                              <a:latin typeface="Cambria Math" panose="02040503050406030204" pitchFamily="18" charset="0"/>
                            </a:rPr>
                            <m:t>𝑡</m:t>
                          </m:r>
                        </m:sub>
                      </m:sSub>
                      <m:r>
                        <a:rPr lang="en-US" sz="3200" b="0" i="1" smtClean="0">
                          <a:solidFill>
                            <a:schemeClr val="bg1"/>
                          </a:solidFill>
                          <a:latin typeface="Cambria Math" panose="02040503050406030204" pitchFamily="18" charset="0"/>
                        </a:rPr>
                        <m:t>(</m:t>
                      </m:r>
                      <m:sSub>
                        <m:sSubPr>
                          <m:ctrlPr>
                            <a:rPr lang="en-GB" sz="3200" b="1" i="1">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𝒗</m:t>
                          </m:r>
                        </m:e>
                        <m:sub>
                          <m:r>
                            <a:rPr lang="en-GB" sz="3200" i="1">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𝒎</m:t>
                          </m:r>
                        </m:e>
                        <m:sub>
                          <m:r>
                            <a:rPr lang="en-US" sz="3200" b="0" i="1" smtClean="0">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oMath>
                  </m:oMathPara>
                </a14:m>
                <a:endParaRPr lang="en-US" sz="3200" dirty="0">
                  <a:solidFill>
                    <a:schemeClr val="bg1"/>
                  </a:solidFill>
                </a:endParaRPr>
              </a:p>
            </p:txBody>
          </p:sp>
        </mc:Choice>
        <mc:Fallback xmlns="">
          <p:sp>
            <p:nvSpPr>
              <p:cNvPr id="44" name="TextBox 43">
                <a:extLst>
                  <a:ext uri="{FF2B5EF4-FFF2-40B4-BE49-F238E27FC236}">
                    <a16:creationId xmlns:a16="http://schemas.microsoft.com/office/drawing/2014/main" id="{930412D3-F651-A8DD-8664-7D2726FE3CED}"/>
                  </a:ext>
                </a:extLst>
              </p:cNvPr>
              <p:cNvSpPr txBox="1">
                <a:spLocks noRot="1" noChangeAspect="1" noMove="1" noResize="1" noEditPoints="1" noAdjustHandles="1" noChangeArrowheads="1" noChangeShapeType="1" noTextEdit="1"/>
              </p:cNvSpPr>
              <p:nvPr/>
            </p:nvSpPr>
            <p:spPr>
              <a:xfrm>
                <a:off x="4962399" y="5255181"/>
                <a:ext cx="2827762" cy="492764"/>
              </a:xfrm>
              <a:prstGeom prst="rect">
                <a:avLst/>
              </a:prstGeom>
              <a:blipFill>
                <a:blip r:embed="rId7"/>
                <a:stretch>
                  <a:fillRect l="-1339" r="-4464"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1F63E24-BB04-6C47-53F4-719C0FD74D2D}"/>
                  </a:ext>
                </a:extLst>
              </p:cNvPr>
              <p:cNvSpPr txBox="1"/>
              <p:nvPr/>
            </p:nvSpPr>
            <p:spPr>
              <a:xfrm>
                <a:off x="3065433" y="3555332"/>
                <a:ext cx="67300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𝑖</m:t>
                          </m:r>
                        </m:sub>
                      </m:sSub>
                    </m:oMath>
                  </m:oMathPara>
                </a14:m>
                <a:endParaRPr lang="en-US" sz="3200" dirty="0">
                  <a:solidFill>
                    <a:schemeClr val="bg1"/>
                  </a:solidFill>
                </a:endParaRPr>
              </a:p>
            </p:txBody>
          </p:sp>
        </mc:Choice>
        <mc:Fallback xmlns="">
          <p:sp>
            <p:nvSpPr>
              <p:cNvPr id="2" name="TextBox 1">
                <a:extLst>
                  <a:ext uri="{FF2B5EF4-FFF2-40B4-BE49-F238E27FC236}">
                    <a16:creationId xmlns:a16="http://schemas.microsoft.com/office/drawing/2014/main" id="{91F63E24-BB04-6C47-53F4-719C0FD74D2D}"/>
                  </a:ext>
                </a:extLst>
              </p:cNvPr>
              <p:cNvSpPr txBox="1">
                <a:spLocks noRot="1" noChangeAspect="1" noMove="1" noResize="1" noEditPoints="1" noAdjustHandles="1" noChangeArrowheads="1" noChangeShapeType="1" noTextEdit="1"/>
              </p:cNvSpPr>
              <p:nvPr/>
            </p:nvSpPr>
            <p:spPr>
              <a:xfrm>
                <a:off x="3065433" y="3555332"/>
                <a:ext cx="673005" cy="584775"/>
              </a:xfrm>
              <a:prstGeom prst="rect">
                <a:avLst/>
              </a:prstGeom>
              <a:blipFill>
                <a:blip r:embed="rId8"/>
                <a:stretch>
                  <a:fillRect b="-10638"/>
                </a:stretch>
              </a:blipFill>
            </p:spPr>
            <p:txBody>
              <a:bodyPr/>
              <a:lstStyle/>
              <a:p>
                <a:r>
                  <a:rPr lang="en-US">
                    <a:noFill/>
                  </a:rPr>
                  <a:t> </a:t>
                </a:r>
              </a:p>
            </p:txBody>
          </p:sp>
        </mc:Fallback>
      </mc:AlternateContent>
    </p:spTree>
    <p:extLst>
      <p:ext uri="{BB962C8B-B14F-4D97-AF65-F5344CB8AC3E}">
        <p14:creationId xmlns:p14="http://schemas.microsoft.com/office/powerpoint/2010/main" val="150511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tabLst>
                <a:tab pos="4522788" algn="l"/>
              </a:tabLst>
            </a:pPr>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Convolutional graph networks introduced in 2017</a:t>
            </a:r>
          </a:p>
        </p:txBody>
      </p:sp>
      <p:pic>
        <p:nvPicPr>
          <p:cNvPr id="15" name="Picture 14" descr="A diagram of a network&#10;&#10;Description automatically generated">
            <a:extLst>
              <a:ext uri="{FF2B5EF4-FFF2-40B4-BE49-F238E27FC236}">
                <a16:creationId xmlns:a16="http://schemas.microsoft.com/office/drawing/2014/main" id="{E6EF4A92-58DB-FD42-D936-A89D9D91D266}"/>
              </a:ext>
            </a:extLst>
          </p:cNvPr>
          <p:cNvPicPr>
            <a:picLocks noChangeAspect="1"/>
          </p:cNvPicPr>
          <p:nvPr/>
        </p:nvPicPr>
        <p:blipFill>
          <a:blip r:embed="rId3"/>
          <a:stretch>
            <a:fillRect/>
          </a:stretch>
        </p:blipFill>
        <p:spPr>
          <a:xfrm>
            <a:off x="1328738" y="3092612"/>
            <a:ext cx="9835400" cy="3570017"/>
          </a:xfrm>
          <a:prstGeom prst="rect">
            <a:avLst/>
          </a:prstGeom>
        </p:spPr>
      </p:pic>
      <p:pic>
        <p:nvPicPr>
          <p:cNvPr id="39" name="Picture 38" descr="A close-up of a business card&#10;&#10;Description automatically generated">
            <a:extLst>
              <a:ext uri="{FF2B5EF4-FFF2-40B4-BE49-F238E27FC236}">
                <a16:creationId xmlns:a16="http://schemas.microsoft.com/office/drawing/2014/main" id="{97ABE79B-E161-6A81-6210-5E5F75DB00BC}"/>
              </a:ext>
            </a:extLst>
          </p:cNvPr>
          <p:cNvPicPr>
            <a:picLocks noChangeAspect="1"/>
          </p:cNvPicPr>
          <p:nvPr/>
        </p:nvPicPr>
        <p:blipFill>
          <a:blip r:embed="rId4"/>
          <a:stretch>
            <a:fillRect/>
          </a:stretch>
        </p:blipFill>
        <p:spPr>
          <a:xfrm>
            <a:off x="2874588" y="828674"/>
            <a:ext cx="6743700" cy="2019300"/>
          </a:xfrm>
          <a:prstGeom prst="rect">
            <a:avLst/>
          </a:prstGeom>
        </p:spPr>
      </p:pic>
    </p:spTree>
    <p:extLst>
      <p:ext uri="{BB962C8B-B14F-4D97-AF65-F5344CB8AC3E}">
        <p14:creationId xmlns:p14="http://schemas.microsoft.com/office/powerpoint/2010/main" val="181339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What is a graph?</a:t>
            </a:r>
          </a:p>
        </p:txBody>
      </p:sp>
      <p:cxnSp>
        <p:nvCxnSpPr>
          <p:cNvPr id="8" name="Straight Connector 7">
            <a:extLst>
              <a:ext uri="{FF2B5EF4-FFF2-40B4-BE49-F238E27FC236}">
                <a16:creationId xmlns:a16="http://schemas.microsoft.com/office/drawing/2014/main" id="{7C265F02-E039-B6C2-D16C-6B0B016B0FEB}"/>
              </a:ext>
            </a:extLst>
          </p:cNvPr>
          <p:cNvCxnSpPr/>
          <p:nvPr/>
        </p:nvCxnSpPr>
        <p:spPr bwMode="auto">
          <a:xfrm>
            <a:off x="1269145" y="2367768"/>
            <a:ext cx="2414338" cy="1259472"/>
          </a:xfrm>
          <a:prstGeom prst="line">
            <a:avLst/>
          </a:prstGeom>
          <a:solidFill>
            <a:schemeClr val="accent1"/>
          </a:solidFill>
          <a:ln w="76200" cap="flat" cmpd="sng" algn="ctr">
            <a:solidFill>
              <a:srgbClr val="6D9E99"/>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18778315-55B4-36A2-3DC6-0FC0BDF1BD1D}"/>
              </a:ext>
            </a:extLst>
          </p:cNvPr>
          <p:cNvCxnSpPr>
            <a:cxnSpLocks/>
          </p:cNvCxnSpPr>
          <p:nvPr/>
        </p:nvCxnSpPr>
        <p:spPr bwMode="auto">
          <a:xfrm flipH="1">
            <a:off x="3683483" y="1674307"/>
            <a:ext cx="1068403" cy="1952933"/>
          </a:xfrm>
          <a:prstGeom prst="line">
            <a:avLst/>
          </a:prstGeom>
          <a:solidFill>
            <a:schemeClr val="accent1"/>
          </a:solidFill>
          <a:ln w="76200" cap="flat" cmpd="sng" algn="ctr">
            <a:solidFill>
              <a:srgbClr val="6D9E99"/>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EF67C30F-AD78-A18E-5A60-D88962944918}"/>
              </a:ext>
            </a:extLst>
          </p:cNvPr>
          <p:cNvCxnSpPr>
            <a:cxnSpLocks/>
          </p:cNvCxnSpPr>
          <p:nvPr/>
        </p:nvCxnSpPr>
        <p:spPr bwMode="auto">
          <a:xfrm flipH="1" flipV="1">
            <a:off x="3695958" y="3627240"/>
            <a:ext cx="1665528" cy="1501541"/>
          </a:xfrm>
          <a:prstGeom prst="line">
            <a:avLst/>
          </a:prstGeom>
          <a:solidFill>
            <a:schemeClr val="accent1"/>
          </a:solidFill>
          <a:ln w="76200" cap="flat" cmpd="sng" algn="ctr">
            <a:solidFill>
              <a:srgbClr val="6D9E99"/>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7DD60038-C5A8-C184-193C-A5CDA118A710}"/>
              </a:ext>
            </a:extLst>
          </p:cNvPr>
          <p:cNvCxnSpPr>
            <a:cxnSpLocks/>
          </p:cNvCxnSpPr>
          <p:nvPr/>
        </p:nvCxnSpPr>
        <p:spPr bwMode="auto">
          <a:xfrm flipH="1">
            <a:off x="2162691" y="3627240"/>
            <a:ext cx="1533267" cy="2232785"/>
          </a:xfrm>
          <a:prstGeom prst="line">
            <a:avLst/>
          </a:prstGeom>
          <a:solidFill>
            <a:schemeClr val="accent1"/>
          </a:solidFill>
          <a:ln w="76200" cap="flat" cmpd="sng" algn="ctr">
            <a:solidFill>
              <a:srgbClr val="6D9E99"/>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4D361686-3DC0-52A5-5B4E-20796708F6FA}"/>
              </a:ext>
            </a:extLst>
          </p:cNvPr>
          <p:cNvCxnSpPr>
            <a:cxnSpLocks/>
          </p:cNvCxnSpPr>
          <p:nvPr/>
        </p:nvCxnSpPr>
        <p:spPr bwMode="auto">
          <a:xfrm flipH="1">
            <a:off x="2162691" y="5128781"/>
            <a:ext cx="3186812" cy="731244"/>
          </a:xfrm>
          <a:prstGeom prst="line">
            <a:avLst/>
          </a:prstGeom>
          <a:solidFill>
            <a:schemeClr val="accent1"/>
          </a:solidFill>
          <a:ln w="76200" cap="flat" cmpd="sng" algn="ctr">
            <a:solidFill>
              <a:srgbClr val="6D9E99"/>
            </a:solidFill>
            <a:prstDash val="solid"/>
            <a:round/>
            <a:headEnd type="none" w="med" len="med"/>
            <a:tailEnd type="none" w="med" len="med"/>
          </a:ln>
          <a:effectLst/>
        </p:spPr>
      </p:cxnSp>
      <p:sp>
        <p:nvSpPr>
          <p:cNvPr id="2" name="Oval 1">
            <a:extLst>
              <a:ext uri="{FF2B5EF4-FFF2-40B4-BE49-F238E27FC236}">
                <a16:creationId xmlns:a16="http://schemas.microsoft.com/office/drawing/2014/main" id="{869514E4-8A1D-A4F7-8C98-1727C23593C3}"/>
              </a:ext>
            </a:extLst>
          </p:cNvPr>
          <p:cNvSpPr/>
          <p:nvPr/>
        </p:nvSpPr>
        <p:spPr bwMode="auto">
          <a:xfrm>
            <a:off x="989294" y="2087917"/>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Oval 2">
            <a:extLst>
              <a:ext uri="{FF2B5EF4-FFF2-40B4-BE49-F238E27FC236}">
                <a16:creationId xmlns:a16="http://schemas.microsoft.com/office/drawing/2014/main" id="{2941900D-DFB1-442E-0CD8-59F5169D26FA}"/>
              </a:ext>
            </a:extLst>
          </p:cNvPr>
          <p:cNvSpPr/>
          <p:nvPr/>
        </p:nvSpPr>
        <p:spPr bwMode="auto">
          <a:xfrm>
            <a:off x="4472035" y="1441587"/>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Oval 3">
            <a:extLst>
              <a:ext uri="{FF2B5EF4-FFF2-40B4-BE49-F238E27FC236}">
                <a16:creationId xmlns:a16="http://schemas.microsoft.com/office/drawing/2014/main" id="{7FDFF4EF-0A65-FE17-04C4-359C29BA5E1F}"/>
              </a:ext>
            </a:extLst>
          </p:cNvPr>
          <p:cNvSpPr/>
          <p:nvPr/>
        </p:nvSpPr>
        <p:spPr bwMode="auto">
          <a:xfrm>
            <a:off x="3403632" y="3347389"/>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Oval 4">
            <a:extLst>
              <a:ext uri="{FF2B5EF4-FFF2-40B4-BE49-F238E27FC236}">
                <a16:creationId xmlns:a16="http://schemas.microsoft.com/office/drawing/2014/main" id="{B469AF73-FF7B-C3A0-9F75-0F6C2F3ECE23}"/>
              </a:ext>
            </a:extLst>
          </p:cNvPr>
          <p:cNvSpPr/>
          <p:nvPr/>
        </p:nvSpPr>
        <p:spPr bwMode="auto">
          <a:xfrm>
            <a:off x="1882840" y="5580450"/>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Oval 5">
            <a:extLst>
              <a:ext uri="{FF2B5EF4-FFF2-40B4-BE49-F238E27FC236}">
                <a16:creationId xmlns:a16="http://schemas.microsoft.com/office/drawing/2014/main" id="{793080F6-DBD5-FE0C-2EDC-552E75486299}"/>
              </a:ext>
            </a:extLst>
          </p:cNvPr>
          <p:cNvSpPr/>
          <p:nvPr/>
        </p:nvSpPr>
        <p:spPr bwMode="auto">
          <a:xfrm>
            <a:off x="5069652" y="4848930"/>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TextBox 21">
            <a:extLst>
              <a:ext uri="{FF2B5EF4-FFF2-40B4-BE49-F238E27FC236}">
                <a16:creationId xmlns:a16="http://schemas.microsoft.com/office/drawing/2014/main" id="{2C80A7A3-070E-69E5-5C4D-BD3A43B1E6A5}"/>
              </a:ext>
            </a:extLst>
          </p:cNvPr>
          <p:cNvSpPr txBox="1"/>
          <p:nvPr/>
        </p:nvSpPr>
        <p:spPr>
          <a:xfrm>
            <a:off x="5306257" y="1416515"/>
            <a:ext cx="2645083" cy="584775"/>
          </a:xfrm>
          <a:prstGeom prst="rect">
            <a:avLst/>
          </a:prstGeom>
          <a:noFill/>
        </p:spPr>
        <p:txBody>
          <a:bodyPr wrap="none" rtlCol="0">
            <a:spAutoFit/>
          </a:bodyPr>
          <a:lstStyle/>
          <a:p>
            <a:r>
              <a:rPr lang="en-US" sz="3200" b="1" dirty="0">
                <a:solidFill>
                  <a:srgbClr val="BA5F83"/>
                </a:solidFill>
                <a:latin typeface="Franklin Gothic Demi" panose="020B0603020102020204" pitchFamily="34" charset="0"/>
              </a:rPr>
              <a:t>Node / vertex</a:t>
            </a:r>
          </a:p>
        </p:txBody>
      </p:sp>
      <p:sp>
        <p:nvSpPr>
          <p:cNvPr id="23" name="TextBox 22">
            <a:extLst>
              <a:ext uri="{FF2B5EF4-FFF2-40B4-BE49-F238E27FC236}">
                <a16:creationId xmlns:a16="http://schemas.microsoft.com/office/drawing/2014/main" id="{400E8122-CA48-C2F5-3ADC-B6211DAAAF87}"/>
              </a:ext>
            </a:extLst>
          </p:cNvPr>
          <p:cNvSpPr txBox="1"/>
          <p:nvPr/>
        </p:nvSpPr>
        <p:spPr>
          <a:xfrm>
            <a:off x="4365826" y="2638204"/>
            <a:ext cx="1087157" cy="584775"/>
          </a:xfrm>
          <a:prstGeom prst="rect">
            <a:avLst/>
          </a:prstGeom>
          <a:noFill/>
        </p:spPr>
        <p:txBody>
          <a:bodyPr wrap="none" rtlCol="0">
            <a:spAutoFit/>
          </a:bodyPr>
          <a:lstStyle/>
          <a:p>
            <a:r>
              <a:rPr lang="en-US" sz="3200" b="1" dirty="0">
                <a:solidFill>
                  <a:srgbClr val="6D9E99"/>
                </a:solidFill>
                <a:latin typeface="Franklin Gothic Demi" panose="020B0603020102020204" pitchFamily="34" charset="0"/>
              </a:rPr>
              <a:t>Edge</a:t>
            </a:r>
          </a:p>
        </p:txBody>
      </p:sp>
      <p:sp>
        <p:nvSpPr>
          <p:cNvPr id="25" name="TextBox 24">
            <a:extLst>
              <a:ext uri="{FF2B5EF4-FFF2-40B4-BE49-F238E27FC236}">
                <a16:creationId xmlns:a16="http://schemas.microsoft.com/office/drawing/2014/main" id="{19B0E167-5828-0684-A5DF-2590F26EAB63}"/>
              </a:ext>
            </a:extLst>
          </p:cNvPr>
          <p:cNvSpPr txBox="1"/>
          <p:nvPr/>
        </p:nvSpPr>
        <p:spPr>
          <a:xfrm>
            <a:off x="6842499" y="4526412"/>
            <a:ext cx="4683837" cy="1077218"/>
          </a:xfrm>
          <a:prstGeom prst="rect">
            <a:avLst/>
          </a:prstGeom>
          <a:noFill/>
        </p:spPr>
        <p:txBody>
          <a:bodyPr wrap="square" rtlCol="0">
            <a:spAutoFit/>
          </a:bodyPr>
          <a:lstStyle/>
          <a:p>
            <a:pPr algn="ctr"/>
            <a:r>
              <a:rPr lang="en-US" sz="3200" dirty="0">
                <a:solidFill>
                  <a:schemeClr val="bg1">
                    <a:lumMod val="65000"/>
                    <a:lumOff val="35000"/>
                  </a:schemeClr>
                </a:solidFill>
                <a:latin typeface="Franklin Gothic Medium" panose="020B0603020102020204" pitchFamily="34" charset="0"/>
              </a:rPr>
              <a:t>Graphs encode </a:t>
            </a:r>
            <a:r>
              <a:rPr lang="en-US" sz="3200" dirty="0">
                <a:solidFill>
                  <a:srgbClr val="6D9E99"/>
                </a:solidFill>
                <a:latin typeface="Franklin Gothic Medium" panose="020B0603020102020204" pitchFamily="34" charset="0"/>
              </a:rPr>
              <a:t>relations</a:t>
            </a:r>
            <a:r>
              <a:rPr lang="en-US" sz="3200" dirty="0">
                <a:solidFill>
                  <a:schemeClr val="bg1">
                    <a:lumMod val="65000"/>
                    <a:lumOff val="35000"/>
                  </a:schemeClr>
                </a:solidFill>
                <a:latin typeface="Franklin Gothic Medium" panose="020B0603020102020204" pitchFamily="34" charset="0"/>
              </a:rPr>
              <a:t> between </a:t>
            </a:r>
            <a:r>
              <a:rPr lang="en-US" sz="3200" dirty="0">
                <a:solidFill>
                  <a:srgbClr val="BA5F83"/>
                </a:solidFill>
                <a:latin typeface="Franklin Gothic Medium" panose="020B0603020102020204" pitchFamily="34" charset="0"/>
              </a:rPr>
              <a:t>entities</a:t>
            </a:r>
          </a:p>
        </p:txBody>
      </p:sp>
    </p:spTree>
    <p:extLst>
      <p:ext uri="{BB962C8B-B14F-4D97-AF65-F5344CB8AC3E}">
        <p14:creationId xmlns:p14="http://schemas.microsoft.com/office/powerpoint/2010/main" val="714174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Implementation of neural network functions</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477257" y="1289915"/>
            <a:ext cx="11313783"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Message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function:					         </a:t>
            </a:r>
            <a:r>
              <a:rPr lang="en-GB" sz="32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(no processing)  </a:t>
            </a:r>
          </a:p>
        </p:txBody>
      </p:sp>
      <p:sp>
        <p:nvSpPr>
          <p:cNvPr id="24" name="Title 1">
            <a:extLst>
              <a:ext uri="{FF2B5EF4-FFF2-40B4-BE49-F238E27FC236}">
                <a16:creationId xmlns:a16="http://schemas.microsoft.com/office/drawing/2014/main" id="{339443B9-83A7-1698-22B0-CB76B81E9387}"/>
              </a:ext>
            </a:extLst>
          </p:cNvPr>
          <p:cNvSpPr txBox="1">
            <a:spLocks/>
          </p:cNvSpPr>
          <p:nvPr/>
        </p:nvSpPr>
        <p:spPr bwMode="auto">
          <a:xfrm>
            <a:off x="477256" y="3103848"/>
            <a:ext cx="11628191"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Pooling</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function:					         </a:t>
            </a:r>
            <a:r>
              <a:rPr lang="en-GB" sz="32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(normalised sum)</a:t>
            </a:r>
          </a:p>
        </p:txBody>
      </p:sp>
      <p:sp>
        <p:nvSpPr>
          <p:cNvPr id="25" name="Title 1">
            <a:extLst>
              <a:ext uri="{FF2B5EF4-FFF2-40B4-BE49-F238E27FC236}">
                <a16:creationId xmlns:a16="http://schemas.microsoft.com/office/drawing/2014/main" id="{A19F2D75-D18A-5B9D-58CE-CC5E57C610E2}"/>
              </a:ext>
            </a:extLst>
          </p:cNvPr>
          <p:cNvSpPr txBox="1">
            <a:spLocks/>
          </p:cNvSpPr>
          <p:nvPr/>
        </p:nvSpPr>
        <p:spPr bwMode="auto">
          <a:xfrm>
            <a:off x="477257" y="4939046"/>
            <a:ext cx="11029066"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Update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function:					         </a:t>
            </a:r>
            <a:r>
              <a:rPr lang="en-GB" sz="32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(MLP)</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7CEA893A-74B8-EF79-47EE-79CC84F14EE5}"/>
                  </a:ext>
                </a:extLst>
              </p:cNvPr>
              <p:cNvSpPr txBox="1"/>
              <p:nvPr/>
            </p:nvSpPr>
            <p:spPr>
              <a:xfrm>
                <a:off x="4073137" y="2916758"/>
                <a:ext cx="3389967" cy="127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b="1" i="1">
                              <a:solidFill>
                                <a:schemeClr val="bg1"/>
                              </a:solidFill>
                              <a:latin typeface="Cambria Math" panose="02040503050406030204" pitchFamily="18" charset="0"/>
                            </a:rPr>
                            <m:t>𝒎</m:t>
                          </m:r>
                        </m:e>
                        <m:sub>
                          <m:r>
                            <a:rPr lang="en-US" sz="3200" i="1">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nary>
                        <m:naryPr>
                          <m:chr m:val="∑"/>
                          <m:supHide m:val="on"/>
                          <m:ctrlPr>
                            <a:rPr lang="en-US" sz="3200" b="0" i="1" smtClean="0">
                              <a:solidFill>
                                <a:schemeClr val="bg1"/>
                              </a:solidFill>
                              <a:latin typeface="Cambria Math" panose="02040503050406030204" pitchFamily="18" charset="0"/>
                            </a:rPr>
                          </m:ctrlPr>
                        </m:naryPr>
                        <m:sub>
                          <m:r>
                            <a:rPr lang="en-US" sz="3200" i="1">
                              <a:solidFill>
                                <a:schemeClr val="bg1"/>
                              </a:solidFill>
                              <a:latin typeface="Cambria Math" panose="02040503050406030204" pitchFamily="18" charset="0"/>
                            </a:rPr>
                            <m:t>𝑗</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𝒩</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𝑖</m:t>
                              </m:r>
                            </m:e>
                          </m:d>
                        </m:sub>
                        <m:sup/>
                        <m:e>
                          <m:f>
                            <m:fPr>
                              <m:ctrlPr>
                                <a:rPr lang="en-US" sz="3200" b="0" i="1" smtClean="0">
                                  <a:solidFill>
                                    <a:schemeClr val="bg1"/>
                                  </a:solidFill>
                                  <a:latin typeface="Cambria Math" panose="02040503050406030204" pitchFamily="18" charset="0"/>
                                </a:rPr>
                              </m:ctrlPr>
                            </m:fPr>
                            <m:num>
                              <m:sSub>
                                <m:sSubPr>
                                  <m:ctrlPr>
                                    <a:rPr lang="en-GB" sz="3200" b="1" i="1">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num>
                            <m:den>
                              <m:d>
                                <m:dPr>
                                  <m:begChr m:val="|"/>
                                  <m:endChr m:val="|"/>
                                  <m:ctrlPr>
                                    <a:rPr lang="en-US" sz="3200" b="0" i="1" smtClean="0">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𝒩</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𝑖</m:t>
                                      </m:r>
                                    </m:e>
                                  </m:d>
                                </m:e>
                              </m:d>
                            </m:den>
                          </m:f>
                        </m:e>
                      </m:nary>
                    </m:oMath>
                  </m:oMathPara>
                </a14:m>
                <a:endParaRPr lang="en-US" sz="3200" dirty="0">
                  <a:solidFill>
                    <a:schemeClr val="bg1"/>
                  </a:solidFill>
                </a:endParaRPr>
              </a:p>
            </p:txBody>
          </p:sp>
        </mc:Choice>
        <mc:Fallback>
          <p:sp>
            <p:nvSpPr>
              <p:cNvPr id="41" name="TextBox 40">
                <a:extLst>
                  <a:ext uri="{FF2B5EF4-FFF2-40B4-BE49-F238E27FC236}">
                    <a16:creationId xmlns:a16="http://schemas.microsoft.com/office/drawing/2014/main" id="{7CEA893A-74B8-EF79-47EE-79CC84F14EE5}"/>
                  </a:ext>
                </a:extLst>
              </p:cNvPr>
              <p:cNvSpPr txBox="1">
                <a:spLocks noRot="1" noChangeAspect="1" noMove="1" noResize="1" noEditPoints="1" noAdjustHandles="1" noChangeArrowheads="1" noChangeShapeType="1" noTextEdit="1"/>
              </p:cNvSpPr>
              <p:nvPr/>
            </p:nvSpPr>
            <p:spPr>
              <a:xfrm>
                <a:off x="4073137" y="2916758"/>
                <a:ext cx="3389967" cy="1273810"/>
              </a:xfrm>
              <a:prstGeom prst="rect">
                <a:avLst/>
              </a:prstGeom>
              <a:blipFill>
                <a:blip r:embed="rId3"/>
                <a:stretch>
                  <a:fillRect l="-6343" t="-138614" b="-18514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99F93097-4B2B-90F0-B34C-4AABC3F521F0}"/>
                  </a:ext>
                </a:extLst>
              </p:cNvPr>
              <p:cNvSpPr txBox="1"/>
              <p:nvPr/>
            </p:nvSpPr>
            <p:spPr>
              <a:xfrm>
                <a:off x="4021181" y="1334452"/>
                <a:ext cx="2563138" cy="63139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3200" b="1" i="1" smtClean="0">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oMath>
                  </m:oMathPara>
                </a14:m>
                <a:endParaRPr lang="en-US" sz="3200" dirty="0"/>
              </a:p>
            </p:txBody>
          </p:sp>
        </mc:Choice>
        <mc:Fallback>
          <p:sp>
            <p:nvSpPr>
              <p:cNvPr id="45" name="TextBox 44">
                <a:extLst>
                  <a:ext uri="{FF2B5EF4-FFF2-40B4-BE49-F238E27FC236}">
                    <a16:creationId xmlns:a16="http://schemas.microsoft.com/office/drawing/2014/main" id="{99F93097-4B2B-90F0-B34C-4AABC3F521F0}"/>
                  </a:ext>
                </a:extLst>
              </p:cNvPr>
              <p:cNvSpPr txBox="1">
                <a:spLocks noRot="1" noChangeAspect="1" noMove="1" noResize="1" noEditPoints="1" noAdjustHandles="1" noChangeArrowheads="1" noChangeShapeType="1" noTextEdit="1"/>
              </p:cNvSpPr>
              <p:nvPr/>
            </p:nvSpPr>
            <p:spPr>
              <a:xfrm>
                <a:off x="4021181" y="1334452"/>
                <a:ext cx="2563138" cy="631391"/>
              </a:xfrm>
              <a:prstGeom prst="rect">
                <a:avLst/>
              </a:prstGeom>
              <a:blipFill>
                <a:blip r:embed="rId4"/>
                <a:stretch>
                  <a:fillRect l="-493"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02D594F-5127-8BED-0A30-52DEEA0CE5BD}"/>
                  </a:ext>
                </a:extLst>
              </p:cNvPr>
              <p:cNvSpPr txBox="1"/>
              <p:nvPr/>
            </p:nvSpPr>
            <p:spPr>
              <a:xfrm>
                <a:off x="4156091" y="5039184"/>
                <a:ext cx="3673826" cy="4927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𝑖</m:t>
                          </m:r>
                        </m:sub>
                        <m:sup>
                          <m:r>
                            <a:rPr lang="en-GB" sz="3200" b="0" i="1" smtClean="0">
                              <a:solidFill>
                                <a:schemeClr val="bg1"/>
                              </a:solidFill>
                              <a:latin typeface="Cambria Math" panose="02040503050406030204" pitchFamily="18" charset="0"/>
                            </a:rPr>
                            <m:t>′</m:t>
                          </m:r>
                        </m:sup>
                      </m:sSub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𝜎</m:t>
                      </m:r>
                      <m:d>
                        <m:dPr>
                          <m:ctrlPr>
                            <a:rPr lang="en-US" sz="3200" b="0" i="1" smtClean="0">
                              <a:solidFill>
                                <a:schemeClr val="bg1"/>
                              </a:solidFill>
                              <a:latin typeface="Cambria Math" panose="02040503050406030204" pitchFamily="18" charset="0"/>
                            </a:rPr>
                          </m:ctrlPr>
                        </m:dPr>
                        <m:e>
                          <m:r>
                            <a:rPr lang="en-US" sz="3200" b="1" i="0" smtClean="0">
                              <a:solidFill>
                                <a:schemeClr val="bg1"/>
                              </a:solidFill>
                              <a:latin typeface="Cambria Math" panose="02040503050406030204" pitchFamily="18" charset="0"/>
                            </a:rPr>
                            <m:t>𝐖</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𝒎</m:t>
                              </m:r>
                            </m:e>
                            <m:sub>
                              <m:r>
                                <a:rPr lang="en-US" sz="3200" b="0" i="1" smtClean="0">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r>
                            <a:rPr lang="en-US" sz="3200" b="1" i="0" smtClean="0">
                              <a:solidFill>
                                <a:schemeClr val="bg1"/>
                              </a:solidFill>
                              <a:latin typeface="Cambria Math" panose="02040503050406030204" pitchFamily="18" charset="0"/>
                            </a:rPr>
                            <m:t>𝐁</m:t>
                          </m:r>
                          <m:sSub>
                            <m:sSubPr>
                              <m:ctrlPr>
                                <a:rPr lang="en-GB" sz="3200" b="1" i="1">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𝒗</m:t>
                              </m:r>
                            </m:e>
                            <m:sub>
                              <m:r>
                                <a:rPr lang="en-GB" sz="3200" i="1">
                                  <a:solidFill>
                                    <a:schemeClr val="bg1"/>
                                  </a:solidFill>
                                  <a:latin typeface="Cambria Math" panose="02040503050406030204" pitchFamily="18" charset="0"/>
                                </a:rPr>
                                <m:t>𝑖</m:t>
                              </m:r>
                            </m:sub>
                          </m:sSub>
                        </m:e>
                      </m:d>
                    </m:oMath>
                  </m:oMathPara>
                </a14:m>
                <a:endParaRPr lang="en-US" sz="3200" dirty="0">
                  <a:solidFill>
                    <a:schemeClr val="bg1"/>
                  </a:solidFill>
                </a:endParaRPr>
              </a:p>
            </p:txBody>
          </p:sp>
        </mc:Choice>
        <mc:Fallback xmlns="">
          <p:sp>
            <p:nvSpPr>
              <p:cNvPr id="46" name="TextBox 45">
                <a:extLst>
                  <a:ext uri="{FF2B5EF4-FFF2-40B4-BE49-F238E27FC236}">
                    <a16:creationId xmlns:a16="http://schemas.microsoft.com/office/drawing/2014/main" id="{402D594F-5127-8BED-0A30-52DEEA0CE5BD}"/>
                  </a:ext>
                </a:extLst>
              </p:cNvPr>
              <p:cNvSpPr txBox="1">
                <a:spLocks noRot="1" noChangeAspect="1" noMove="1" noResize="1" noEditPoints="1" noAdjustHandles="1" noChangeArrowheads="1" noChangeShapeType="1" noTextEdit="1"/>
              </p:cNvSpPr>
              <p:nvPr/>
            </p:nvSpPr>
            <p:spPr>
              <a:xfrm>
                <a:off x="4156091" y="5039184"/>
                <a:ext cx="3673826" cy="492764"/>
              </a:xfrm>
              <a:prstGeom prst="rect">
                <a:avLst/>
              </a:prstGeom>
              <a:blipFill>
                <a:blip r:embed="rId5"/>
                <a:stretch>
                  <a:fillRect l="-1034" b="-22500"/>
                </a:stretch>
              </a:blipFill>
            </p:spPr>
            <p:txBody>
              <a:bodyPr/>
              <a:lstStyle/>
              <a:p>
                <a:r>
                  <a:rPr lang="en-US">
                    <a:noFill/>
                  </a:rPr>
                  <a:t> </a:t>
                </a:r>
              </a:p>
            </p:txBody>
          </p:sp>
        </mc:Fallback>
      </mc:AlternateContent>
      <p:sp>
        <p:nvSpPr>
          <p:cNvPr id="47" name="Title 1">
            <a:extLst>
              <a:ext uri="{FF2B5EF4-FFF2-40B4-BE49-F238E27FC236}">
                <a16:creationId xmlns:a16="http://schemas.microsoft.com/office/drawing/2014/main" id="{66C8D05B-61A1-C71D-DFB0-C61F6C9C216E}"/>
              </a:ext>
            </a:extLst>
          </p:cNvPr>
          <p:cNvSpPr txBox="1">
            <a:spLocks/>
          </p:cNvSpPr>
          <p:nvPr/>
        </p:nvSpPr>
        <p:spPr bwMode="auto">
          <a:xfrm>
            <a:off x="2738595" y="5899809"/>
            <a:ext cx="2459225"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2800" b="0" i="1" kern="0" dirty="0">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rPr>
              <a:t>non-linearity</a:t>
            </a:r>
          </a:p>
        </p:txBody>
      </p:sp>
      <p:sp>
        <p:nvSpPr>
          <p:cNvPr id="48" name="Title 1">
            <a:extLst>
              <a:ext uri="{FF2B5EF4-FFF2-40B4-BE49-F238E27FC236}">
                <a16:creationId xmlns:a16="http://schemas.microsoft.com/office/drawing/2014/main" id="{6DCDE3CC-9FE4-6268-3921-EB3440F6D5FC}"/>
              </a:ext>
            </a:extLst>
          </p:cNvPr>
          <p:cNvSpPr txBox="1">
            <a:spLocks/>
          </p:cNvSpPr>
          <p:nvPr/>
        </p:nvSpPr>
        <p:spPr bwMode="auto">
          <a:xfrm>
            <a:off x="5737736" y="5899809"/>
            <a:ext cx="2459225"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2800" b="0" i="1" kern="0" dirty="0">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rPr>
              <a:t>weights</a:t>
            </a:r>
          </a:p>
        </p:txBody>
      </p:sp>
      <p:sp>
        <p:nvSpPr>
          <p:cNvPr id="50" name="Title 1">
            <a:extLst>
              <a:ext uri="{FF2B5EF4-FFF2-40B4-BE49-F238E27FC236}">
                <a16:creationId xmlns:a16="http://schemas.microsoft.com/office/drawing/2014/main" id="{BFB78227-FD10-FA57-812E-91A37DEA1905}"/>
              </a:ext>
            </a:extLst>
          </p:cNvPr>
          <p:cNvSpPr txBox="1">
            <a:spLocks/>
          </p:cNvSpPr>
          <p:nvPr/>
        </p:nvSpPr>
        <p:spPr bwMode="auto">
          <a:xfrm>
            <a:off x="7432413" y="4124446"/>
            <a:ext cx="3900917"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2800" b="0" i="1" kern="0" dirty="0" err="1">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rPr>
              <a:t>num</a:t>
            </a:r>
            <a:r>
              <a:rPr lang="en-GB" sz="2800" b="0" i="1" kern="0" dirty="0">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rPr>
              <a:t> neighbours</a:t>
            </a:r>
          </a:p>
        </p:txBody>
      </p:sp>
      <p:sp>
        <p:nvSpPr>
          <p:cNvPr id="52" name="Freeform 51">
            <a:extLst>
              <a:ext uri="{FF2B5EF4-FFF2-40B4-BE49-F238E27FC236}">
                <a16:creationId xmlns:a16="http://schemas.microsoft.com/office/drawing/2014/main" id="{FCA37341-DF93-302C-6D0B-CBD1EF5A0593}"/>
              </a:ext>
            </a:extLst>
          </p:cNvPr>
          <p:cNvSpPr/>
          <p:nvPr/>
        </p:nvSpPr>
        <p:spPr bwMode="auto">
          <a:xfrm>
            <a:off x="6891793" y="4104167"/>
            <a:ext cx="531628" cy="466227"/>
          </a:xfrm>
          <a:custGeom>
            <a:avLst/>
            <a:gdLst>
              <a:gd name="connsiteX0" fmla="*/ 531628 w 531628"/>
              <a:gd name="connsiteY0" fmla="*/ 425303 h 466227"/>
              <a:gd name="connsiteX1" fmla="*/ 106326 w 531628"/>
              <a:gd name="connsiteY1" fmla="*/ 425303 h 466227"/>
              <a:gd name="connsiteX2" fmla="*/ 0 w 531628"/>
              <a:gd name="connsiteY2" fmla="*/ 0 h 466227"/>
            </a:gdLst>
            <a:ahLst/>
            <a:cxnLst>
              <a:cxn ang="0">
                <a:pos x="connsiteX0" y="connsiteY0"/>
              </a:cxn>
              <a:cxn ang="0">
                <a:pos x="connsiteX1" y="connsiteY1"/>
              </a:cxn>
              <a:cxn ang="0">
                <a:pos x="connsiteX2" y="connsiteY2"/>
              </a:cxn>
            </a:cxnLst>
            <a:rect l="l" t="t" r="r" b="b"/>
            <a:pathLst>
              <a:path w="531628" h="466227">
                <a:moveTo>
                  <a:pt x="531628" y="425303"/>
                </a:moveTo>
                <a:cubicBezTo>
                  <a:pt x="363279" y="460745"/>
                  <a:pt x="194931" y="496187"/>
                  <a:pt x="106326" y="425303"/>
                </a:cubicBezTo>
                <a:cubicBezTo>
                  <a:pt x="17721" y="354419"/>
                  <a:pt x="8860" y="177209"/>
                  <a:pt x="0" y="0"/>
                </a:cubicBezTo>
              </a:path>
            </a:pathLst>
          </a:custGeom>
          <a:noFill/>
          <a:ln w="50800" cap="flat" cmpd="sng" algn="ctr">
            <a:solidFill>
              <a:srgbClr val="BFBFB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54" name="Straight Arrow Connector 53">
            <a:extLst>
              <a:ext uri="{FF2B5EF4-FFF2-40B4-BE49-F238E27FC236}">
                <a16:creationId xmlns:a16="http://schemas.microsoft.com/office/drawing/2014/main" id="{C4102627-683D-9447-4675-E4A54689C1BF}"/>
              </a:ext>
            </a:extLst>
          </p:cNvPr>
          <p:cNvCxnSpPr>
            <a:cxnSpLocks/>
          </p:cNvCxnSpPr>
          <p:nvPr/>
        </p:nvCxnSpPr>
        <p:spPr bwMode="auto">
          <a:xfrm flipH="1" flipV="1">
            <a:off x="5774426" y="5556976"/>
            <a:ext cx="277585" cy="448155"/>
          </a:xfrm>
          <a:prstGeom prst="straightConnector1">
            <a:avLst/>
          </a:prstGeom>
          <a:solidFill>
            <a:schemeClr val="accent1"/>
          </a:solidFill>
          <a:ln w="50800" cap="flat" cmpd="sng" algn="ctr">
            <a:solidFill>
              <a:srgbClr val="BFBFBF"/>
            </a:solidFill>
            <a:prstDash val="solid"/>
            <a:round/>
            <a:headEnd type="none" w="med" len="med"/>
            <a:tailEnd type="triangle"/>
          </a:ln>
          <a:effectLst/>
        </p:spPr>
      </p:cxnSp>
      <p:sp>
        <p:nvSpPr>
          <p:cNvPr id="57" name="Freeform 56">
            <a:extLst>
              <a:ext uri="{FF2B5EF4-FFF2-40B4-BE49-F238E27FC236}">
                <a16:creationId xmlns:a16="http://schemas.microsoft.com/office/drawing/2014/main" id="{01822D55-F490-9AA0-1753-64A1CE193D4F}"/>
              </a:ext>
            </a:extLst>
          </p:cNvPr>
          <p:cNvSpPr/>
          <p:nvPr/>
        </p:nvSpPr>
        <p:spPr bwMode="auto">
          <a:xfrm>
            <a:off x="4430379" y="5476240"/>
            <a:ext cx="814291" cy="540000"/>
          </a:xfrm>
          <a:custGeom>
            <a:avLst/>
            <a:gdLst>
              <a:gd name="connsiteX0" fmla="*/ 21811 w 814291"/>
              <a:gd name="connsiteY0" fmla="*/ 543560 h 543560"/>
              <a:gd name="connsiteX1" fmla="*/ 72611 w 814291"/>
              <a:gd name="connsiteY1" fmla="*/ 335280 h 543560"/>
              <a:gd name="connsiteX2" fmla="*/ 621251 w 814291"/>
              <a:gd name="connsiteY2" fmla="*/ 228600 h 543560"/>
              <a:gd name="connsiteX3" fmla="*/ 814291 w 814291"/>
              <a:gd name="connsiteY3" fmla="*/ 0 h 543560"/>
            </a:gdLst>
            <a:ahLst/>
            <a:cxnLst>
              <a:cxn ang="0">
                <a:pos x="connsiteX0" y="connsiteY0"/>
              </a:cxn>
              <a:cxn ang="0">
                <a:pos x="connsiteX1" y="connsiteY1"/>
              </a:cxn>
              <a:cxn ang="0">
                <a:pos x="connsiteX2" y="connsiteY2"/>
              </a:cxn>
              <a:cxn ang="0">
                <a:pos x="connsiteX3" y="connsiteY3"/>
              </a:cxn>
            </a:cxnLst>
            <a:rect l="l" t="t" r="r" b="b"/>
            <a:pathLst>
              <a:path w="814291" h="543560">
                <a:moveTo>
                  <a:pt x="21811" y="543560"/>
                </a:moveTo>
                <a:cubicBezTo>
                  <a:pt x="-2743" y="465666"/>
                  <a:pt x="-27296" y="387773"/>
                  <a:pt x="72611" y="335280"/>
                </a:cubicBezTo>
                <a:cubicBezTo>
                  <a:pt x="172518" y="282787"/>
                  <a:pt x="497638" y="284480"/>
                  <a:pt x="621251" y="228600"/>
                </a:cubicBezTo>
                <a:cubicBezTo>
                  <a:pt x="744864" y="172720"/>
                  <a:pt x="779577" y="86360"/>
                  <a:pt x="814291" y="0"/>
                </a:cubicBezTo>
              </a:path>
            </a:pathLst>
          </a:custGeom>
          <a:noFill/>
          <a:ln w="50800" cap="flat" cmpd="sng" algn="ctr">
            <a:solidFill>
              <a:srgbClr val="BFBFB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62" name="Straight Arrow Connector 61">
            <a:extLst>
              <a:ext uri="{FF2B5EF4-FFF2-40B4-BE49-F238E27FC236}">
                <a16:creationId xmlns:a16="http://schemas.microsoft.com/office/drawing/2014/main" id="{86F17B54-9C50-4A63-760F-8795BAFBE358}"/>
              </a:ext>
            </a:extLst>
          </p:cNvPr>
          <p:cNvCxnSpPr>
            <a:cxnSpLocks/>
          </p:cNvCxnSpPr>
          <p:nvPr/>
        </p:nvCxnSpPr>
        <p:spPr bwMode="auto">
          <a:xfrm flipV="1">
            <a:off x="6772605" y="5556976"/>
            <a:ext cx="277585" cy="448155"/>
          </a:xfrm>
          <a:prstGeom prst="straightConnector1">
            <a:avLst/>
          </a:prstGeom>
          <a:solidFill>
            <a:schemeClr val="accent1"/>
          </a:solidFill>
          <a:ln w="50800" cap="flat" cmpd="sng" algn="ctr">
            <a:solidFill>
              <a:srgbClr val="BFBFBF"/>
            </a:solidFill>
            <a:prstDash val="solid"/>
            <a:round/>
            <a:headEnd type="none" w="med" len="med"/>
            <a:tailEnd type="triangle"/>
          </a:ln>
          <a:effectLst/>
        </p:spPr>
      </p:cxnSp>
    </p:spTree>
    <p:extLst>
      <p:ext uri="{BB962C8B-B14F-4D97-AF65-F5344CB8AC3E}">
        <p14:creationId xmlns:p14="http://schemas.microsoft.com/office/powerpoint/2010/main" val="1336922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Visual depiction of a graph convolution</a:t>
            </a:r>
          </a:p>
        </p:txBody>
      </p:sp>
      <p:cxnSp>
        <p:nvCxnSpPr>
          <p:cNvPr id="4" name="Straight Connector 3">
            <a:extLst>
              <a:ext uri="{FF2B5EF4-FFF2-40B4-BE49-F238E27FC236}">
                <a16:creationId xmlns:a16="http://schemas.microsoft.com/office/drawing/2014/main" id="{51C871D3-8600-FE00-56D4-8DBC553A1154}"/>
              </a:ext>
            </a:extLst>
          </p:cNvPr>
          <p:cNvCxnSpPr/>
          <p:nvPr/>
        </p:nvCxnSpPr>
        <p:spPr bwMode="auto">
          <a:xfrm>
            <a:off x="1863205" y="2638314"/>
            <a:ext cx="1973310" cy="1029404"/>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ADA81AE7-BCA5-5186-3B37-8EBCBAD9A1F3}"/>
              </a:ext>
            </a:extLst>
          </p:cNvPr>
          <p:cNvCxnSpPr>
            <a:cxnSpLocks/>
          </p:cNvCxnSpPr>
          <p:nvPr/>
        </p:nvCxnSpPr>
        <p:spPr bwMode="auto">
          <a:xfrm flipH="1">
            <a:off x="3836516" y="2071527"/>
            <a:ext cx="873237" cy="1596191"/>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3F0B81F4-86DD-6F1F-12FD-16E27C2CC498}"/>
              </a:ext>
            </a:extLst>
          </p:cNvPr>
          <p:cNvCxnSpPr>
            <a:cxnSpLocks/>
          </p:cNvCxnSpPr>
          <p:nvPr/>
        </p:nvCxnSpPr>
        <p:spPr bwMode="auto">
          <a:xfrm flipH="1" flipV="1">
            <a:off x="3846712" y="3667718"/>
            <a:ext cx="959052" cy="1026727"/>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E1C3B3C-91F7-B141-439A-98F259E163D3}"/>
              </a:ext>
            </a:extLst>
          </p:cNvPr>
          <p:cNvCxnSpPr>
            <a:cxnSpLocks/>
          </p:cNvCxnSpPr>
          <p:nvPr/>
        </p:nvCxnSpPr>
        <p:spPr bwMode="auto">
          <a:xfrm flipH="1">
            <a:off x="2593527" y="3667718"/>
            <a:ext cx="1253185" cy="1824922"/>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8" name="Oval 7">
            <a:extLst>
              <a:ext uri="{FF2B5EF4-FFF2-40B4-BE49-F238E27FC236}">
                <a16:creationId xmlns:a16="http://schemas.microsoft.com/office/drawing/2014/main" id="{87EFC40B-61A9-2C2E-B5A8-A581934622E4}"/>
              </a:ext>
            </a:extLst>
          </p:cNvPr>
          <p:cNvSpPr/>
          <p:nvPr/>
        </p:nvSpPr>
        <p:spPr bwMode="auto">
          <a:xfrm>
            <a:off x="1632496" y="2407604"/>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9" name="Oval 8">
            <a:extLst>
              <a:ext uri="{FF2B5EF4-FFF2-40B4-BE49-F238E27FC236}">
                <a16:creationId xmlns:a16="http://schemas.microsoft.com/office/drawing/2014/main" id="{6B056C8B-556C-3C14-8A76-7BAAD3865D41}"/>
              </a:ext>
            </a:extLst>
          </p:cNvPr>
          <p:cNvSpPr/>
          <p:nvPr/>
        </p:nvSpPr>
        <p:spPr bwMode="auto">
          <a:xfrm>
            <a:off x="4479044" y="1879339"/>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0" name="Oval 9">
            <a:extLst>
              <a:ext uri="{FF2B5EF4-FFF2-40B4-BE49-F238E27FC236}">
                <a16:creationId xmlns:a16="http://schemas.microsoft.com/office/drawing/2014/main" id="{82BF4E33-B701-7579-11CD-421F268B515D}"/>
              </a:ext>
            </a:extLst>
          </p:cNvPr>
          <p:cNvSpPr/>
          <p:nvPr/>
        </p:nvSpPr>
        <p:spPr bwMode="auto">
          <a:xfrm>
            <a:off x="3498463" y="3329665"/>
            <a:ext cx="676108" cy="676110"/>
          </a:xfrm>
          <a:prstGeom prst="ellipse">
            <a:avLst/>
          </a:prstGeom>
          <a:solidFill>
            <a:schemeClr val="tx1">
              <a:lumMod val="95000"/>
            </a:schemeClr>
          </a:solidFill>
          <a:ln w="635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1" name="Oval 10">
            <a:extLst>
              <a:ext uri="{FF2B5EF4-FFF2-40B4-BE49-F238E27FC236}">
                <a16:creationId xmlns:a16="http://schemas.microsoft.com/office/drawing/2014/main" id="{ED488FE2-F330-0B79-B339-075F07F2C728}"/>
              </a:ext>
            </a:extLst>
          </p:cNvPr>
          <p:cNvSpPr/>
          <p:nvPr/>
        </p:nvSpPr>
        <p:spPr bwMode="auto">
          <a:xfrm>
            <a:off x="2362817" y="5262154"/>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Oval 12">
            <a:extLst>
              <a:ext uri="{FF2B5EF4-FFF2-40B4-BE49-F238E27FC236}">
                <a16:creationId xmlns:a16="http://schemas.microsoft.com/office/drawing/2014/main" id="{03A2DC49-3F6A-F2F7-BFE1-AE924B603F6B}"/>
              </a:ext>
            </a:extLst>
          </p:cNvPr>
          <p:cNvSpPr/>
          <p:nvPr/>
        </p:nvSpPr>
        <p:spPr bwMode="auto">
          <a:xfrm>
            <a:off x="4575054" y="4435304"/>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nvGrpSpPr>
          <p:cNvPr id="16" name="Group 15">
            <a:extLst>
              <a:ext uri="{FF2B5EF4-FFF2-40B4-BE49-F238E27FC236}">
                <a16:creationId xmlns:a16="http://schemas.microsoft.com/office/drawing/2014/main" id="{CF621889-A50C-5FBA-E5AB-1CC6861B2317}"/>
              </a:ext>
            </a:extLst>
          </p:cNvPr>
          <p:cNvGrpSpPr/>
          <p:nvPr/>
        </p:nvGrpSpPr>
        <p:grpSpPr>
          <a:xfrm>
            <a:off x="5191876" y="4900063"/>
            <a:ext cx="2183968" cy="362091"/>
            <a:chOff x="5312864" y="1477178"/>
            <a:chExt cx="2885206" cy="478352"/>
          </a:xfrm>
        </p:grpSpPr>
        <p:sp>
          <p:nvSpPr>
            <p:cNvPr id="17" name="Rectangle 16">
              <a:extLst>
                <a:ext uri="{FF2B5EF4-FFF2-40B4-BE49-F238E27FC236}">
                  <a16:creationId xmlns:a16="http://schemas.microsoft.com/office/drawing/2014/main" id="{9AD4DAF8-FED4-10D7-E137-0368F5626B3B}"/>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9" name="Straight Connector 18">
              <a:extLst>
                <a:ext uri="{FF2B5EF4-FFF2-40B4-BE49-F238E27FC236}">
                  <a16:creationId xmlns:a16="http://schemas.microsoft.com/office/drawing/2014/main" id="{634E4A71-C9E7-B426-228B-EE192C2CEFFD}"/>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AE8F5C99-59B2-38BA-C8C1-9249DE116873}"/>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7533CAF5-5690-441B-81E7-C2D944B0A93D}"/>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3EBAD334-3D75-CFB5-7E8E-20E14B036C54}"/>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2A1156E-E1B8-3F52-F170-F7F53353DE71}"/>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0A6C7BB9-0483-75DB-4C84-E0CC2AD015A3}"/>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28" name="Group 27">
            <a:extLst>
              <a:ext uri="{FF2B5EF4-FFF2-40B4-BE49-F238E27FC236}">
                <a16:creationId xmlns:a16="http://schemas.microsoft.com/office/drawing/2014/main" id="{A9FF59C4-3A71-16B2-F6EE-334601B82A0F}"/>
              </a:ext>
            </a:extLst>
          </p:cNvPr>
          <p:cNvGrpSpPr/>
          <p:nvPr/>
        </p:nvGrpSpPr>
        <p:grpSpPr>
          <a:xfrm>
            <a:off x="4447107" y="3429000"/>
            <a:ext cx="2183968" cy="362091"/>
            <a:chOff x="5312864" y="1477178"/>
            <a:chExt cx="2885206" cy="478352"/>
          </a:xfrm>
        </p:grpSpPr>
        <p:sp>
          <p:nvSpPr>
            <p:cNvPr id="29" name="Rectangle 28">
              <a:extLst>
                <a:ext uri="{FF2B5EF4-FFF2-40B4-BE49-F238E27FC236}">
                  <a16:creationId xmlns:a16="http://schemas.microsoft.com/office/drawing/2014/main" id="{DB6CF8DE-1288-72C6-E7A8-5D48DDDEA653}"/>
                </a:ext>
              </a:extLst>
            </p:cNvPr>
            <p:cNvSpPr/>
            <p:nvPr/>
          </p:nvSpPr>
          <p:spPr bwMode="auto">
            <a:xfrm>
              <a:off x="5312864" y="1477178"/>
              <a:ext cx="2885206" cy="461340"/>
            </a:xfrm>
            <a:prstGeom prst="rect">
              <a:avLst/>
            </a:prstGeom>
            <a:solidFill>
              <a:schemeClr val="tx1"/>
            </a:solidFill>
            <a:ln w="508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0" name="Straight Connector 29">
              <a:extLst>
                <a:ext uri="{FF2B5EF4-FFF2-40B4-BE49-F238E27FC236}">
                  <a16:creationId xmlns:a16="http://schemas.microsoft.com/office/drawing/2014/main" id="{EF5A1F7F-5512-D316-BEA0-4AA865C4BFAA}"/>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1E6C5CD5-A271-2A42-922C-3844D11E88CF}"/>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DE0C2BB0-2ED4-B5C3-B900-92F597619636}"/>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C41756E6-A761-A484-31AC-C769C1700A39}"/>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F3371229-BA09-DBB0-FBD1-D6D11CFA8F25}"/>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BC59CB4-509F-E515-76B2-6A9AD1FFBD67}"/>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grpSp>
      <p:grpSp>
        <p:nvGrpSpPr>
          <p:cNvPr id="38" name="Group 37">
            <a:extLst>
              <a:ext uri="{FF2B5EF4-FFF2-40B4-BE49-F238E27FC236}">
                <a16:creationId xmlns:a16="http://schemas.microsoft.com/office/drawing/2014/main" id="{93939902-C40D-CEA4-714D-F1FA94F2BB22}"/>
              </a:ext>
            </a:extLst>
          </p:cNvPr>
          <p:cNvGrpSpPr/>
          <p:nvPr/>
        </p:nvGrpSpPr>
        <p:grpSpPr>
          <a:xfrm>
            <a:off x="1759359" y="5898869"/>
            <a:ext cx="2183968" cy="362091"/>
            <a:chOff x="5312864" y="1477178"/>
            <a:chExt cx="2885206" cy="478352"/>
          </a:xfrm>
        </p:grpSpPr>
        <p:sp>
          <p:nvSpPr>
            <p:cNvPr id="39" name="Rectangle 38">
              <a:extLst>
                <a:ext uri="{FF2B5EF4-FFF2-40B4-BE49-F238E27FC236}">
                  <a16:creationId xmlns:a16="http://schemas.microsoft.com/office/drawing/2014/main" id="{E750D5E0-B2AD-EAEA-6CAB-40347FAE890E}"/>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40" name="Straight Connector 39">
              <a:extLst>
                <a:ext uri="{FF2B5EF4-FFF2-40B4-BE49-F238E27FC236}">
                  <a16:creationId xmlns:a16="http://schemas.microsoft.com/office/drawing/2014/main" id="{DAE5F0F2-BB6E-8542-5D64-954D0300C65C}"/>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66338BDB-434C-DD85-2752-C4CC5FB3C3C9}"/>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C9104C00-4841-06BA-F190-CD26D52BFBA6}"/>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A6D85FF-0D4B-F97F-89AE-3F37C4CA3AA0}"/>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E696B247-B416-8989-1BA6-A276AD57EE8A}"/>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F01982F8-4FEB-80D6-5842-7F6F422EDD22}"/>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46" name="Group 45">
            <a:extLst>
              <a:ext uri="{FF2B5EF4-FFF2-40B4-BE49-F238E27FC236}">
                <a16:creationId xmlns:a16="http://schemas.microsoft.com/office/drawing/2014/main" id="{531547A1-EA38-3988-23BD-80FAE94E16D7}"/>
              </a:ext>
            </a:extLst>
          </p:cNvPr>
          <p:cNvGrpSpPr/>
          <p:nvPr/>
        </p:nvGrpSpPr>
        <p:grpSpPr>
          <a:xfrm>
            <a:off x="704282" y="1903645"/>
            <a:ext cx="2183968" cy="362091"/>
            <a:chOff x="5312864" y="1477178"/>
            <a:chExt cx="2885206" cy="478352"/>
          </a:xfrm>
        </p:grpSpPr>
        <p:sp>
          <p:nvSpPr>
            <p:cNvPr id="47" name="Rectangle 46">
              <a:extLst>
                <a:ext uri="{FF2B5EF4-FFF2-40B4-BE49-F238E27FC236}">
                  <a16:creationId xmlns:a16="http://schemas.microsoft.com/office/drawing/2014/main" id="{520A397E-D7B7-F68C-765B-2E7643609A16}"/>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48" name="Straight Connector 47">
              <a:extLst>
                <a:ext uri="{FF2B5EF4-FFF2-40B4-BE49-F238E27FC236}">
                  <a16:creationId xmlns:a16="http://schemas.microsoft.com/office/drawing/2014/main" id="{3943B49D-8EC5-26D5-98D9-12A5F4BCB763}"/>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45BEB9EE-F48B-2AE9-714E-67F53F356A97}"/>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91A32E49-D181-2B59-E944-9304E2CD42B9}"/>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1F3672EF-778B-E8E5-D922-6311CAF75769}"/>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E0439696-D35F-E847-1660-AB5AC8894C2F}"/>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8E10A7AE-3E2A-E5F0-980E-2360FFDEF8F5}"/>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54" name="Group 53">
            <a:extLst>
              <a:ext uri="{FF2B5EF4-FFF2-40B4-BE49-F238E27FC236}">
                <a16:creationId xmlns:a16="http://schemas.microsoft.com/office/drawing/2014/main" id="{A0453AAF-D3CA-7B51-EEA4-84E272C4460D}"/>
              </a:ext>
            </a:extLst>
          </p:cNvPr>
          <p:cNvGrpSpPr/>
          <p:nvPr/>
        </p:nvGrpSpPr>
        <p:grpSpPr>
          <a:xfrm>
            <a:off x="3799175" y="1369073"/>
            <a:ext cx="2183968" cy="362091"/>
            <a:chOff x="5312864" y="1477178"/>
            <a:chExt cx="2885206" cy="478352"/>
          </a:xfrm>
        </p:grpSpPr>
        <p:sp>
          <p:nvSpPr>
            <p:cNvPr id="55" name="Rectangle 54">
              <a:extLst>
                <a:ext uri="{FF2B5EF4-FFF2-40B4-BE49-F238E27FC236}">
                  <a16:creationId xmlns:a16="http://schemas.microsoft.com/office/drawing/2014/main" id="{059A5566-6C98-827B-9059-FCD9B822439E}"/>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56" name="Straight Connector 55">
              <a:extLst>
                <a:ext uri="{FF2B5EF4-FFF2-40B4-BE49-F238E27FC236}">
                  <a16:creationId xmlns:a16="http://schemas.microsoft.com/office/drawing/2014/main" id="{FCD8EE37-F8CB-4F0C-2A5B-887FB2DEFAD4}"/>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D5055E73-F49B-67C7-190F-110CC26580CE}"/>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28D56A8A-88E1-3741-6AD6-30BFAEBCFAD4}"/>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E536490F-9026-7648-377D-1D20ED535EEB}"/>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B5C234E6-2EA1-E895-0A1B-A2E43A29F466}"/>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7BBB65BD-1194-176A-3AAC-6735E8B183AD}"/>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41D65C-4415-248F-1300-2AF157156AF3}"/>
                  </a:ext>
                </a:extLst>
              </p:cNvPr>
              <p:cNvSpPr txBox="1"/>
              <p:nvPr/>
            </p:nvSpPr>
            <p:spPr>
              <a:xfrm>
                <a:off x="1456558" y="1166834"/>
                <a:ext cx="679417"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oMath>
                  </m:oMathPara>
                </a14:m>
                <a:endParaRPr lang="en-US" sz="3200" dirty="0">
                  <a:solidFill>
                    <a:schemeClr val="bg1"/>
                  </a:solidFill>
                </a:endParaRPr>
              </a:p>
            </p:txBody>
          </p:sp>
        </mc:Choice>
        <mc:Fallback xmlns="">
          <p:sp>
            <p:nvSpPr>
              <p:cNvPr id="64" name="TextBox 63">
                <a:extLst>
                  <a:ext uri="{FF2B5EF4-FFF2-40B4-BE49-F238E27FC236}">
                    <a16:creationId xmlns:a16="http://schemas.microsoft.com/office/drawing/2014/main" id="{6B41D65C-4415-248F-1300-2AF157156AF3}"/>
                  </a:ext>
                </a:extLst>
              </p:cNvPr>
              <p:cNvSpPr txBox="1">
                <a:spLocks noRot="1" noChangeAspect="1" noMove="1" noResize="1" noEditPoints="1" noAdjustHandles="1" noChangeArrowheads="1" noChangeShapeType="1" noTextEdit="1"/>
              </p:cNvSpPr>
              <p:nvPr/>
            </p:nvSpPr>
            <p:spPr>
              <a:xfrm>
                <a:off x="1456558" y="1166834"/>
                <a:ext cx="679417" cy="631391"/>
              </a:xfrm>
              <a:prstGeom prst="rect">
                <a:avLst/>
              </a:prstGeom>
              <a:blipFill>
                <a:blip r:embed="rId3"/>
                <a:stretch>
                  <a:fillRect b="-13725"/>
                </a:stretch>
              </a:blipFill>
            </p:spPr>
            <p:txBody>
              <a:bodyPr/>
              <a:lstStyle/>
              <a:p>
                <a:r>
                  <a:rPr lang="en-US">
                    <a:noFill/>
                  </a:rPr>
                  <a:t> </a:t>
                </a:r>
              </a:p>
            </p:txBody>
          </p:sp>
        </mc:Fallback>
      </mc:AlternateContent>
      <p:sp>
        <p:nvSpPr>
          <p:cNvPr id="67" name="Title 1">
            <a:extLst>
              <a:ext uri="{FF2B5EF4-FFF2-40B4-BE49-F238E27FC236}">
                <a16:creationId xmlns:a16="http://schemas.microsoft.com/office/drawing/2014/main" id="{EF7EEDA1-C9DB-AEC6-2557-542FD0775B57}"/>
              </a:ext>
            </a:extLst>
          </p:cNvPr>
          <p:cNvSpPr txBox="1">
            <a:spLocks/>
          </p:cNvSpPr>
          <p:nvPr/>
        </p:nvSpPr>
        <p:spPr bwMode="auto">
          <a:xfrm>
            <a:off x="7397174" y="1767313"/>
            <a:ext cx="4700047" cy="448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1.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Prepare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messages</a:t>
            </a: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CF0987D-B400-846A-B97D-237B222A541E}"/>
                  </a:ext>
                </a:extLst>
              </p:cNvPr>
              <p:cNvSpPr txBox="1"/>
              <p:nvPr/>
            </p:nvSpPr>
            <p:spPr>
              <a:xfrm>
                <a:off x="6118044" y="1190085"/>
                <a:ext cx="679417"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oMath>
                  </m:oMathPara>
                </a14:m>
                <a:endParaRPr lang="en-US" sz="3200" dirty="0">
                  <a:solidFill>
                    <a:schemeClr val="bg1"/>
                  </a:solidFill>
                </a:endParaRPr>
              </a:p>
            </p:txBody>
          </p:sp>
        </mc:Choice>
        <mc:Fallback xmlns="">
          <p:sp>
            <p:nvSpPr>
              <p:cNvPr id="2" name="TextBox 1">
                <a:extLst>
                  <a:ext uri="{FF2B5EF4-FFF2-40B4-BE49-F238E27FC236}">
                    <a16:creationId xmlns:a16="http://schemas.microsoft.com/office/drawing/2014/main" id="{DCF0987D-B400-846A-B97D-237B222A541E}"/>
                  </a:ext>
                </a:extLst>
              </p:cNvPr>
              <p:cNvSpPr txBox="1">
                <a:spLocks noRot="1" noChangeAspect="1" noMove="1" noResize="1" noEditPoints="1" noAdjustHandles="1" noChangeArrowheads="1" noChangeShapeType="1" noTextEdit="1"/>
              </p:cNvSpPr>
              <p:nvPr/>
            </p:nvSpPr>
            <p:spPr>
              <a:xfrm>
                <a:off x="6118044" y="1190085"/>
                <a:ext cx="679417" cy="631391"/>
              </a:xfrm>
              <a:prstGeom prst="rect">
                <a:avLst/>
              </a:prstGeom>
              <a:blipFill>
                <a:blip r:embed="rId4"/>
                <a:stretch>
                  <a:fillRect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D6DF9D4-5958-4EA7-2EDE-95D84AC03C62}"/>
                  </a:ext>
                </a:extLst>
              </p:cNvPr>
              <p:cNvSpPr txBox="1"/>
              <p:nvPr/>
            </p:nvSpPr>
            <p:spPr>
              <a:xfrm>
                <a:off x="5944152" y="5261661"/>
                <a:ext cx="679417"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oMath>
                  </m:oMathPara>
                </a14:m>
                <a:endParaRPr lang="en-US" sz="3200" dirty="0">
                  <a:solidFill>
                    <a:schemeClr val="bg1"/>
                  </a:solidFill>
                </a:endParaRPr>
              </a:p>
            </p:txBody>
          </p:sp>
        </mc:Choice>
        <mc:Fallback xmlns="">
          <p:sp>
            <p:nvSpPr>
              <p:cNvPr id="3" name="TextBox 2">
                <a:extLst>
                  <a:ext uri="{FF2B5EF4-FFF2-40B4-BE49-F238E27FC236}">
                    <a16:creationId xmlns:a16="http://schemas.microsoft.com/office/drawing/2014/main" id="{3D6DF9D4-5958-4EA7-2EDE-95D84AC03C62}"/>
                  </a:ext>
                </a:extLst>
              </p:cNvPr>
              <p:cNvSpPr txBox="1">
                <a:spLocks noRot="1" noChangeAspect="1" noMove="1" noResize="1" noEditPoints="1" noAdjustHandles="1" noChangeArrowheads="1" noChangeShapeType="1" noTextEdit="1"/>
              </p:cNvSpPr>
              <p:nvPr/>
            </p:nvSpPr>
            <p:spPr>
              <a:xfrm>
                <a:off x="5944152" y="5261661"/>
                <a:ext cx="679417" cy="631391"/>
              </a:xfrm>
              <a:prstGeom prst="rect">
                <a:avLst/>
              </a:prstGeom>
              <a:blipFill>
                <a:blip r:embed="rId5"/>
                <a:stretch>
                  <a:fillRect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132DC6-74EB-3415-F312-C2CBDCCC4ABF}"/>
                  </a:ext>
                </a:extLst>
              </p:cNvPr>
              <p:cNvSpPr txBox="1"/>
              <p:nvPr/>
            </p:nvSpPr>
            <p:spPr>
              <a:xfrm>
                <a:off x="1081129" y="5712810"/>
                <a:ext cx="679417"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oMath>
                  </m:oMathPara>
                </a14:m>
                <a:endParaRPr lang="en-US" sz="3200" dirty="0">
                  <a:solidFill>
                    <a:schemeClr val="bg1"/>
                  </a:solidFill>
                </a:endParaRPr>
              </a:p>
            </p:txBody>
          </p:sp>
        </mc:Choice>
        <mc:Fallback xmlns="">
          <p:sp>
            <p:nvSpPr>
              <p:cNvPr id="14" name="TextBox 13">
                <a:extLst>
                  <a:ext uri="{FF2B5EF4-FFF2-40B4-BE49-F238E27FC236}">
                    <a16:creationId xmlns:a16="http://schemas.microsoft.com/office/drawing/2014/main" id="{76132DC6-74EB-3415-F312-C2CBDCCC4ABF}"/>
                  </a:ext>
                </a:extLst>
              </p:cNvPr>
              <p:cNvSpPr txBox="1">
                <a:spLocks noRot="1" noChangeAspect="1" noMove="1" noResize="1" noEditPoints="1" noAdjustHandles="1" noChangeArrowheads="1" noChangeShapeType="1" noTextEdit="1"/>
              </p:cNvSpPr>
              <p:nvPr/>
            </p:nvSpPr>
            <p:spPr>
              <a:xfrm>
                <a:off x="1081129" y="5712810"/>
                <a:ext cx="679417" cy="631391"/>
              </a:xfrm>
              <a:prstGeom prst="rect">
                <a:avLst/>
              </a:prstGeom>
              <a:blipFill>
                <a:blip r:embed="rId6"/>
                <a:stretch>
                  <a:fillRect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40158EC-EACA-26F1-EF79-1773F87E0944}"/>
                  </a:ext>
                </a:extLst>
              </p:cNvPr>
              <p:cNvSpPr txBox="1"/>
              <p:nvPr/>
            </p:nvSpPr>
            <p:spPr>
              <a:xfrm>
                <a:off x="5199864" y="2741036"/>
                <a:ext cx="67845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𝑖</m:t>
                          </m:r>
                        </m:sub>
                      </m:sSub>
                    </m:oMath>
                  </m:oMathPara>
                </a14:m>
                <a:endParaRPr lang="en-US" sz="3200" dirty="0">
                  <a:solidFill>
                    <a:schemeClr val="bg1"/>
                  </a:solidFill>
                </a:endParaRPr>
              </a:p>
            </p:txBody>
          </p:sp>
        </mc:Choice>
        <mc:Fallback xmlns="">
          <p:sp>
            <p:nvSpPr>
              <p:cNvPr id="15" name="TextBox 14">
                <a:extLst>
                  <a:ext uri="{FF2B5EF4-FFF2-40B4-BE49-F238E27FC236}">
                    <a16:creationId xmlns:a16="http://schemas.microsoft.com/office/drawing/2014/main" id="{D40158EC-EACA-26F1-EF79-1773F87E0944}"/>
                  </a:ext>
                </a:extLst>
              </p:cNvPr>
              <p:cNvSpPr txBox="1">
                <a:spLocks noRot="1" noChangeAspect="1" noMove="1" noResize="1" noEditPoints="1" noAdjustHandles="1" noChangeArrowheads="1" noChangeShapeType="1" noTextEdit="1"/>
              </p:cNvSpPr>
              <p:nvPr/>
            </p:nvSpPr>
            <p:spPr>
              <a:xfrm>
                <a:off x="5199864" y="2741036"/>
                <a:ext cx="678454" cy="584775"/>
              </a:xfrm>
              <a:prstGeom prst="rect">
                <a:avLst/>
              </a:prstGeom>
              <a:blipFill>
                <a:blip r:embed="rId7"/>
                <a:stretch>
                  <a:fillRect b="-8511"/>
                </a:stretch>
              </a:blipFill>
            </p:spPr>
            <p:txBody>
              <a:bodyPr/>
              <a:lstStyle/>
              <a:p>
                <a:r>
                  <a:rPr lang="en-US">
                    <a:noFill/>
                  </a:rPr>
                  <a:t> </a:t>
                </a:r>
              </a:p>
            </p:txBody>
          </p:sp>
        </mc:Fallback>
      </mc:AlternateContent>
    </p:spTree>
    <p:extLst>
      <p:ext uri="{BB962C8B-B14F-4D97-AF65-F5344CB8AC3E}">
        <p14:creationId xmlns:p14="http://schemas.microsoft.com/office/powerpoint/2010/main" val="13327075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3447A6C-6266-BEE0-4512-FF5A3C503209}"/>
                  </a:ext>
                </a:extLst>
              </p:cNvPr>
              <p:cNvSpPr txBox="1"/>
              <p:nvPr/>
            </p:nvSpPr>
            <p:spPr>
              <a:xfrm>
                <a:off x="210267" y="3375331"/>
                <a:ext cx="679417"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tx1"/>
                              </a:solidFill>
                              <a:latin typeface="Cambria Math" panose="02040503050406030204" pitchFamily="18" charset="0"/>
                            </a:rPr>
                          </m:ctrlPr>
                        </m:sSubPr>
                        <m:e>
                          <m:r>
                            <a:rPr lang="en-GB" sz="3200" b="1" i="1" smtClean="0">
                              <a:solidFill>
                                <a:schemeClr val="tx1"/>
                              </a:solidFill>
                              <a:latin typeface="Cambria Math" panose="02040503050406030204" pitchFamily="18" charset="0"/>
                            </a:rPr>
                            <m:t>𝒗</m:t>
                          </m:r>
                        </m:e>
                        <m:sub>
                          <m:r>
                            <a:rPr lang="en-GB" sz="3200" b="0" i="1" smtClean="0">
                              <a:solidFill>
                                <a:schemeClr val="tx1"/>
                              </a:solidFill>
                              <a:latin typeface="Cambria Math" panose="02040503050406030204" pitchFamily="18" charset="0"/>
                            </a:rPr>
                            <m:t>𝑗</m:t>
                          </m:r>
                        </m:sub>
                      </m:sSub>
                    </m:oMath>
                  </m:oMathPara>
                </a14:m>
                <a:endParaRPr lang="en-US" sz="3200" dirty="0">
                  <a:solidFill>
                    <a:schemeClr val="tx1"/>
                  </a:solidFill>
                </a:endParaRPr>
              </a:p>
            </p:txBody>
          </p:sp>
        </mc:Choice>
        <mc:Fallback xmlns="">
          <p:sp>
            <p:nvSpPr>
              <p:cNvPr id="29" name="TextBox 28">
                <a:extLst>
                  <a:ext uri="{FF2B5EF4-FFF2-40B4-BE49-F238E27FC236}">
                    <a16:creationId xmlns:a16="http://schemas.microsoft.com/office/drawing/2014/main" id="{23447A6C-6266-BEE0-4512-FF5A3C503209}"/>
                  </a:ext>
                </a:extLst>
              </p:cNvPr>
              <p:cNvSpPr txBox="1">
                <a:spLocks noRot="1" noChangeAspect="1" noMove="1" noResize="1" noEditPoints="1" noAdjustHandles="1" noChangeArrowheads="1" noChangeShapeType="1" noTextEdit="1"/>
              </p:cNvSpPr>
              <p:nvPr/>
            </p:nvSpPr>
            <p:spPr>
              <a:xfrm>
                <a:off x="210267" y="3375331"/>
                <a:ext cx="679417" cy="631391"/>
              </a:xfrm>
              <a:prstGeom prst="rect">
                <a:avLst/>
              </a:prstGeom>
              <a:blipFill>
                <a:blip r:embed="rId3"/>
                <a:stretch>
                  <a:fillRect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CDCE1C8-92E2-C64B-A7F3-851FD2589DE8}"/>
                  </a:ext>
                </a:extLst>
              </p:cNvPr>
              <p:cNvSpPr txBox="1"/>
              <p:nvPr/>
            </p:nvSpPr>
            <p:spPr>
              <a:xfrm>
                <a:off x="210267" y="3375331"/>
                <a:ext cx="679417"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tx1"/>
                              </a:solidFill>
                              <a:latin typeface="Cambria Math" panose="02040503050406030204" pitchFamily="18" charset="0"/>
                            </a:rPr>
                          </m:ctrlPr>
                        </m:sSubPr>
                        <m:e>
                          <m:r>
                            <a:rPr lang="en-GB" sz="3200" b="1" i="1" smtClean="0">
                              <a:solidFill>
                                <a:schemeClr val="tx1"/>
                              </a:solidFill>
                              <a:latin typeface="Cambria Math" panose="02040503050406030204" pitchFamily="18" charset="0"/>
                            </a:rPr>
                            <m:t>𝒗</m:t>
                          </m:r>
                        </m:e>
                        <m:sub>
                          <m:r>
                            <a:rPr lang="en-GB" sz="3200" b="0" i="1" smtClean="0">
                              <a:solidFill>
                                <a:schemeClr val="tx1"/>
                              </a:solidFill>
                              <a:latin typeface="Cambria Math" panose="02040503050406030204" pitchFamily="18" charset="0"/>
                            </a:rPr>
                            <m:t>𝑗</m:t>
                          </m:r>
                        </m:sub>
                      </m:sSub>
                    </m:oMath>
                  </m:oMathPara>
                </a14:m>
                <a:endParaRPr lang="en-US" sz="3200" dirty="0">
                  <a:solidFill>
                    <a:schemeClr val="tx1"/>
                  </a:solidFill>
                </a:endParaRPr>
              </a:p>
            </p:txBody>
          </p:sp>
        </mc:Choice>
        <mc:Fallback xmlns="">
          <p:sp>
            <p:nvSpPr>
              <p:cNvPr id="30" name="TextBox 29">
                <a:extLst>
                  <a:ext uri="{FF2B5EF4-FFF2-40B4-BE49-F238E27FC236}">
                    <a16:creationId xmlns:a16="http://schemas.microsoft.com/office/drawing/2014/main" id="{BCDCE1C8-92E2-C64B-A7F3-851FD2589DE8}"/>
                  </a:ext>
                </a:extLst>
              </p:cNvPr>
              <p:cNvSpPr txBox="1">
                <a:spLocks noRot="1" noChangeAspect="1" noMove="1" noResize="1" noEditPoints="1" noAdjustHandles="1" noChangeArrowheads="1" noChangeShapeType="1" noTextEdit="1"/>
              </p:cNvSpPr>
              <p:nvPr/>
            </p:nvSpPr>
            <p:spPr>
              <a:xfrm>
                <a:off x="210267" y="3375331"/>
                <a:ext cx="679417" cy="631391"/>
              </a:xfrm>
              <a:prstGeom prst="rect">
                <a:avLst/>
              </a:prstGeom>
              <a:blipFill>
                <a:blip r:embed="rId3"/>
                <a:stretch>
                  <a:fillRect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4441854-5D62-4F5E-D0DE-7509BA442298}"/>
                  </a:ext>
                </a:extLst>
              </p:cNvPr>
              <p:cNvSpPr txBox="1"/>
              <p:nvPr/>
            </p:nvSpPr>
            <p:spPr>
              <a:xfrm>
                <a:off x="210267" y="3375331"/>
                <a:ext cx="679417"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tx1"/>
                              </a:solidFill>
                              <a:latin typeface="Cambria Math" panose="02040503050406030204" pitchFamily="18" charset="0"/>
                            </a:rPr>
                          </m:ctrlPr>
                        </m:sSubPr>
                        <m:e>
                          <m:r>
                            <a:rPr lang="en-GB" sz="3200" b="1" i="1" smtClean="0">
                              <a:solidFill>
                                <a:schemeClr val="tx1"/>
                              </a:solidFill>
                              <a:latin typeface="Cambria Math" panose="02040503050406030204" pitchFamily="18" charset="0"/>
                            </a:rPr>
                            <m:t>𝒗</m:t>
                          </m:r>
                        </m:e>
                        <m:sub>
                          <m:r>
                            <a:rPr lang="en-GB" sz="3200" b="0" i="1" smtClean="0">
                              <a:solidFill>
                                <a:schemeClr val="tx1"/>
                              </a:solidFill>
                              <a:latin typeface="Cambria Math" panose="02040503050406030204" pitchFamily="18" charset="0"/>
                            </a:rPr>
                            <m:t>𝑗</m:t>
                          </m:r>
                        </m:sub>
                      </m:sSub>
                    </m:oMath>
                  </m:oMathPara>
                </a14:m>
                <a:endParaRPr lang="en-US" sz="3200" dirty="0">
                  <a:solidFill>
                    <a:schemeClr val="tx1"/>
                  </a:solidFill>
                </a:endParaRPr>
              </a:p>
            </p:txBody>
          </p:sp>
        </mc:Choice>
        <mc:Fallback xmlns="">
          <p:sp>
            <p:nvSpPr>
              <p:cNvPr id="31" name="TextBox 30">
                <a:extLst>
                  <a:ext uri="{FF2B5EF4-FFF2-40B4-BE49-F238E27FC236}">
                    <a16:creationId xmlns:a16="http://schemas.microsoft.com/office/drawing/2014/main" id="{84441854-5D62-4F5E-D0DE-7509BA442298}"/>
                  </a:ext>
                </a:extLst>
              </p:cNvPr>
              <p:cNvSpPr txBox="1">
                <a:spLocks noRot="1" noChangeAspect="1" noMove="1" noResize="1" noEditPoints="1" noAdjustHandles="1" noChangeArrowheads="1" noChangeShapeType="1" noTextEdit="1"/>
              </p:cNvSpPr>
              <p:nvPr/>
            </p:nvSpPr>
            <p:spPr>
              <a:xfrm>
                <a:off x="210267" y="3375331"/>
                <a:ext cx="679417" cy="631391"/>
              </a:xfrm>
              <a:prstGeom prst="rect">
                <a:avLst/>
              </a:prstGeom>
              <a:blipFill>
                <a:blip r:embed="rId3"/>
                <a:stretch>
                  <a:fillRect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FE68745-D1F0-642F-FF1D-E7EB67BC2E75}"/>
                  </a:ext>
                </a:extLst>
              </p:cNvPr>
              <p:cNvSpPr txBox="1"/>
              <p:nvPr/>
            </p:nvSpPr>
            <p:spPr>
              <a:xfrm>
                <a:off x="210267" y="3375331"/>
                <a:ext cx="679417"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tx1"/>
                              </a:solidFill>
                              <a:latin typeface="Cambria Math" panose="02040503050406030204" pitchFamily="18" charset="0"/>
                            </a:rPr>
                          </m:ctrlPr>
                        </m:sSubPr>
                        <m:e>
                          <m:r>
                            <a:rPr lang="en-GB" sz="3200" b="1" i="1" smtClean="0">
                              <a:solidFill>
                                <a:schemeClr val="tx1"/>
                              </a:solidFill>
                              <a:latin typeface="Cambria Math" panose="02040503050406030204" pitchFamily="18" charset="0"/>
                            </a:rPr>
                            <m:t>𝒗</m:t>
                          </m:r>
                        </m:e>
                        <m:sub>
                          <m:r>
                            <a:rPr lang="en-GB" sz="3200" b="0" i="1" smtClean="0">
                              <a:solidFill>
                                <a:schemeClr val="tx1"/>
                              </a:solidFill>
                              <a:latin typeface="Cambria Math" panose="02040503050406030204" pitchFamily="18" charset="0"/>
                            </a:rPr>
                            <m:t>𝑗</m:t>
                          </m:r>
                        </m:sub>
                      </m:sSub>
                    </m:oMath>
                  </m:oMathPara>
                </a14:m>
                <a:endParaRPr lang="en-US" sz="3200" dirty="0">
                  <a:solidFill>
                    <a:schemeClr val="tx1"/>
                  </a:solidFill>
                </a:endParaRPr>
              </a:p>
            </p:txBody>
          </p:sp>
        </mc:Choice>
        <mc:Fallback xmlns="">
          <p:sp>
            <p:nvSpPr>
              <p:cNvPr id="32" name="TextBox 31">
                <a:extLst>
                  <a:ext uri="{FF2B5EF4-FFF2-40B4-BE49-F238E27FC236}">
                    <a16:creationId xmlns:a16="http://schemas.microsoft.com/office/drawing/2014/main" id="{3FE68745-D1F0-642F-FF1D-E7EB67BC2E75}"/>
                  </a:ext>
                </a:extLst>
              </p:cNvPr>
              <p:cNvSpPr txBox="1">
                <a:spLocks noRot="1" noChangeAspect="1" noMove="1" noResize="1" noEditPoints="1" noAdjustHandles="1" noChangeArrowheads="1" noChangeShapeType="1" noTextEdit="1"/>
              </p:cNvSpPr>
              <p:nvPr/>
            </p:nvSpPr>
            <p:spPr>
              <a:xfrm>
                <a:off x="210267" y="3375331"/>
                <a:ext cx="679417" cy="631391"/>
              </a:xfrm>
              <a:prstGeom prst="rect">
                <a:avLst/>
              </a:prstGeom>
              <a:blipFill>
                <a:blip r:embed="rId3"/>
                <a:stretch>
                  <a:fillRect b="-13725"/>
                </a:stretch>
              </a:blipFill>
            </p:spPr>
            <p:txBody>
              <a:bodyPr/>
              <a:lstStyle/>
              <a:p>
                <a:r>
                  <a:rPr lang="en-US">
                    <a:noFill/>
                  </a:rPr>
                  <a:t> </a:t>
                </a:r>
              </a:p>
            </p:txBody>
          </p:sp>
        </mc:Fallback>
      </mc:AlternateContent>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Visual depiction of a graph convolution</a:t>
            </a:r>
          </a:p>
        </p:txBody>
      </p:sp>
      <p:cxnSp>
        <p:nvCxnSpPr>
          <p:cNvPr id="4" name="Straight Connector 3">
            <a:extLst>
              <a:ext uri="{FF2B5EF4-FFF2-40B4-BE49-F238E27FC236}">
                <a16:creationId xmlns:a16="http://schemas.microsoft.com/office/drawing/2014/main" id="{51C871D3-8600-FE00-56D4-8DBC553A1154}"/>
              </a:ext>
            </a:extLst>
          </p:cNvPr>
          <p:cNvCxnSpPr/>
          <p:nvPr/>
        </p:nvCxnSpPr>
        <p:spPr bwMode="auto">
          <a:xfrm>
            <a:off x="1863205" y="2638314"/>
            <a:ext cx="1973310" cy="1029404"/>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ADA81AE7-BCA5-5186-3B37-8EBCBAD9A1F3}"/>
              </a:ext>
            </a:extLst>
          </p:cNvPr>
          <p:cNvCxnSpPr>
            <a:cxnSpLocks/>
          </p:cNvCxnSpPr>
          <p:nvPr/>
        </p:nvCxnSpPr>
        <p:spPr bwMode="auto">
          <a:xfrm flipH="1">
            <a:off x="3836516" y="2071527"/>
            <a:ext cx="873237" cy="1596191"/>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3F0B81F4-86DD-6F1F-12FD-16E27C2CC498}"/>
              </a:ext>
            </a:extLst>
          </p:cNvPr>
          <p:cNvCxnSpPr>
            <a:cxnSpLocks/>
          </p:cNvCxnSpPr>
          <p:nvPr/>
        </p:nvCxnSpPr>
        <p:spPr bwMode="auto">
          <a:xfrm flipH="1" flipV="1">
            <a:off x="3846712" y="3667718"/>
            <a:ext cx="959052" cy="1026727"/>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E1C3B3C-91F7-B141-439A-98F259E163D3}"/>
              </a:ext>
            </a:extLst>
          </p:cNvPr>
          <p:cNvCxnSpPr>
            <a:cxnSpLocks/>
          </p:cNvCxnSpPr>
          <p:nvPr/>
        </p:nvCxnSpPr>
        <p:spPr bwMode="auto">
          <a:xfrm flipH="1">
            <a:off x="2593527" y="3667718"/>
            <a:ext cx="1253185" cy="1824922"/>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8" name="Oval 7">
            <a:extLst>
              <a:ext uri="{FF2B5EF4-FFF2-40B4-BE49-F238E27FC236}">
                <a16:creationId xmlns:a16="http://schemas.microsoft.com/office/drawing/2014/main" id="{87EFC40B-61A9-2C2E-B5A8-A581934622E4}"/>
              </a:ext>
            </a:extLst>
          </p:cNvPr>
          <p:cNvSpPr/>
          <p:nvPr/>
        </p:nvSpPr>
        <p:spPr bwMode="auto">
          <a:xfrm>
            <a:off x="1632496" y="2407604"/>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9" name="Oval 8">
            <a:extLst>
              <a:ext uri="{FF2B5EF4-FFF2-40B4-BE49-F238E27FC236}">
                <a16:creationId xmlns:a16="http://schemas.microsoft.com/office/drawing/2014/main" id="{6B056C8B-556C-3C14-8A76-7BAAD3865D41}"/>
              </a:ext>
            </a:extLst>
          </p:cNvPr>
          <p:cNvSpPr/>
          <p:nvPr/>
        </p:nvSpPr>
        <p:spPr bwMode="auto">
          <a:xfrm>
            <a:off x="4479044" y="1879339"/>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0" name="Oval 9">
            <a:extLst>
              <a:ext uri="{FF2B5EF4-FFF2-40B4-BE49-F238E27FC236}">
                <a16:creationId xmlns:a16="http://schemas.microsoft.com/office/drawing/2014/main" id="{82BF4E33-B701-7579-11CD-421F268B515D}"/>
              </a:ext>
            </a:extLst>
          </p:cNvPr>
          <p:cNvSpPr/>
          <p:nvPr/>
        </p:nvSpPr>
        <p:spPr bwMode="auto">
          <a:xfrm>
            <a:off x="3498463" y="3329665"/>
            <a:ext cx="676108" cy="676110"/>
          </a:xfrm>
          <a:prstGeom prst="ellipse">
            <a:avLst/>
          </a:prstGeom>
          <a:solidFill>
            <a:schemeClr val="tx1">
              <a:lumMod val="95000"/>
            </a:schemeClr>
          </a:solidFill>
          <a:ln w="635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1" name="Oval 10">
            <a:extLst>
              <a:ext uri="{FF2B5EF4-FFF2-40B4-BE49-F238E27FC236}">
                <a16:creationId xmlns:a16="http://schemas.microsoft.com/office/drawing/2014/main" id="{ED488FE2-F330-0B79-B339-075F07F2C728}"/>
              </a:ext>
            </a:extLst>
          </p:cNvPr>
          <p:cNvSpPr/>
          <p:nvPr/>
        </p:nvSpPr>
        <p:spPr bwMode="auto">
          <a:xfrm>
            <a:off x="2362817" y="5262154"/>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Oval 12">
            <a:extLst>
              <a:ext uri="{FF2B5EF4-FFF2-40B4-BE49-F238E27FC236}">
                <a16:creationId xmlns:a16="http://schemas.microsoft.com/office/drawing/2014/main" id="{03A2DC49-3F6A-F2F7-BFE1-AE924B603F6B}"/>
              </a:ext>
            </a:extLst>
          </p:cNvPr>
          <p:cNvSpPr/>
          <p:nvPr/>
        </p:nvSpPr>
        <p:spPr bwMode="auto">
          <a:xfrm>
            <a:off x="4575054" y="4435304"/>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nvGrpSpPr>
          <p:cNvPr id="16" name="Group 15">
            <a:extLst>
              <a:ext uri="{FF2B5EF4-FFF2-40B4-BE49-F238E27FC236}">
                <a16:creationId xmlns:a16="http://schemas.microsoft.com/office/drawing/2014/main" id="{CF621889-A50C-5FBA-E5AB-1CC6861B2317}"/>
              </a:ext>
            </a:extLst>
          </p:cNvPr>
          <p:cNvGrpSpPr/>
          <p:nvPr/>
        </p:nvGrpSpPr>
        <p:grpSpPr>
          <a:xfrm>
            <a:off x="970776" y="3575092"/>
            <a:ext cx="2183968" cy="362091"/>
            <a:chOff x="5312864" y="1477178"/>
            <a:chExt cx="2885206" cy="478352"/>
          </a:xfrm>
        </p:grpSpPr>
        <p:sp>
          <p:nvSpPr>
            <p:cNvPr id="17" name="Rectangle 16">
              <a:extLst>
                <a:ext uri="{FF2B5EF4-FFF2-40B4-BE49-F238E27FC236}">
                  <a16:creationId xmlns:a16="http://schemas.microsoft.com/office/drawing/2014/main" id="{9AD4DAF8-FED4-10D7-E137-0368F5626B3B}"/>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9" name="Straight Connector 18">
              <a:extLst>
                <a:ext uri="{FF2B5EF4-FFF2-40B4-BE49-F238E27FC236}">
                  <a16:creationId xmlns:a16="http://schemas.microsoft.com/office/drawing/2014/main" id="{634E4A71-C9E7-B426-228B-EE192C2CEFFD}"/>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AE8F5C99-59B2-38BA-C8C1-9249DE116873}"/>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7533CAF5-5690-441B-81E7-C2D944B0A93D}"/>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3EBAD334-3D75-CFB5-7E8E-20E14B036C54}"/>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2A1156E-E1B8-3F52-F170-F7F53353DE71}"/>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0A6C7BB9-0483-75DB-4C84-E0CC2AD015A3}"/>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216FAF-4876-3D94-7A88-F4038375AEBF}"/>
                  </a:ext>
                </a:extLst>
              </p:cNvPr>
              <p:cNvSpPr txBox="1"/>
              <p:nvPr/>
            </p:nvSpPr>
            <p:spPr>
              <a:xfrm>
                <a:off x="110557" y="3375331"/>
                <a:ext cx="81150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𝒎</m:t>
                          </m:r>
                        </m:e>
                        <m:sub>
                          <m:r>
                            <a:rPr lang="en-US" sz="3200" b="0" i="1" smtClean="0">
                              <a:solidFill>
                                <a:schemeClr val="bg1"/>
                              </a:solidFill>
                              <a:latin typeface="Cambria Math" panose="02040503050406030204" pitchFamily="18" charset="0"/>
                            </a:rPr>
                            <m:t>𝑖</m:t>
                          </m:r>
                        </m:sub>
                      </m:sSub>
                    </m:oMath>
                  </m:oMathPara>
                </a14:m>
                <a:endParaRPr lang="en-US" sz="3200" dirty="0">
                  <a:solidFill>
                    <a:schemeClr val="bg1"/>
                  </a:solidFill>
                </a:endParaRPr>
              </a:p>
            </p:txBody>
          </p:sp>
        </mc:Choice>
        <mc:Fallback xmlns="">
          <p:sp>
            <p:nvSpPr>
              <p:cNvPr id="27" name="TextBox 26">
                <a:extLst>
                  <a:ext uri="{FF2B5EF4-FFF2-40B4-BE49-F238E27FC236}">
                    <a16:creationId xmlns:a16="http://schemas.microsoft.com/office/drawing/2014/main" id="{1B216FAF-4876-3D94-7A88-F4038375AEBF}"/>
                  </a:ext>
                </a:extLst>
              </p:cNvPr>
              <p:cNvSpPr txBox="1">
                <a:spLocks noRot="1" noChangeAspect="1" noMove="1" noResize="1" noEditPoints="1" noAdjustHandles="1" noChangeArrowheads="1" noChangeShapeType="1" noTextEdit="1"/>
              </p:cNvSpPr>
              <p:nvPr/>
            </p:nvSpPr>
            <p:spPr>
              <a:xfrm>
                <a:off x="110557" y="3375331"/>
                <a:ext cx="811504" cy="584775"/>
              </a:xfrm>
              <a:prstGeom prst="rect">
                <a:avLst/>
              </a:prstGeom>
              <a:blipFill>
                <a:blip r:embed="rId4"/>
                <a:stretch>
                  <a:fillRect b="-10638"/>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93939902-C40D-CEA4-714D-F1FA94F2BB22}"/>
              </a:ext>
            </a:extLst>
          </p:cNvPr>
          <p:cNvGrpSpPr/>
          <p:nvPr/>
        </p:nvGrpSpPr>
        <p:grpSpPr>
          <a:xfrm>
            <a:off x="970776" y="3575092"/>
            <a:ext cx="2183968" cy="362091"/>
            <a:chOff x="5312864" y="1477178"/>
            <a:chExt cx="2885206" cy="478352"/>
          </a:xfrm>
        </p:grpSpPr>
        <p:sp>
          <p:nvSpPr>
            <p:cNvPr id="39" name="Rectangle 38">
              <a:extLst>
                <a:ext uri="{FF2B5EF4-FFF2-40B4-BE49-F238E27FC236}">
                  <a16:creationId xmlns:a16="http://schemas.microsoft.com/office/drawing/2014/main" id="{E750D5E0-B2AD-EAEA-6CAB-40347FAE890E}"/>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40" name="Straight Connector 39">
              <a:extLst>
                <a:ext uri="{FF2B5EF4-FFF2-40B4-BE49-F238E27FC236}">
                  <a16:creationId xmlns:a16="http://schemas.microsoft.com/office/drawing/2014/main" id="{DAE5F0F2-BB6E-8542-5D64-954D0300C65C}"/>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66338BDB-434C-DD85-2752-C4CC5FB3C3C9}"/>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C9104C00-4841-06BA-F190-CD26D52BFBA6}"/>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A6D85FF-0D4B-F97F-89AE-3F37C4CA3AA0}"/>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E696B247-B416-8989-1BA6-A276AD57EE8A}"/>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F01982F8-4FEB-80D6-5842-7F6F422EDD22}"/>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46" name="Group 45">
            <a:extLst>
              <a:ext uri="{FF2B5EF4-FFF2-40B4-BE49-F238E27FC236}">
                <a16:creationId xmlns:a16="http://schemas.microsoft.com/office/drawing/2014/main" id="{531547A1-EA38-3988-23BD-80FAE94E16D7}"/>
              </a:ext>
            </a:extLst>
          </p:cNvPr>
          <p:cNvGrpSpPr/>
          <p:nvPr/>
        </p:nvGrpSpPr>
        <p:grpSpPr>
          <a:xfrm>
            <a:off x="970776" y="3575092"/>
            <a:ext cx="2183968" cy="362091"/>
            <a:chOff x="5312864" y="1477178"/>
            <a:chExt cx="2885206" cy="478352"/>
          </a:xfrm>
        </p:grpSpPr>
        <p:sp>
          <p:nvSpPr>
            <p:cNvPr id="47" name="Rectangle 46">
              <a:extLst>
                <a:ext uri="{FF2B5EF4-FFF2-40B4-BE49-F238E27FC236}">
                  <a16:creationId xmlns:a16="http://schemas.microsoft.com/office/drawing/2014/main" id="{520A397E-D7B7-F68C-765B-2E7643609A16}"/>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48" name="Straight Connector 47">
              <a:extLst>
                <a:ext uri="{FF2B5EF4-FFF2-40B4-BE49-F238E27FC236}">
                  <a16:creationId xmlns:a16="http://schemas.microsoft.com/office/drawing/2014/main" id="{3943B49D-8EC5-26D5-98D9-12A5F4BCB763}"/>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45BEB9EE-F48B-2AE9-714E-67F53F356A97}"/>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91A32E49-D181-2B59-E944-9304E2CD42B9}"/>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1F3672EF-778B-E8E5-D922-6311CAF75769}"/>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E0439696-D35F-E847-1660-AB5AC8894C2F}"/>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8E10A7AE-3E2A-E5F0-980E-2360FFDEF8F5}"/>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54" name="Group 53">
            <a:extLst>
              <a:ext uri="{FF2B5EF4-FFF2-40B4-BE49-F238E27FC236}">
                <a16:creationId xmlns:a16="http://schemas.microsoft.com/office/drawing/2014/main" id="{A0453AAF-D3CA-7B51-EEA4-84E272C4460D}"/>
              </a:ext>
            </a:extLst>
          </p:cNvPr>
          <p:cNvGrpSpPr/>
          <p:nvPr/>
        </p:nvGrpSpPr>
        <p:grpSpPr>
          <a:xfrm>
            <a:off x="970776" y="3575092"/>
            <a:ext cx="2183968" cy="362091"/>
            <a:chOff x="5312864" y="1477178"/>
            <a:chExt cx="2885206" cy="478352"/>
          </a:xfrm>
        </p:grpSpPr>
        <p:sp>
          <p:nvSpPr>
            <p:cNvPr id="55" name="Rectangle 54">
              <a:extLst>
                <a:ext uri="{FF2B5EF4-FFF2-40B4-BE49-F238E27FC236}">
                  <a16:creationId xmlns:a16="http://schemas.microsoft.com/office/drawing/2014/main" id="{059A5566-6C98-827B-9059-FCD9B822439E}"/>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56" name="Straight Connector 55">
              <a:extLst>
                <a:ext uri="{FF2B5EF4-FFF2-40B4-BE49-F238E27FC236}">
                  <a16:creationId xmlns:a16="http://schemas.microsoft.com/office/drawing/2014/main" id="{FCD8EE37-F8CB-4F0C-2A5B-887FB2DEFAD4}"/>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D5055E73-F49B-67C7-190F-110CC26580CE}"/>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28D56A8A-88E1-3741-6AD6-30BFAEBCFAD4}"/>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E536490F-9026-7648-377D-1D20ED535EEB}"/>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B5C234E6-2EA1-E895-0A1B-A2E43A29F466}"/>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7BBB65BD-1194-176A-3AAC-6735E8B183AD}"/>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3" name="Group 2">
            <a:extLst>
              <a:ext uri="{FF2B5EF4-FFF2-40B4-BE49-F238E27FC236}">
                <a16:creationId xmlns:a16="http://schemas.microsoft.com/office/drawing/2014/main" id="{2D9A1FEB-ADF7-5CCB-E7AE-054444B5B50D}"/>
              </a:ext>
            </a:extLst>
          </p:cNvPr>
          <p:cNvGrpSpPr/>
          <p:nvPr/>
        </p:nvGrpSpPr>
        <p:grpSpPr>
          <a:xfrm>
            <a:off x="4447107" y="3429000"/>
            <a:ext cx="2183968" cy="362091"/>
            <a:chOff x="5312864" y="1477178"/>
            <a:chExt cx="2885206" cy="478352"/>
          </a:xfrm>
        </p:grpSpPr>
        <p:sp>
          <p:nvSpPr>
            <p:cNvPr id="14" name="Rectangle 13">
              <a:extLst>
                <a:ext uri="{FF2B5EF4-FFF2-40B4-BE49-F238E27FC236}">
                  <a16:creationId xmlns:a16="http://schemas.microsoft.com/office/drawing/2014/main" id="{AC904A35-FBE1-CA2E-BA92-565833F373DE}"/>
                </a:ext>
              </a:extLst>
            </p:cNvPr>
            <p:cNvSpPr/>
            <p:nvPr/>
          </p:nvSpPr>
          <p:spPr bwMode="auto">
            <a:xfrm>
              <a:off x="5312864" y="1477178"/>
              <a:ext cx="2885206" cy="461340"/>
            </a:xfrm>
            <a:prstGeom prst="rect">
              <a:avLst/>
            </a:prstGeom>
            <a:solidFill>
              <a:schemeClr val="tx1"/>
            </a:solidFill>
            <a:ln w="508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5" name="Straight Connector 14">
              <a:extLst>
                <a:ext uri="{FF2B5EF4-FFF2-40B4-BE49-F238E27FC236}">
                  <a16:creationId xmlns:a16="http://schemas.microsoft.com/office/drawing/2014/main" id="{4693A0F6-6419-CB05-1097-7DABDF9F76B1}"/>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6F6240B-098E-3964-4146-5B7DA4085F4A}"/>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F85A188A-A438-516E-1463-847E966941AC}"/>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E29EE379-6858-0A8F-1264-124C896BD501}"/>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517C65C3-8C68-FAFD-B4D2-FA09FBF5D5DF}"/>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8048B191-7B33-D228-64E7-26E23932C8AA}"/>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grpSp>
      <p:sp>
        <p:nvSpPr>
          <p:cNvPr id="73" name="Title 1">
            <a:extLst>
              <a:ext uri="{FF2B5EF4-FFF2-40B4-BE49-F238E27FC236}">
                <a16:creationId xmlns:a16="http://schemas.microsoft.com/office/drawing/2014/main" id="{6693D53A-610B-D51C-F3B1-84DED40A0108}"/>
              </a:ext>
            </a:extLst>
          </p:cNvPr>
          <p:cNvSpPr txBox="1">
            <a:spLocks/>
          </p:cNvSpPr>
          <p:nvPr/>
        </p:nvSpPr>
        <p:spPr bwMode="auto">
          <a:xfrm>
            <a:off x="7397174" y="1767313"/>
            <a:ext cx="4700047" cy="448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1.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Prepare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messages</a:t>
            </a: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2.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Pool</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messages</a:t>
            </a: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BA38AE-71C1-26DD-61A7-85F7C90336ED}"/>
                  </a:ext>
                </a:extLst>
              </p:cNvPr>
              <p:cNvSpPr txBox="1"/>
              <p:nvPr/>
            </p:nvSpPr>
            <p:spPr>
              <a:xfrm>
                <a:off x="5202589" y="2759925"/>
                <a:ext cx="67300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3200" b="1"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𝑖</m:t>
                          </m:r>
                        </m:sub>
                      </m:sSub>
                    </m:oMath>
                  </m:oMathPara>
                </a14:m>
                <a:endParaRPr lang="en-US" sz="3200" dirty="0">
                  <a:solidFill>
                    <a:schemeClr val="bg1"/>
                  </a:solidFill>
                </a:endParaRPr>
              </a:p>
            </p:txBody>
          </p:sp>
        </mc:Choice>
        <mc:Fallback xmlns="">
          <p:sp>
            <p:nvSpPr>
              <p:cNvPr id="2" name="TextBox 1">
                <a:extLst>
                  <a:ext uri="{FF2B5EF4-FFF2-40B4-BE49-F238E27FC236}">
                    <a16:creationId xmlns:a16="http://schemas.microsoft.com/office/drawing/2014/main" id="{8DBA38AE-71C1-26DD-61A7-85F7C90336ED}"/>
                  </a:ext>
                </a:extLst>
              </p:cNvPr>
              <p:cNvSpPr txBox="1">
                <a:spLocks noRot="1" noChangeAspect="1" noMove="1" noResize="1" noEditPoints="1" noAdjustHandles="1" noChangeArrowheads="1" noChangeShapeType="1" noTextEdit="1"/>
              </p:cNvSpPr>
              <p:nvPr/>
            </p:nvSpPr>
            <p:spPr>
              <a:xfrm>
                <a:off x="5202589" y="2759925"/>
                <a:ext cx="673005" cy="584775"/>
              </a:xfrm>
              <a:prstGeom prst="rect">
                <a:avLst/>
              </a:prstGeom>
              <a:blipFill>
                <a:blip r:embed="rId5"/>
                <a:stretch>
                  <a:fillRect b="-10638"/>
                </a:stretch>
              </a:blipFill>
            </p:spPr>
            <p:txBody>
              <a:bodyPr/>
              <a:lstStyle/>
              <a:p>
                <a:r>
                  <a:rPr lang="en-US">
                    <a:noFill/>
                  </a:rPr>
                  <a:t> </a:t>
                </a:r>
              </a:p>
            </p:txBody>
          </p:sp>
        </mc:Fallback>
      </mc:AlternateContent>
    </p:spTree>
    <p:extLst>
      <p:ext uri="{BB962C8B-B14F-4D97-AF65-F5344CB8AC3E}">
        <p14:creationId xmlns:p14="http://schemas.microsoft.com/office/powerpoint/2010/main" val="87954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Visual depiction of a graph convolution</a:t>
            </a:r>
          </a:p>
        </p:txBody>
      </p:sp>
      <p:cxnSp>
        <p:nvCxnSpPr>
          <p:cNvPr id="4" name="Straight Connector 3">
            <a:extLst>
              <a:ext uri="{FF2B5EF4-FFF2-40B4-BE49-F238E27FC236}">
                <a16:creationId xmlns:a16="http://schemas.microsoft.com/office/drawing/2014/main" id="{51C871D3-8600-FE00-56D4-8DBC553A1154}"/>
              </a:ext>
            </a:extLst>
          </p:cNvPr>
          <p:cNvCxnSpPr/>
          <p:nvPr/>
        </p:nvCxnSpPr>
        <p:spPr bwMode="auto">
          <a:xfrm>
            <a:off x="1863205" y="2638314"/>
            <a:ext cx="1973310" cy="1029404"/>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ADA81AE7-BCA5-5186-3B37-8EBCBAD9A1F3}"/>
              </a:ext>
            </a:extLst>
          </p:cNvPr>
          <p:cNvCxnSpPr>
            <a:cxnSpLocks/>
          </p:cNvCxnSpPr>
          <p:nvPr/>
        </p:nvCxnSpPr>
        <p:spPr bwMode="auto">
          <a:xfrm flipH="1">
            <a:off x="3836516" y="2071527"/>
            <a:ext cx="873237" cy="1596191"/>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3F0B81F4-86DD-6F1F-12FD-16E27C2CC498}"/>
              </a:ext>
            </a:extLst>
          </p:cNvPr>
          <p:cNvCxnSpPr>
            <a:cxnSpLocks/>
          </p:cNvCxnSpPr>
          <p:nvPr/>
        </p:nvCxnSpPr>
        <p:spPr bwMode="auto">
          <a:xfrm flipH="1" flipV="1">
            <a:off x="3846712" y="3667718"/>
            <a:ext cx="959052" cy="1026727"/>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9E1C3B3C-91F7-B141-439A-98F259E163D3}"/>
              </a:ext>
            </a:extLst>
          </p:cNvPr>
          <p:cNvCxnSpPr>
            <a:cxnSpLocks/>
          </p:cNvCxnSpPr>
          <p:nvPr/>
        </p:nvCxnSpPr>
        <p:spPr bwMode="auto">
          <a:xfrm flipH="1">
            <a:off x="2593527" y="3667718"/>
            <a:ext cx="1253185" cy="1824922"/>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8" name="Oval 7">
            <a:extLst>
              <a:ext uri="{FF2B5EF4-FFF2-40B4-BE49-F238E27FC236}">
                <a16:creationId xmlns:a16="http://schemas.microsoft.com/office/drawing/2014/main" id="{87EFC40B-61A9-2C2E-B5A8-A581934622E4}"/>
              </a:ext>
            </a:extLst>
          </p:cNvPr>
          <p:cNvSpPr/>
          <p:nvPr/>
        </p:nvSpPr>
        <p:spPr bwMode="auto">
          <a:xfrm>
            <a:off x="1632496" y="2407604"/>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9" name="Oval 8">
            <a:extLst>
              <a:ext uri="{FF2B5EF4-FFF2-40B4-BE49-F238E27FC236}">
                <a16:creationId xmlns:a16="http://schemas.microsoft.com/office/drawing/2014/main" id="{6B056C8B-556C-3C14-8A76-7BAAD3865D41}"/>
              </a:ext>
            </a:extLst>
          </p:cNvPr>
          <p:cNvSpPr/>
          <p:nvPr/>
        </p:nvSpPr>
        <p:spPr bwMode="auto">
          <a:xfrm>
            <a:off x="4479044" y="1879339"/>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0" name="Oval 9">
            <a:extLst>
              <a:ext uri="{FF2B5EF4-FFF2-40B4-BE49-F238E27FC236}">
                <a16:creationId xmlns:a16="http://schemas.microsoft.com/office/drawing/2014/main" id="{82BF4E33-B701-7579-11CD-421F268B515D}"/>
              </a:ext>
            </a:extLst>
          </p:cNvPr>
          <p:cNvSpPr/>
          <p:nvPr/>
        </p:nvSpPr>
        <p:spPr bwMode="auto">
          <a:xfrm>
            <a:off x="3498463" y="3329665"/>
            <a:ext cx="676108" cy="676110"/>
          </a:xfrm>
          <a:prstGeom prst="ellipse">
            <a:avLst/>
          </a:prstGeom>
          <a:solidFill>
            <a:schemeClr val="tx1">
              <a:lumMod val="95000"/>
            </a:schemeClr>
          </a:solidFill>
          <a:ln w="635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1" name="Oval 10">
            <a:extLst>
              <a:ext uri="{FF2B5EF4-FFF2-40B4-BE49-F238E27FC236}">
                <a16:creationId xmlns:a16="http://schemas.microsoft.com/office/drawing/2014/main" id="{ED488FE2-F330-0B79-B339-075F07F2C728}"/>
              </a:ext>
            </a:extLst>
          </p:cNvPr>
          <p:cNvSpPr/>
          <p:nvPr/>
        </p:nvSpPr>
        <p:spPr bwMode="auto">
          <a:xfrm>
            <a:off x="2362817" y="5262154"/>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Oval 12">
            <a:extLst>
              <a:ext uri="{FF2B5EF4-FFF2-40B4-BE49-F238E27FC236}">
                <a16:creationId xmlns:a16="http://schemas.microsoft.com/office/drawing/2014/main" id="{03A2DC49-3F6A-F2F7-BFE1-AE924B603F6B}"/>
              </a:ext>
            </a:extLst>
          </p:cNvPr>
          <p:cNvSpPr/>
          <p:nvPr/>
        </p:nvSpPr>
        <p:spPr bwMode="auto">
          <a:xfrm>
            <a:off x="4575054" y="4435304"/>
            <a:ext cx="461422" cy="461422"/>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p:nvGrpSpPr>
          <p:cNvPr id="16" name="Group 15">
            <a:extLst>
              <a:ext uri="{FF2B5EF4-FFF2-40B4-BE49-F238E27FC236}">
                <a16:creationId xmlns:a16="http://schemas.microsoft.com/office/drawing/2014/main" id="{CF621889-A50C-5FBA-E5AB-1CC6861B2317}"/>
              </a:ext>
            </a:extLst>
          </p:cNvPr>
          <p:cNvGrpSpPr/>
          <p:nvPr/>
        </p:nvGrpSpPr>
        <p:grpSpPr>
          <a:xfrm>
            <a:off x="4444926" y="3433593"/>
            <a:ext cx="2183968" cy="362091"/>
            <a:chOff x="5312864" y="1477178"/>
            <a:chExt cx="2885206" cy="478352"/>
          </a:xfrm>
        </p:grpSpPr>
        <p:sp>
          <p:nvSpPr>
            <p:cNvPr id="17" name="Rectangle 16">
              <a:extLst>
                <a:ext uri="{FF2B5EF4-FFF2-40B4-BE49-F238E27FC236}">
                  <a16:creationId xmlns:a16="http://schemas.microsoft.com/office/drawing/2014/main" id="{9AD4DAF8-FED4-10D7-E137-0368F5626B3B}"/>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9" name="Straight Connector 18">
              <a:extLst>
                <a:ext uri="{FF2B5EF4-FFF2-40B4-BE49-F238E27FC236}">
                  <a16:creationId xmlns:a16="http://schemas.microsoft.com/office/drawing/2014/main" id="{634E4A71-C9E7-B426-228B-EE192C2CEFFD}"/>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AE8F5C99-59B2-38BA-C8C1-9249DE116873}"/>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7533CAF5-5690-441B-81E7-C2D944B0A93D}"/>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3EBAD334-3D75-CFB5-7E8E-20E14B036C54}"/>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2A1156E-E1B8-3F52-F170-F7F53353DE71}"/>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0A6C7BB9-0483-75DB-4C84-E0CC2AD015A3}"/>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38" name="Group 37">
            <a:extLst>
              <a:ext uri="{FF2B5EF4-FFF2-40B4-BE49-F238E27FC236}">
                <a16:creationId xmlns:a16="http://schemas.microsoft.com/office/drawing/2014/main" id="{93939902-C40D-CEA4-714D-F1FA94F2BB22}"/>
              </a:ext>
            </a:extLst>
          </p:cNvPr>
          <p:cNvGrpSpPr/>
          <p:nvPr/>
        </p:nvGrpSpPr>
        <p:grpSpPr>
          <a:xfrm>
            <a:off x="4444926" y="3433593"/>
            <a:ext cx="2183968" cy="362091"/>
            <a:chOff x="5312864" y="1477178"/>
            <a:chExt cx="2885206" cy="478352"/>
          </a:xfrm>
        </p:grpSpPr>
        <p:sp>
          <p:nvSpPr>
            <p:cNvPr id="39" name="Rectangle 38">
              <a:extLst>
                <a:ext uri="{FF2B5EF4-FFF2-40B4-BE49-F238E27FC236}">
                  <a16:creationId xmlns:a16="http://schemas.microsoft.com/office/drawing/2014/main" id="{E750D5E0-B2AD-EAEA-6CAB-40347FAE890E}"/>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40" name="Straight Connector 39">
              <a:extLst>
                <a:ext uri="{FF2B5EF4-FFF2-40B4-BE49-F238E27FC236}">
                  <a16:creationId xmlns:a16="http://schemas.microsoft.com/office/drawing/2014/main" id="{DAE5F0F2-BB6E-8542-5D64-954D0300C65C}"/>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66338BDB-434C-DD85-2752-C4CC5FB3C3C9}"/>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C9104C00-4841-06BA-F190-CD26D52BFBA6}"/>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A6D85FF-0D4B-F97F-89AE-3F37C4CA3AA0}"/>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E696B247-B416-8989-1BA6-A276AD57EE8A}"/>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F01982F8-4FEB-80D6-5842-7F6F422EDD22}"/>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46" name="Group 45">
            <a:extLst>
              <a:ext uri="{FF2B5EF4-FFF2-40B4-BE49-F238E27FC236}">
                <a16:creationId xmlns:a16="http://schemas.microsoft.com/office/drawing/2014/main" id="{531547A1-EA38-3988-23BD-80FAE94E16D7}"/>
              </a:ext>
            </a:extLst>
          </p:cNvPr>
          <p:cNvGrpSpPr/>
          <p:nvPr/>
        </p:nvGrpSpPr>
        <p:grpSpPr>
          <a:xfrm>
            <a:off x="4444926" y="3433593"/>
            <a:ext cx="2183968" cy="362091"/>
            <a:chOff x="5312864" y="1477178"/>
            <a:chExt cx="2885206" cy="478352"/>
          </a:xfrm>
        </p:grpSpPr>
        <p:sp>
          <p:nvSpPr>
            <p:cNvPr id="47" name="Rectangle 46">
              <a:extLst>
                <a:ext uri="{FF2B5EF4-FFF2-40B4-BE49-F238E27FC236}">
                  <a16:creationId xmlns:a16="http://schemas.microsoft.com/office/drawing/2014/main" id="{520A397E-D7B7-F68C-765B-2E7643609A16}"/>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48" name="Straight Connector 47">
              <a:extLst>
                <a:ext uri="{FF2B5EF4-FFF2-40B4-BE49-F238E27FC236}">
                  <a16:creationId xmlns:a16="http://schemas.microsoft.com/office/drawing/2014/main" id="{3943B49D-8EC5-26D5-98D9-12A5F4BCB763}"/>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45BEB9EE-F48B-2AE9-714E-67F53F356A97}"/>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91A32E49-D181-2B59-E944-9304E2CD42B9}"/>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1F3672EF-778B-E8E5-D922-6311CAF75769}"/>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E0439696-D35F-E847-1660-AB5AC8894C2F}"/>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8E10A7AE-3E2A-E5F0-980E-2360FFDEF8F5}"/>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54" name="Group 53">
            <a:extLst>
              <a:ext uri="{FF2B5EF4-FFF2-40B4-BE49-F238E27FC236}">
                <a16:creationId xmlns:a16="http://schemas.microsoft.com/office/drawing/2014/main" id="{A0453AAF-D3CA-7B51-EEA4-84E272C4460D}"/>
              </a:ext>
            </a:extLst>
          </p:cNvPr>
          <p:cNvGrpSpPr/>
          <p:nvPr/>
        </p:nvGrpSpPr>
        <p:grpSpPr>
          <a:xfrm>
            <a:off x="4444926" y="3433593"/>
            <a:ext cx="2183968" cy="362091"/>
            <a:chOff x="5312864" y="1477178"/>
            <a:chExt cx="2885206" cy="478352"/>
          </a:xfrm>
        </p:grpSpPr>
        <p:sp>
          <p:nvSpPr>
            <p:cNvPr id="55" name="Rectangle 54">
              <a:extLst>
                <a:ext uri="{FF2B5EF4-FFF2-40B4-BE49-F238E27FC236}">
                  <a16:creationId xmlns:a16="http://schemas.microsoft.com/office/drawing/2014/main" id="{059A5566-6C98-827B-9059-FCD9B822439E}"/>
                </a:ext>
              </a:extLst>
            </p:cNvPr>
            <p:cNvSpPr/>
            <p:nvPr/>
          </p:nvSpPr>
          <p:spPr bwMode="auto">
            <a:xfrm>
              <a:off x="5312864" y="1477178"/>
              <a:ext cx="2885206" cy="461340"/>
            </a:xfrm>
            <a:prstGeom prst="rect">
              <a:avLst/>
            </a:prstGeom>
            <a:solidFill>
              <a:schemeClr val="tx1"/>
            </a:solidFill>
            <a:ln w="508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56" name="Straight Connector 55">
              <a:extLst>
                <a:ext uri="{FF2B5EF4-FFF2-40B4-BE49-F238E27FC236}">
                  <a16:creationId xmlns:a16="http://schemas.microsoft.com/office/drawing/2014/main" id="{FCD8EE37-F8CB-4F0C-2A5B-887FB2DEFAD4}"/>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7" name="Straight Connector 56">
              <a:extLst>
                <a:ext uri="{FF2B5EF4-FFF2-40B4-BE49-F238E27FC236}">
                  <a16:creationId xmlns:a16="http://schemas.microsoft.com/office/drawing/2014/main" id="{D5055E73-F49B-67C7-190F-110CC26580CE}"/>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28D56A8A-88E1-3741-6AD6-30BFAEBCFAD4}"/>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E536490F-9026-7648-377D-1D20ED535EEB}"/>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B5C234E6-2EA1-E895-0A1B-A2E43A29F466}"/>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7BBB65BD-1194-176A-3AAC-6735E8B183AD}"/>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404040"/>
              </a:solidFill>
              <a:prstDash val="solid"/>
              <a:round/>
              <a:headEnd type="none" w="med" len="med"/>
              <a:tailEnd type="none" w="med" len="med"/>
            </a:ln>
            <a:effectLst/>
          </p:spPr>
        </p:cxnSp>
      </p:grpSp>
      <p:grpSp>
        <p:nvGrpSpPr>
          <p:cNvPr id="3" name="Group 2">
            <a:extLst>
              <a:ext uri="{FF2B5EF4-FFF2-40B4-BE49-F238E27FC236}">
                <a16:creationId xmlns:a16="http://schemas.microsoft.com/office/drawing/2014/main" id="{2D9A1FEB-ADF7-5CCB-E7AE-054444B5B50D}"/>
              </a:ext>
            </a:extLst>
          </p:cNvPr>
          <p:cNvGrpSpPr/>
          <p:nvPr/>
        </p:nvGrpSpPr>
        <p:grpSpPr>
          <a:xfrm>
            <a:off x="4444926" y="3433593"/>
            <a:ext cx="2183968" cy="362091"/>
            <a:chOff x="5312864" y="1477178"/>
            <a:chExt cx="2885206" cy="478352"/>
          </a:xfrm>
        </p:grpSpPr>
        <p:sp>
          <p:nvSpPr>
            <p:cNvPr id="14" name="Rectangle 13">
              <a:extLst>
                <a:ext uri="{FF2B5EF4-FFF2-40B4-BE49-F238E27FC236}">
                  <a16:creationId xmlns:a16="http://schemas.microsoft.com/office/drawing/2014/main" id="{AC904A35-FBE1-CA2E-BA92-565833F373DE}"/>
                </a:ext>
              </a:extLst>
            </p:cNvPr>
            <p:cNvSpPr/>
            <p:nvPr/>
          </p:nvSpPr>
          <p:spPr bwMode="auto">
            <a:xfrm>
              <a:off x="5312864" y="1477178"/>
              <a:ext cx="2885206" cy="461340"/>
            </a:xfrm>
            <a:prstGeom prst="rect">
              <a:avLst/>
            </a:prstGeom>
            <a:solidFill>
              <a:schemeClr val="tx1"/>
            </a:solidFill>
            <a:ln w="508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5" name="Straight Connector 14">
              <a:extLst>
                <a:ext uri="{FF2B5EF4-FFF2-40B4-BE49-F238E27FC236}">
                  <a16:creationId xmlns:a16="http://schemas.microsoft.com/office/drawing/2014/main" id="{4693A0F6-6419-CB05-1097-7DABDF9F76B1}"/>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16F6240B-098E-3964-4146-5B7DA4085F4A}"/>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F85A188A-A438-516E-1463-847E966941AC}"/>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E29EE379-6858-0A8F-1264-124C896BD501}"/>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64" name="Straight Connector 63">
              <a:extLst>
                <a:ext uri="{FF2B5EF4-FFF2-40B4-BE49-F238E27FC236}">
                  <a16:creationId xmlns:a16="http://schemas.microsoft.com/office/drawing/2014/main" id="{517C65C3-8C68-FAFD-B4D2-FA09FBF5D5DF}"/>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65" name="Straight Connector 64">
              <a:extLst>
                <a:ext uri="{FF2B5EF4-FFF2-40B4-BE49-F238E27FC236}">
                  <a16:creationId xmlns:a16="http://schemas.microsoft.com/office/drawing/2014/main" id="{8048B191-7B33-D228-64E7-26E23932C8AA}"/>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F4885D4-0772-A1AD-0C46-916174935793}"/>
                  </a:ext>
                </a:extLst>
              </p:cNvPr>
              <p:cNvSpPr txBox="1"/>
              <p:nvPr/>
            </p:nvSpPr>
            <p:spPr>
              <a:xfrm>
                <a:off x="5197683" y="2766106"/>
                <a:ext cx="678454" cy="585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b="0" i="1" smtClean="0">
                              <a:solidFill>
                                <a:schemeClr val="bg1"/>
                              </a:solidFill>
                              <a:latin typeface="Cambria Math" panose="02040503050406030204" pitchFamily="18" charset="0"/>
                            </a:rPr>
                            <m:t>𝑖</m:t>
                          </m:r>
                        </m:sub>
                        <m:sup>
                          <m:r>
                            <a:rPr lang="en-GB" sz="3200" b="0" i="1" smtClean="0">
                              <a:solidFill>
                                <a:schemeClr val="bg1"/>
                              </a:solidFill>
                              <a:latin typeface="Cambria Math" panose="02040503050406030204" pitchFamily="18" charset="0"/>
                            </a:rPr>
                            <m:t>′</m:t>
                          </m:r>
                        </m:sup>
                      </m:sSubSup>
                    </m:oMath>
                  </m:oMathPara>
                </a14:m>
                <a:endParaRPr lang="en-US" sz="3200" dirty="0">
                  <a:solidFill>
                    <a:schemeClr val="bg1"/>
                  </a:solidFill>
                </a:endParaRPr>
              </a:p>
            </p:txBody>
          </p:sp>
        </mc:Choice>
        <mc:Fallback xmlns="">
          <p:sp>
            <p:nvSpPr>
              <p:cNvPr id="28" name="TextBox 27">
                <a:extLst>
                  <a:ext uri="{FF2B5EF4-FFF2-40B4-BE49-F238E27FC236}">
                    <a16:creationId xmlns:a16="http://schemas.microsoft.com/office/drawing/2014/main" id="{4F4885D4-0772-A1AD-0C46-916174935793}"/>
                  </a:ext>
                </a:extLst>
              </p:cNvPr>
              <p:cNvSpPr txBox="1">
                <a:spLocks noRot="1" noChangeAspect="1" noMove="1" noResize="1" noEditPoints="1" noAdjustHandles="1" noChangeArrowheads="1" noChangeShapeType="1" noTextEdit="1"/>
              </p:cNvSpPr>
              <p:nvPr/>
            </p:nvSpPr>
            <p:spPr>
              <a:xfrm>
                <a:off x="5197683" y="2766106"/>
                <a:ext cx="678454" cy="585097"/>
              </a:xfrm>
              <a:prstGeom prst="rect">
                <a:avLst/>
              </a:prstGeom>
              <a:blipFill>
                <a:blip r:embed="rId3"/>
                <a:stretch>
                  <a:fillRect b="-10638"/>
                </a:stretch>
              </a:blipFill>
            </p:spPr>
            <p:txBody>
              <a:bodyPr/>
              <a:lstStyle/>
              <a:p>
                <a:r>
                  <a:rPr lang="en-US">
                    <a:noFill/>
                  </a:rPr>
                  <a:t> </a:t>
                </a:r>
              </a:p>
            </p:txBody>
          </p:sp>
        </mc:Fallback>
      </mc:AlternateContent>
      <p:sp>
        <p:nvSpPr>
          <p:cNvPr id="29" name="Title 1">
            <a:extLst>
              <a:ext uri="{FF2B5EF4-FFF2-40B4-BE49-F238E27FC236}">
                <a16:creationId xmlns:a16="http://schemas.microsoft.com/office/drawing/2014/main" id="{23826A8D-9E28-AF55-84D4-78518F83D3F3}"/>
              </a:ext>
            </a:extLst>
          </p:cNvPr>
          <p:cNvSpPr txBox="1">
            <a:spLocks/>
          </p:cNvSpPr>
          <p:nvPr/>
        </p:nvSpPr>
        <p:spPr bwMode="auto">
          <a:xfrm>
            <a:off x="7397174" y="1767313"/>
            <a:ext cx="4700047" cy="4484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1.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Prepare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messages</a:t>
            </a: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2.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Pool</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messages</a:t>
            </a: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3.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Update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embedding</a:t>
            </a:r>
          </a:p>
        </p:txBody>
      </p:sp>
    </p:spTree>
    <p:extLst>
      <p:ext uri="{BB962C8B-B14F-4D97-AF65-F5344CB8AC3E}">
        <p14:creationId xmlns:p14="http://schemas.microsoft.com/office/powerpoint/2010/main" val="264681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Requirements of the pooling function</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1070619" y="1217632"/>
            <a:ext cx="10050762"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The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pooling</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function must be invariant to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node ordering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and the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number of nodes</a:t>
            </a:r>
          </a:p>
        </p:txBody>
      </p:sp>
      <p:sp>
        <p:nvSpPr>
          <p:cNvPr id="3" name="Title 1">
            <a:extLst>
              <a:ext uri="{FF2B5EF4-FFF2-40B4-BE49-F238E27FC236}">
                <a16:creationId xmlns:a16="http://schemas.microsoft.com/office/drawing/2014/main" id="{1A7C1FB1-E647-8504-4F86-A8222DA1EDA0}"/>
              </a:ext>
            </a:extLst>
          </p:cNvPr>
          <p:cNvSpPr txBox="1">
            <a:spLocks/>
          </p:cNvSpPr>
          <p:nvPr/>
        </p:nvSpPr>
        <p:spPr bwMode="auto">
          <a:xfrm>
            <a:off x="1070619" y="5626080"/>
            <a:ext cx="10050762"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BFBFBF"/>
                </a:solidFill>
                <a:latin typeface="Franklin Gothic Medium" panose="020B0603020102020204" pitchFamily="34" charset="0"/>
                <a:ea typeface="Routed Gothic" panose="02000503000000000000" pitchFamily="2" charset="0"/>
                <a:cs typeface="WHITNEYPRO-MEDIUM" pitchFamily="2" charset="0"/>
              </a:rPr>
              <a:t>All take a variable number of inputs and provide an output that is the same, no matter the ordering</a:t>
            </a:r>
          </a:p>
        </p:txBody>
      </p:sp>
      <p:grpSp>
        <p:nvGrpSpPr>
          <p:cNvPr id="21" name="Group 20">
            <a:extLst>
              <a:ext uri="{FF2B5EF4-FFF2-40B4-BE49-F238E27FC236}">
                <a16:creationId xmlns:a16="http://schemas.microsoft.com/office/drawing/2014/main" id="{EA785559-F62A-DD9E-3669-82C0B5C80D89}"/>
              </a:ext>
            </a:extLst>
          </p:cNvPr>
          <p:cNvGrpSpPr/>
          <p:nvPr/>
        </p:nvGrpSpPr>
        <p:grpSpPr>
          <a:xfrm>
            <a:off x="1684979" y="2585451"/>
            <a:ext cx="2647782" cy="2176297"/>
            <a:chOff x="1684979" y="2470274"/>
            <a:chExt cx="2647782" cy="2176297"/>
          </a:xfrm>
        </p:grpSpPr>
        <p:cxnSp>
          <p:nvCxnSpPr>
            <p:cNvPr id="19" name="Straight Connector 18">
              <a:extLst>
                <a:ext uri="{FF2B5EF4-FFF2-40B4-BE49-F238E27FC236}">
                  <a16:creationId xmlns:a16="http://schemas.microsoft.com/office/drawing/2014/main" id="{F508D449-343F-E4E4-7F61-F046179125A6}"/>
                </a:ext>
              </a:extLst>
            </p:cNvPr>
            <p:cNvCxnSpPr>
              <a:cxnSpLocks/>
            </p:cNvCxnSpPr>
            <p:nvPr/>
          </p:nvCxnSpPr>
          <p:spPr bwMode="auto">
            <a:xfrm flipV="1">
              <a:off x="2043110" y="3769167"/>
              <a:ext cx="1543050" cy="528638"/>
            </a:xfrm>
            <a:prstGeom prst="line">
              <a:avLst/>
            </a:prstGeom>
            <a:solidFill>
              <a:schemeClr val="accent1"/>
            </a:solidFill>
            <a:ln w="76200" cap="flat" cmpd="sng" algn="ctr">
              <a:solidFill>
                <a:srgbClr val="A6A6A6"/>
              </a:solidFill>
              <a:prstDash val="solid"/>
              <a:round/>
              <a:headEnd type="none" w="med" len="med"/>
              <a:tailEnd type="triangle" w="med" len="med"/>
            </a:ln>
            <a:effectLst/>
          </p:spPr>
        </p:cxnSp>
        <p:cxnSp>
          <p:nvCxnSpPr>
            <p:cNvPr id="4" name="Straight Connector 3">
              <a:extLst>
                <a:ext uri="{FF2B5EF4-FFF2-40B4-BE49-F238E27FC236}">
                  <a16:creationId xmlns:a16="http://schemas.microsoft.com/office/drawing/2014/main" id="{A030B8B5-CDA3-D8CC-B1F3-23B15C5FF5F8}"/>
                </a:ext>
              </a:extLst>
            </p:cNvPr>
            <p:cNvCxnSpPr>
              <a:cxnSpLocks/>
            </p:cNvCxnSpPr>
            <p:nvPr/>
          </p:nvCxnSpPr>
          <p:spPr bwMode="auto">
            <a:xfrm>
              <a:off x="2043110" y="2819041"/>
              <a:ext cx="1543050" cy="528638"/>
            </a:xfrm>
            <a:prstGeom prst="line">
              <a:avLst/>
            </a:prstGeom>
            <a:solidFill>
              <a:schemeClr val="accent1"/>
            </a:solidFill>
            <a:ln w="76200" cap="flat" cmpd="sng" algn="ctr">
              <a:solidFill>
                <a:srgbClr val="A6A6A6"/>
              </a:solidFill>
              <a:prstDash val="solid"/>
              <a:round/>
              <a:headEnd type="none" w="med" len="med"/>
              <a:tailEnd type="triangle" w="med" len="med"/>
            </a:ln>
            <a:effectLst/>
          </p:spPr>
        </p:cxnSp>
        <p:sp>
          <p:nvSpPr>
            <p:cNvPr id="10" name="Oval 9">
              <a:extLst>
                <a:ext uri="{FF2B5EF4-FFF2-40B4-BE49-F238E27FC236}">
                  <a16:creationId xmlns:a16="http://schemas.microsoft.com/office/drawing/2014/main" id="{1F14813A-AAF3-168E-C620-952A64C2742E}"/>
                </a:ext>
              </a:extLst>
            </p:cNvPr>
            <p:cNvSpPr/>
            <p:nvPr/>
          </p:nvSpPr>
          <p:spPr bwMode="auto">
            <a:xfrm>
              <a:off x="1684979" y="3970461"/>
              <a:ext cx="676108" cy="67611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a:t>
              </a:r>
            </a:p>
          </p:txBody>
        </p:sp>
        <p:sp>
          <p:nvSpPr>
            <p:cNvPr id="14" name="Oval 13">
              <a:extLst>
                <a:ext uri="{FF2B5EF4-FFF2-40B4-BE49-F238E27FC236}">
                  <a16:creationId xmlns:a16="http://schemas.microsoft.com/office/drawing/2014/main" id="{C1F22A27-BC29-27D5-3A07-BD2FCBFB325A}"/>
                </a:ext>
              </a:extLst>
            </p:cNvPr>
            <p:cNvSpPr/>
            <p:nvPr/>
          </p:nvSpPr>
          <p:spPr bwMode="auto">
            <a:xfrm>
              <a:off x="1684979" y="2470274"/>
              <a:ext cx="676108" cy="676110"/>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a:t>
              </a:r>
            </a:p>
          </p:txBody>
        </p:sp>
        <p:sp>
          <p:nvSpPr>
            <p:cNvPr id="15" name="Oval 14">
              <a:extLst>
                <a:ext uri="{FF2B5EF4-FFF2-40B4-BE49-F238E27FC236}">
                  <a16:creationId xmlns:a16="http://schemas.microsoft.com/office/drawing/2014/main" id="{C086D9B5-31FB-2215-CD0E-08463A886EA2}"/>
                </a:ext>
              </a:extLst>
            </p:cNvPr>
            <p:cNvSpPr/>
            <p:nvPr/>
          </p:nvSpPr>
          <p:spPr bwMode="auto">
            <a:xfrm>
              <a:off x="3656653" y="3220368"/>
              <a:ext cx="676108" cy="676110"/>
            </a:xfrm>
            <a:prstGeom prst="ellipse">
              <a:avLst/>
            </a:prstGeom>
            <a:solidFill>
              <a:schemeClr val="tx1">
                <a:lumMod val="95000"/>
              </a:schemeClr>
            </a:solidFill>
            <a:ln w="63500" cap="flat" cmpd="sng" algn="ctr">
              <a:solidFill>
                <a:srgbClr val="3E6E8B"/>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a:t>
              </a:r>
            </a:p>
          </p:txBody>
        </p:sp>
      </p:grpSp>
      <p:graphicFrame>
        <p:nvGraphicFramePr>
          <p:cNvPr id="20" name="Table 19">
            <a:extLst>
              <a:ext uri="{FF2B5EF4-FFF2-40B4-BE49-F238E27FC236}">
                <a16:creationId xmlns:a16="http://schemas.microsoft.com/office/drawing/2014/main" id="{6ABAAFF8-E3FD-E4F3-4A35-188E98003911}"/>
              </a:ext>
            </a:extLst>
          </p:cNvPr>
          <p:cNvGraphicFramePr>
            <a:graphicFrameLocks noGrp="1"/>
          </p:cNvGraphicFramePr>
          <p:nvPr>
            <p:extLst>
              <p:ext uri="{D42A27DB-BD31-4B8C-83A1-F6EECF244321}">
                <p14:modId xmlns:p14="http://schemas.microsoft.com/office/powerpoint/2010/main" val="3118369781"/>
              </p:ext>
            </p:extLst>
          </p:nvPr>
        </p:nvGraphicFramePr>
        <p:xfrm>
          <a:off x="5857872" y="2637279"/>
          <a:ext cx="4800599" cy="2072640"/>
        </p:xfrm>
        <a:graphic>
          <a:graphicData uri="http://schemas.openxmlformats.org/drawingml/2006/table">
            <a:tbl>
              <a:tblPr firstRow="1" bandRow="1">
                <a:tableStyleId>{5C22544A-7EE6-4342-B048-85BDC9FD1C3A}</a:tableStyleId>
              </a:tblPr>
              <a:tblGrid>
                <a:gridCol w="2271713">
                  <a:extLst>
                    <a:ext uri="{9D8B030D-6E8A-4147-A177-3AD203B41FA5}">
                      <a16:colId xmlns:a16="http://schemas.microsoft.com/office/drawing/2014/main" val="554273048"/>
                    </a:ext>
                  </a:extLst>
                </a:gridCol>
                <a:gridCol w="2528886">
                  <a:extLst>
                    <a:ext uri="{9D8B030D-6E8A-4147-A177-3AD203B41FA5}">
                      <a16:colId xmlns:a16="http://schemas.microsoft.com/office/drawing/2014/main" val="3885304080"/>
                    </a:ext>
                  </a:extLst>
                </a:gridCol>
              </a:tblGrid>
              <a:tr h="370840">
                <a:tc>
                  <a:txBody>
                    <a:bodyPr/>
                    <a:lstStyle/>
                    <a:p>
                      <a:pPr algn="ctr"/>
                      <a:r>
                        <a:rPr lang="en-US" sz="2800" dirty="0">
                          <a:solidFill>
                            <a:schemeClr val="tx1"/>
                          </a:solidFill>
                          <a:latin typeface="Franklin Gothic Medium" panose="020B0603020102020204" pitchFamily="34" charset="0"/>
                        </a:rPr>
                        <a:t>Function</a:t>
                      </a:r>
                    </a:p>
                  </a:txBody>
                  <a:tcPr>
                    <a:solidFill>
                      <a:srgbClr val="C51638"/>
                    </a:solidFill>
                  </a:tcPr>
                </a:tc>
                <a:tc>
                  <a:txBody>
                    <a:bodyPr/>
                    <a:lstStyle/>
                    <a:p>
                      <a:pPr algn="ctr"/>
                      <a:r>
                        <a:rPr lang="en-US" sz="2800" dirty="0">
                          <a:solidFill>
                            <a:schemeClr val="tx1"/>
                          </a:solidFill>
                          <a:latin typeface="Franklin Gothic Medium" panose="020B0603020102020204" pitchFamily="34" charset="0"/>
                        </a:rPr>
                        <a:t>Node value</a:t>
                      </a:r>
                    </a:p>
                  </a:txBody>
                  <a:tcPr>
                    <a:solidFill>
                      <a:srgbClr val="C51638"/>
                    </a:solidFill>
                  </a:tcPr>
                </a:tc>
                <a:extLst>
                  <a:ext uri="{0D108BD9-81ED-4DB2-BD59-A6C34878D82A}">
                    <a16:rowId xmlns:a16="http://schemas.microsoft.com/office/drawing/2014/main" val="2597912048"/>
                  </a:ext>
                </a:extLst>
              </a:tr>
              <a:tr h="370840">
                <a:tc>
                  <a:txBody>
                    <a:bodyPr/>
                    <a:lstStyle/>
                    <a:p>
                      <a:pPr algn="ctr"/>
                      <a:r>
                        <a:rPr lang="en-US" sz="2800" dirty="0">
                          <a:solidFill>
                            <a:srgbClr val="595959"/>
                          </a:solidFill>
                          <a:latin typeface="Franklin Gothic Medium" panose="020B0603020102020204" pitchFamily="34" charset="0"/>
                        </a:rPr>
                        <a:t>Max</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4</a:t>
                      </a:r>
                    </a:p>
                  </a:txBody>
                  <a:tcPr>
                    <a:solidFill>
                      <a:srgbClr val="EACCCE"/>
                    </a:solidFill>
                  </a:tcPr>
                </a:tc>
                <a:extLst>
                  <a:ext uri="{0D108BD9-81ED-4DB2-BD59-A6C34878D82A}">
                    <a16:rowId xmlns:a16="http://schemas.microsoft.com/office/drawing/2014/main" val="1771599386"/>
                  </a:ext>
                </a:extLst>
              </a:tr>
              <a:tr h="370840">
                <a:tc>
                  <a:txBody>
                    <a:bodyPr/>
                    <a:lstStyle/>
                    <a:p>
                      <a:pPr algn="ctr"/>
                      <a:r>
                        <a:rPr lang="en-US" sz="2800" dirty="0">
                          <a:solidFill>
                            <a:srgbClr val="595959"/>
                          </a:solidFill>
                          <a:latin typeface="Franklin Gothic Medium" panose="020B0603020102020204" pitchFamily="34" charset="0"/>
                        </a:rPr>
                        <a:t>Mean</a:t>
                      </a:r>
                    </a:p>
                  </a:txBody>
                  <a:tcPr>
                    <a:solidFill>
                      <a:srgbClr val="F5E7E9"/>
                    </a:solidFill>
                  </a:tcPr>
                </a:tc>
                <a:tc>
                  <a:txBody>
                    <a:bodyPr/>
                    <a:lstStyle/>
                    <a:p>
                      <a:pPr algn="ctr"/>
                      <a:r>
                        <a:rPr lang="en-US" sz="2800" dirty="0">
                          <a:solidFill>
                            <a:srgbClr val="595959"/>
                          </a:solidFill>
                          <a:latin typeface="Franklin Gothic Medium" panose="020B0603020102020204" pitchFamily="34" charset="0"/>
                        </a:rPr>
                        <a:t>3</a:t>
                      </a:r>
                    </a:p>
                  </a:txBody>
                  <a:tcPr>
                    <a:solidFill>
                      <a:srgbClr val="F5E7E9"/>
                    </a:solidFill>
                  </a:tcPr>
                </a:tc>
                <a:extLst>
                  <a:ext uri="{0D108BD9-81ED-4DB2-BD59-A6C34878D82A}">
                    <a16:rowId xmlns:a16="http://schemas.microsoft.com/office/drawing/2014/main" val="2560804816"/>
                  </a:ext>
                </a:extLst>
              </a:tr>
              <a:tr h="370840">
                <a:tc>
                  <a:txBody>
                    <a:bodyPr/>
                    <a:lstStyle/>
                    <a:p>
                      <a:pPr algn="ctr"/>
                      <a:r>
                        <a:rPr lang="en-US" sz="2800" dirty="0">
                          <a:solidFill>
                            <a:srgbClr val="595959"/>
                          </a:solidFill>
                          <a:latin typeface="Franklin Gothic Medium" panose="020B0603020102020204" pitchFamily="34" charset="0"/>
                        </a:rPr>
                        <a:t>Sum</a:t>
                      </a:r>
                    </a:p>
                  </a:txBody>
                  <a:tcPr>
                    <a:solidFill>
                      <a:srgbClr val="EACCCE"/>
                    </a:solidFill>
                  </a:tcPr>
                </a:tc>
                <a:tc>
                  <a:txBody>
                    <a:bodyPr/>
                    <a:lstStyle/>
                    <a:p>
                      <a:pPr algn="ctr"/>
                      <a:r>
                        <a:rPr lang="en-US" sz="2800" dirty="0">
                          <a:solidFill>
                            <a:srgbClr val="595959"/>
                          </a:solidFill>
                          <a:latin typeface="Franklin Gothic Medium" panose="020B0603020102020204" pitchFamily="34" charset="0"/>
                        </a:rPr>
                        <a:t>6</a:t>
                      </a:r>
                    </a:p>
                  </a:txBody>
                  <a:tcPr>
                    <a:solidFill>
                      <a:srgbClr val="EACCCE"/>
                    </a:solidFill>
                  </a:tcPr>
                </a:tc>
                <a:extLst>
                  <a:ext uri="{0D108BD9-81ED-4DB2-BD59-A6C34878D82A}">
                    <a16:rowId xmlns:a16="http://schemas.microsoft.com/office/drawing/2014/main" val="214442228"/>
                  </a:ext>
                </a:extLst>
              </a:tr>
            </a:tbl>
          </a:graphicData>
        </a:graphic>
      </p:graphicFrame>
    </p:spTree>
    <p:extLst>
      <p:ext uri="{BB962C8B-B14F-4D97-AF65-F5344CB8AC3E}">
        <p14:creationId xmlns:p14="http://schemas.microsoft.com/office/powerpoint/2010/main" val="1060946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E7D291E-CD1C-46CC-56B8-51F4C15F9946}"/>
                  </a:ext>
                </a:extLst>
              </p:cNvPr>
              <p:cNvSpPr txBox="1"/>
              <p:nvPr/>
            </p:nvSpPr>
            <p:spPr>
              <a:xfrm>
                <a:off x="3267565" y="1575605"/>
                <a:ext cx="5656870" cy="12532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𝑖</m:t>
                          </m:r>
                        </m:sub>
                        <m:sup>
                          <m:r>
                            <a:rPr lang="en-GB" sz="3200" b="0" i="1" smtClean="0">
                              <a:solidFill>
                                <a:schemeClr val="bg1"/>
                              </a:solidFill>
                              <a:latin typeface="Cambria Math" panose="02040503050406030204" pitchFamily="18" charset="0"/>
                            </a:rPr>
                            <m:t>′</m:t>
                          </m:r>
                        </m:sup>
                      </m:sSub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𝜎</m:t>
                      </m:r>
                      <m:d>
                        <m:dPr>
                          <m:ctrlPr>
                            <a:rPr lang="en-US" sz="3200" b="0" i="1" smtClean="0">
                              <a:solidFill>
                                <a:schemeClr val="bg1"/>
                              </a:solidFill>
                              <a:latin typeface="Cambria Math" panose="02040503050406030204" pitchFamily="18" charset="0"/>
                            </a:rPr>
                          </m:ctrlPr>
                        </m:dPr>
                        <m:e>
                          <m:r>
                            <a:rPr lang="en-US" sz="3200" b="1" i="0" smtClean="0">
                              <a:solidFill>
                                <a:srgbClr val="3E6E8B"/>
                              </a:solidFill>
                              <a:latin typeface="Cambria Math" panose="02040503050406030204" pitchFamily="18" charset="0"/>
                            </a:rPr>
                            <m:t>𝐖</m:t>
                          </m:r>
                          <m:nary>
                            <m:naryPr>
                              <m:chr m:val="∑"/>
                              <m:supHide m:val="on"/>
                              <m:ctrlPr>
                                <a:rPr lang="en-US" sz="3200" i="1">
                                  <a:solidFill>
                                    <a:schemeClr val="bg1"/>
                                  </a:solidFill>
                                  <a:latin typeface="Cambria Math" panose="02040503050406030204" pitchFamily="18" charset="0"/>
                                </a:rPr>
                              </m:ctrlPr>
                            </m:naryPr>
                            <m:sub>
                              <m:r>
                                <a:rPr lang="en-US" sz="3200" i="1">
                                  <a:solidFill>
                                    <a:schemeClr val="bg1"/>
                                  </a:solidFill>
                                  <a:latin typeface="Cambria Math" panose="02040503050406030204" pitchFamily="18" charset="0"/>
                                </a:rPr>
                                <m:t>𝑗</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𝒩</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𝑖</m:t>
                                  </m:r>
                                </m:e>
                              </m:d>
                            </m:sub>
                            <m:sup/>
                            <m:e>
                              <m:f>
                                <m:fPr>
                                  <m:ctrlPr>
                                    <a:rPr lang="en-US" sz="3200" i="1">
                                      <a:solidFill>
                                        <a:schemeClr val="bg1"/>
                                      </a:solidFill>
                                      <a:latin typeface="Cambria Math" panose="02040503050406030204" pitchFamily="18" charset="0"/>
                                    </a:rPr>
                                  </m:ctrlPr>
                                </m:fPr>
                                <m:num>
                                  <m:sSub>
                                    <m:sSubPr>
                                      <m:ctrlPr>
                                        <a:rPr lang="en-GB" sz="3200" b="0"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num>
                                <m:den>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𝒩</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𝑖</m:t>
                                          </m:r>
                                        </m:e>
                                      </m:d>
                                    </m:e>
                                  </m:d>
                                </m:den>
                              </m:f>
                            </m:e>
                          </m:nary>
                          <m:r>
                            <a:rPr lang="en-US" sz="3200" b="0" i="1" smtClean="0">
                              <a:solidFill>
                                <a:schemeClr val="bg1"/>
                              </a:solidFill>
                              <a:latin typeface="Cambria Math" panose="02040503050406030204" pitchFamily="18" charset="0"/>
                            </a:rPr>
                            <m:t>+</m:t>
                          </m:r>
                          <m:r>
                            <a:rPr lang="en-US" sz="3200" b="1" i="0" smtClean="0">
                              <a:solidFill>
                                <a:srgbClr val="3E6E8B"/>
                              </a:solidFill>
                              <a:latin typeface="Cambria Math" panose="02040503050406030204" pitchFamily="18" charset="0"/>
                            </a:rPr>
                            <m:t>𝐁</m:t>
                          </m:r>
                          <m:sSub>
                            <m:sSubPr>
                              <m:ctrlPr>
                                <a:rPr lang="en-GB" sz="3200" i="1">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𝒗</m:t>
                              </m:r>
                            </m:e>
                            <m:sub>
                              <m:r>
                                <a:rPr lang="en-GB" sz="3200" i="1">
                                  <a:solidFill>
                                    <a:schemeClr val="bg1"/>
                                  </a:solidFill>
                                  <a:latin typeface="Cambria Math" panose="02040503050406030204" pitchFamily="18" charset="0"/>
                                </a:rPr>
                                <m:t>𝑖</m:t>
                              </m:r>
                            </m:sub>
                          </m:sSub>
                        </m:e>
                      </m:d>
                    </m:oMath>
                  </m:oMathPara>
                </a14:m>
                <a:endParaRPr lang="en-US" sz="3200" dirty="0">
                  <a:solidFill>
                    <a:schemeClr val="bg1"/>
                  </a:solidFill>
                </a:endParaRPr>
              </a:p>
            </p:txBody>
          </p:sp>
        </mc:Choice>
        <mc:Fallback xmlns="">
          <p:sp>
            <p:nvSpPr>
              <p:cNvPr id="4" name="TextBox 3">
                <a:extLst>
                  <a:ext uri="{FF2B5EF4-FFF2-40B4-BE49-F238E27FC236}">
                    <a16:creationId xmlns:a16="http://schemas.microsoft.com/office/drawing/2014/main" id="{1E7D291E-CD1C-46CC-56B8-51F4C15F9946}"/>
                  </a:ext>
                </a:extLst>
              </p:cNvPr>
              <p:cNvSpPr txBox="1">
                <a:spLocks noRot="1" noChangeAspect="1" noMove="1" noResize="1" noEditPoints="1" noAdjustHandles="1" noChangeArrowheads="1" noChangeShapeType="1" noTextEdit="1"/>
              </p:cNvSpPr>
              <p:nvPr/>
            </p:nvSpPr>
            <p:spPr>
              <a:xfrm>
                <a:off x="3267565" y="1575605"/>
                <a:ext cx="5656870" cy="1253228"/>
              </a:xfrm>
              <a:prstGeom prst="rect">
                <a:avLst/>
              </a:prstGeom>
              <a:blipFill>
                <a:blip r:embed="rId3"/>
                <a:stretch>
                  <a:fillRect l="-448" t="-140000" b="-189000"/>
                </a:stretch>
              </a:blipFill>
            </p:spPr>
            <p:txBody>
              <a:bodyPr/>
              <a:lstStyle/>
              <a:p>
                <a:r>
                  <a:rPr lang="en-US">
                    <a:noFill/>
                  </a:rPr>
                  <a:t> </a:t>
                </a:r>
              </a:p>
            </p:txBody>
          </p:sp>
        </mc:Fallback>
      </mc:AlternateContent>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Training convolutional graph neural networks</a:t>
            </a:r>
          </a:p>
        </p:txBody>
      </p:sp>
      <mc:AlternateContent xmlns:mc="http://schemas.openxmlformats.org/markup-compatibility/2006" xmlns:a14="http://schemas.microsoft.com/office/drawing/2010/main">
        <mc:Choice Requires="a14">
          <p:sp>
            <p:nvSpPr>
              <p:cNvPr id="6" name="Title 1">
                <a:extLst>
                  <a:ext uri="{FF2B5EF4-FFF2-40B4-BE49-F238E27FC236}">
                    <a16:creationId xmlns:a16="http://schemas.microsoft.com/office/drawing/2014/main" id="{693A0EC7-806B-6760-F161-F18458AFA41D}"/>
                  </a:ext>
                </a:extLst>
              </p:cNvPr>
              <p:cNvSpPr txBox="1">
                <a:spLocks/>
              </p:cNvSpPr>
              <p:nvPr/>
            </p:nvSpPr>
            <p:spPr bwMode="auto">
              <a:xfrm>
                <a:off x="1070619" y="3782306"/>
                <a:ext cx="10050762" cy="256738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Feed the final node embeddings to a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loss function</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Run an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optimiser to train the weight parameters</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14:m>
                  <m:oMath xmlns:m="http://schemas.openxmlformats.org/officeDocument/2006/math">
                    <m:r>
                      <a:rPr lang="en-US" sz="3200" b="1" i="0" smtClean="0">
                        <a:solidFill>
                          <a:schemeClr val="bg1"/>
                        </a:solidFill>
                        <a:latin typeface="Cambria Math" panose="02040503050406030204" pitchFamily="18" charset="0"/>
                      </a:rPr>
                      <m:t>𝐖</m:t>
                    </m:r>
                    <m:r>
                      <a:rPr lang="en-US" sz="3200" b="1" i="1" smtClean="0">
                        <a:solidFill>
                          <a:schemeClr val="bg1"/>
                        </a:solidFill>
                        <a:latin typeface="Cambria Math" panose="02040503050406030204" pitchFamily="18" charset="0"/>
                      </a:rPr>
                      <m:t> </m:t>
                    </m:r>
                  </m:oMath>
                </a14:m>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and </a:t>
                </a:r>
                <a14:m>
                  <m:oMath xmlns:m="http://schemas.openxmlformats.org/officeDocument/2006/math">
                    <m:r>
                      <a:rPr lang="en-US" sz="3200">
                        <a:solidFill>
                          <a:schemeClr val="bg1"/>
                        </a:solidFill>
                        <a:latin typeface="Cambria Math" panose="02040503050406030204" pitchFamily="18" charset="0"/>
                      </a:rPr>
                      <m:t>𝐁</m:t>
                    </m:r>
                  </m:oMath>
                </a14:m>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are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shared across all nodes</a:t>
                </a:r>
              </a:p>
            </p:txBody>
          </p:sp>
        </mc:Choice>
        <mc:Fallback xmlns="">
          <p:sp>
            <p:nvSpPr>
              <p:cNvPr id="6" name="Title 1">
                <a:extLst>
                  <a:ext uri="{FF2B5EF4-FFF2-40B4-BE49-F238E27FC236}">
                    <a16:creationId xmlns:a16="http://schemas.microsoft.com/office/drawing/2014/main" id="{693A0EC7-806B-6760-F161-F18458AFA41D}"/>
                  </a:ext>
                </a:extLst>
              </p:cNvPr>
              <p:cNvSpPr txBox="1">
                <a:spLocks noRot="1" noChangeAspect="1" noMove="1" noResize="1" noEditPoints="1" noAdjustHandles="1" noChangeArrowheads="1" noChangeShapeType="1" noTextEdit="1"/>
              </p:cNvSpPr>
              <p:nvPr/>
            </p:nvSpPr>
            <p:spPr bwMode="auto">
              <a:xfrm>
                <a:off x="1070619" y="3782306"/>
                <a:ext cx="10050762" cy="2567389"/>
              </a:xfrm>
              <a:prstGeom prst="rect">
                <a:avLst/>
              </a:prstGeom>
              <a:blipFill>
                <a:blip r:embed="rId4"/>
                <a:stretch>
                  <a:fillRect t="-2941" b="-58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747790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Inductive capabilities and efficiency</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721818" y="1460006"/>
            <a:ext cx="10804172" cy="470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Each node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has its own network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due to its connectivity</a:t>
            </a: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Message, pool, and update functions are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shared for all nodes</a:t>
            </a:r>
          </a:p>
          <a:p>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Can increase number of nodes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without increasing </a:t>
            </a:r>
            <a:b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b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the number of parameters</a:t>
            </a:r>
          </a:p>
          <a:p>
            <a:endParaRPr lang="en-GB" sz="3200" b="0" dirty="0">
              <a:solidFill>
                <a:srgbClr val="595959"/>
              </a:solidFill>
              <a:latin typeface="Franklin Gothic Medium" panose="020B0603020102020204" pitchFamily="34" charset="0"/>
            </a:endParaRPr>
          </a:p>
          <a:p>
            <a:r>
              <a:rPr lang="en-GB" sz="3200" b="0" dirty="0">
                <a:solidFill>
                  <a:srgbClr val="595959"/>
                </a:solidFill>
                <a:latin typeface="Franklin Gothic Medium" panose="020B0603020102020204" pitchFamily="34" charset="0"/>
              </a:rPr>
              <a:t>Can introduce new unseen node structures and just </a:t>
            </a:r>
            <a:r>
              <a:rPr lang="en-GB" sz="3200" b="0" dirty="0">
                <a:solidFill>
                  <a:srgbClr val="3E6E8B"/>
                </a:solidFill>
                <a:latin typeface="Franklin Gothic Medium" panose="020B0603020102020204" pitchFamily="34" charset="0"/>
              </a:rPr>
              <a:t>plug in the same matrices</a:t>
            </a:r>
            <a:endParaRPr lang="en-GB" sz="3200" b="0" kern="0" dirty="0">
              <a:solidFill>
                <a:srgbClr val="3E6E8B"/>
              </a:solidFill>
              <a:latin typeface="Franklin Gothic Medium" panose="020B0603020102020204" pitchFamily="34" charset="0"/>
              <a:ea typeface="Routed Gothic" panose="02000503000000000000" pitchFamily="2" charset="0"/>
              <a:cs typeface="WHITNEYPRO-MEDIUM" pitchFamily="2" charset="0"/>
            </a:endParaRPr>
          </a:p>
        </p:txBody>
      </p:sp>
    </p:spTree>
    <p:extLst>
      <p:ext uri="{BB962C8B-B14F-4D97-AF65-F5344CB8AC3E}">
        <p14:creationId xmlns:p14="http://schemas.microsoft.com/office/powerpoint/2010/main" val="1025716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D814BC7-252F-05B8-521B-8801FEEE3358}"/>
              </a:ext>
            </a:extLst>
          </p:cNvPr>
          <p:cNvCxnSpPr>
            <a:cxnSpLocks/>
          </p:cNvCxnSpPr>
          <p:nvPr/>
        </p:nvCxnSpPr>
        <p:spPr bwMode="auto">
          <a:xfrm>
            <a:off x="1951953" y="3214680"/>
            <a:ext cx="0" cy="614363"/>
          </a:xfrm>
          <a:prstGeom prst="line">
            <a:avLst/>
          </a:prstGeom>
          <a:solidFill>
            <a:schemeClr val="accent1"/>
          </a:solidFill>
          <a:ln w="76200" cap="flat" cmpd="sng" algn="ctr">
            <a:solidFill>
              <a:srgbClr val="3E6E8B"/>
            </a:solidFill>
            <a:prstDash val="solid"/>
            <a:round/>
            <a:headEnd type="none" w="med" len="med"/>
            <a:tailEnd type="triangle" w="med" len="med"/>
          </a:ln>
          <a:effectLst/>
        </p:spPr>
      </p:cxnSp>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Stacking multiple convolutional layers</a:t>
            </a:r>
          </a:p>
        </p:txBody>
      </p:sp>
      <p:sp>
        <p:nvSpPr>
          <p:cNvPr id="2" name="Title 1">
            <a:extLst>
              <a:ext uri="{FF2B5EF4-FFF2-40B4-BE49-F238E27FC236}">
                <a16:creationId xmlns:a16="http://schemas.microsoft.com/office/drawing/2014/main" id="{AEBBE2F8-914C-0356-2C27-71F9034366AC}"/>
              </a:ext>
            </a:extLst>
          </p:cNvPr>
          <p:cNvSpPr txBox="1">
            <a:spLocks/>
          </p:cNvSpPr>
          <p:nvPr/>
        </p:nvSpPr>
        <p:spPr bwMode="auto">
          <a:xfrm>
            <a:off x="113964" y="958832"/>
            <a:ext cx="11964071"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Only looked at a single convolution – can we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stack multiple layers?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66519F3-FD05-597C-553A-7F27DE201DC2}"/>
                  </a:ext>
                </a:extLst>
              </p:cNvPr>
              <p:cNvSpPr txBox="1"/>
              <p:nvPr/>
            </p:nvSpPr>
            <p:spPr>
              <a:xfrm>
                <a:off x="4417631" y="2902046"/>
                <a:ext cx="7668446" cy="1585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𝑖</m:t>
                          </m:r>
                        </m:sub>
                        <m:sup>
                          <m:r>
                            <a:rPr lang="en-US" sz="3200" b="0" i="1" smtClean="0">
                              <a:solidFill>
                                <a:srgbClr val="3E6E8B"/>
                              </a:solidFill>
                              <a:latin typeface="Cambria Math" panose="02040503050406030204" pitchFamily="18" charset="0"/>
                            </a:rPr>
                            <m:t>(</m:t>
                          </m:r>
                          <m:r>
                            <a:rPr lang="en-US" sz="3200" b="0" i="1" smtClean="0">
                              <a:solidFill>
                                <a:srgbClr val="3E6E8B"/>
                              </a:solidFill>
                              <a:latin typeface="Cambria Math" panose="02040503050406030204" pitchFamily="18" charset="0"/>
                            </a:rPr>
                            <m:t>𝑡</m:t>
                          </m:r>
                          <m:r>
                            <a:rPr lang="en-US" sz="3200" b="0" i="1" smtClean="0">
                              <a:solidFill>
                                <a:srgbClr val="3E6E8B"/>
                              </a:solidFill>
                              <a:latin typeface="Cambria Math" panose="02040503050406030204" pitchFamily="18" charset="0"/>
                            </a:rPr>
                            <m:t>+1)</m:t>
                          </m:r>
                        </m:sup>
                      </m:sSub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𝜎</m:t>
                      </m:r>
                      <m:d>
                        <m:dPr>
                          <m:ctrlPr>
                            <a:rPr lang="en-US" sz="3200" b="0" i="1" smtClean="0">
                              <a:solidFill>
                                <a:schemeClr val="bg1"/>
                              </a:solidFill>
                              <a:latin typeface="Cambria Math" panose="02040503050406030204" pitchFamily="18" charset="0"/>
                            </a:rPr>
                          </m:ctrlPr>
                        </m:dPr>
                        <m:e>
                          <m:sSup>
                            <m:sSupPr>
                              <m:ctrlPr>
                                <a:rPr lang="en-US" sz="3200" b="0" i="1" smtClean="0">
                                  <a:solidFill>
                                    <a:schemeClr val="bg1"/>
                                  </a:solidFill>
                                  <a:latin typeface="Cambria Math" panose="02040503050406030204" pitchFamily="18" charset="0"/>
                                </a:rPr>
                              </m:ctrlPr>
                            </m:sSupPr>
                            <m:e>
                              <m:r>
                                <a:rPr lang="en-US" sz="3200" b="1" i="0" smtClean="0">
                                  <a:solidFill>
                                    <a:schemeClr val="bg1"/>
                                  </a:solidFill>
                                  <a:latin typeface="Cambria Math" panose="02040503050406030204" pitchFamily="18" charset="0"/>
                                </a:rPr>
                                <m:t>𝐖</m:t>
                              </m:r>
                            </m:e>
                            <m:sup>
                              <m:r>
                                <a:rPr lang="en-US" sz="3200" b="0" i="1" smtClean="0">
                                  <a:solidFill>
                                    <a:srgbClr val="3E6E8B"/>
                                  </a:solidFill>
                                  <a:latin typeface="Cambria Math" panose="02040503050406030204" pitchFamily="18" charset="0"/>
                                </a:rPr>
                                <m:t>(</m:t>
                              </m:r>
                              <m:r>
                                <a:rPr lang="en-US" sz="3200" b="0" i="1" smtClean="0">
                                  <a:solidFill>
                                    <a:srgbClr val="3E6E8B"/>
                                  </a:solidFill>
                                  <a:latin typeface="Cambria Math" panose="02040503050406030204" pitchFamily="18" charset="0"/>
                                </a:rPr>
                                <m:t>𝑡</m:t>
                              </m:r>
                              <m:r>
                                <a:rPr lang="en-US" sz="3200" b="0" i="1" smtClean="0">
                                  <a:solidFill>
                                    <a:srgbClr val="3E6E8B"/>
                                  </a:solidFill>
                                  <a:latin typeface="Cambria Math" panose="02040503050406030204" pitchFamily="18" charset="0"/>
                                </a:rPr>
                                <m:t>)</m:t>
                              </m:r>
                            </m:sup>
                          </m:sSup>
                          <m:nary>
                            <m:naryPr>
                              <m:chr m:val="∑"/>
                              <m:supHide m:val="on"/>
                              <m:ctrlPr>
                                <a:rPr lang="en-US" sz="3200" i="1">
                                  <a:solidFill>
                                    <a:schemeClr val="bg1"/>
                                  </a:solidFill>
                                  <a:latin typeface="Cambria Math" panose="02040503050406030204" pitchFamily="18" charset="0"/>
                                </a:rPr>
                              </m:ctrlPr>
                            </m:naryPr>
                            <m:sub>
                              <m:r>
                                <a:rPr lang="en-US" sz="3200" i="1">
                                  <a:solidFill>
                                    <a:schemeClr val="bg1"/>
                                  </a:solidFill>
                                  <a:latin typeface="Cambria Math" panose="02040503050406030204" pitchFamily="18" charset="0"/>
                                </a:rPr>
                                <m:t>𝑗</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𝒩</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𝑖</m:t>
                                  </m:r>
                                </m:e>
                              </m:d>
                            </m:sub>
                            <m:sup/>
                            <m:e>
                              <m:f>
                                <m:fPr>
                                  <m:ctrlPr>
                                    <a:rPr lang="en-US" sz="3200" i="1">
                                      <a:solidFill>
                                        <a:schemeClr val="bg1"/>
                                      </a:solidFill>
                                      <a:latin typeface="Cambria Math" panose="02040503050406030204" pitchFamily="18" charset="0"/>
                                    </a:rPr>
                                  </m:ctrlPr>
                                </m:fPr>
                                <m:num>
                                  <m:sSubSup>
                                    <m:sSubSupPr>
                                      <m:ctrlPr>
                                        <a:rPr lang="en-US" sz="3200" i="1">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𝑗</m:t>
                                      </m:r>
                                    </m:sub>
                                    <m:sup>
                                      <m:r>
                                        <a:rPr lang="en-US" sz="3200" i="1" smtClean="0">
                                          <a:solidFill>
                                            <a:srgbClr val="3E6E8B"/>
                                          </a:solidFill>
                                          <a:latin typeface="Cambria Math" panose="02040503050406030204" pitchFamily="18" charset="0"/>
                                        </a:rPr>
                                        <m:t>(</m:t>
                                      </m:r>
                                      <m:r>
                                        <a:rPr lang="en-US" sz="3200" b="0" i="1" smtClean="0">
                                          <a:solidFill>
                                            <a:srgbClr val="3E6E8B"/>
                                          </a:solidFill>
                                          <a:latin typeface="Cambria Math" panose="02040503050406030204" pitchFamily="18" charset="0"/>
                                        </a:rPr>
                                        <m:t>𝑡</m:t>
                                      </m:r>
                                      <m:r>
                                        <a:rPr lang="en-US" sz="3200" i="1">
                                          <a:solidFill>
                                            <a:srgbClr val="3E6E8B"/>
                                          </a:solidFill>
                                          <a:latin typeface="Cambria Math" panose="02040503050406030204" pitchFamily="18" charset="0"/>
                                        </a:rPr>
                                        <m:t>)</m:t>
                                      </m:r>
                                    </m:sup>
                                  </m:sSubSup>
                                </m:num>
                                <m:den>
                                  <m:d>
                                    <m:dPr>
                                      <m:begChr m:val="|"/>
                                      <m:endChr m:val="|"/>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𝒩</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𝑖</m:t>
                                          </m:r>
                                        </m:e>
                                      </m:d>
                                    </m:e>
                                  </m:d>
                                </m:den>
                              </m:f>
                            </m:e>
                          </m:nary>
                          <m:r>
                            <a:rPr lang="en-US" sz="3200" b="0" i="1" smtClean="0">
                              <a:solidFill>
                                <a:schemeClr val="bg1"/>
                              </a:solidFill>
                              <a:latin typeface="Cambria Math" panose="02040503050406030204" pitchFamily="18" charset="0"/>
                            </a:rPr>
                            <m:t>+</m:t>
                          </m:r>
                          <m:sSup>
                            <m:sSupPr>
                              <m:ctrlPr>
                                <a:rPr lang="en-US" sz="3200" b="1" i="1" smtClean="0">
                                  <a:solidFill>
                                    <a:schemeClr val="bg1"/>
                                  </a:solidFill>
                                  <a:latin typeface="Cambria Math" panose="02040503050406030204" pitchFamily="18" charset="0"/>
                                </a:rPr>
                              </m:ctrlPr>
                            </m:sSupPr>
                            <m:e>
                              <m:r>
                                <a:rPr lang="en-US" sz="3200" b="1" i="0" smtClean="0">
                                  <a:solidFill>
                                    <a:schemeClr val="bg1"/>
                                  </a:solidFill>
                                  <a:latin typeface="Cambria Math" panose="02040503050406030204" pitchFamily="18" charset="0"/>
                                </a:rPr>
                                <m:t>𝐁</m:t>
                              </m:r>
                            </m:e>
                            <m:sup>
                              <m:r>
                                <a:rPr lang="en-US" sz="3200" b="0" i="1" smtClean="0">
                                  <a:solidFill>
                                    <a:srgbClr val="3E6E8B"/>
                                  </a:solidFill>
                                  <a:latin typeface="Cambria Math" panose="02040503050406030204" pitchFamily="18" charset="0"/>
                                </a:rPr>
                                <m:t>(</m:t>
                              </m:r>
                              <m:r>
                                <a:rPr lang="en-US" sz="3200" b="0" i="1" smtClean="0">
                                  <a:solidFill>
                                    <a:srgbClr val="3E6E8B"/>
                                  </a:solidFill>
                                  <a:latin typeface="Cambria Math" panose="02040503050406030204" pitchFamily="18" charset="0"/>
                                </a:rPr>
                                <m:t>𝑡</m:t>
                              </m:r>
                              <m:r>
                                <a:rPr lang="en-US" sz="3200" b="0" i="1" smtClean="0">
                                  <a:solidFill>
                                    <a:srgbClr val="3E6E8B"/>
                                  </a:solidFill>
                                  <a:latin typeface="Cambria Math" panose="02040503050406030204" pitchFamily="18" charset="0"/>
                                </a:rPr>
                                <m:t>)</m:t>
                              </m:r>
                            </m:sup>
                          </m:sSup>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b="0" i="1" smtClean="0">
                                  <a:solidFill>
                                    <a:schemeClr val="bg1"/>
                                  </a:solidFill>
                                  <a:latin typeface="Cambria Math" panose="02040503050406030204" pitchFamily="18" charset="0"/>
                                </a:rPr>
                                <m:t>𝑖</m:t>
                              </m:r>
                            </m:sub>
                            <m:sup>
                              <m:r>
                                <a:rPr lang="en-US" sz="3200" b="0" i="1" smtClean="0">
                                  <a:solidFill>
                                    <a:srgbClr val="3E6E8B"/>
                                  </a:solidFill>
                                  <a:latin typeface="Cambria Math" panose="02040503050406030204" pitchFamily="18" charset="0"/>
                                </a:rPr>
                                <m:t>(</m:t>
                              </m:r>
                              <m:r>
                                <a:rPr lang="en-US" sz="3200" b="0" i="1" smtClean="0">
                                  <a:solidFill>
                                    <a:srgbClr val="3E6E8B"/>
                                  </a:solidFill>
                                  <a:latin typeface="Cambria Math" panose="02040503050406030204" pitchFamily="18" charset="0"/>
                                </a:rPr>
                                <m:t>𝑡</m:t>
                              </m:r>
                              <m:r>
                                <a:rPr lang="en-US" sz="3200" b="0" i="1" smtClean="0">
                                  <a:solidFill>
                                    <a:srgbClr val="3E6E8B"/>
                                  </a:solidFill>
                                  <a:latin typeface="Cambria Math" panose="02040503050406030204" pitchFamily="18" charset="0"/>
                                </a:rPr>
                                <m:t>)</m:t>
                              </m:r>
                            </m:sup>
                          </m:sSubSup>
                        </m:e>
                      </m:d>
                    </m:oMath>
                  </m:oMathPara>
                </a14:m>
                <a:endParaRPr lang="en-US" sz="3200" dirty="0">
                  <a:solidFill>
                    <a:schemeClr val="bg1"/>
                  </a:solidFill>
                </a:endParaRPr>
              </a:p>
            </p:txBody>
          </p:sp>
        </mc:Choice>
        <mc:Fallback xmlns="">
          <p:sp>
            <p:nvSpPr>
              <p:cNvPr id="3" name="TextBox 2">
                <a:extLst>
                  <a:ext uri="{FF2B5EF4-FFF2-40B4-BE49-F238E27FC236}">
                    <a16:creationId xmlns:a16="http://schemas.microsoft.com/office/drawing/2014/main" id="{F66519F3-FD05-597C-553A-7F27DE201DC2}"/>
                  </a:ext>
                </a:extLst>
              </p:cNvPr>
              <p:cNvSpPr txBox="1">
                <a:spLocks noRot="1" noChangeAspect="1" noMove="1" noResize="1" noEditPoints="1" noAdjustHandles="1" noChangeArrowheads="1" noChangeShapeType="1" noTextEdit="1"/>
              </p:cNvSpPr>
              <p:nvPr/>
            </p:nvSpPr>
            <p:spPr>
              <a:xfrm>
                <a:off x="4417631" y="2902046"/>
                <a:ext cx="7668446" cy="1585434"/>
              </a:xfrm>
              <a:prstGeom prst="rect">
                <a:avLst/>
              </a:prstGeom>
              <a:blipFill>
                <a:blip r:embed="rId3"/>
                <a:stretch>
                  <a:fillRect t="-94444" b="-145238"/>
                </a:stretch>
              </a:blipFill>
            </p:spPr>
            <p:txBody>
              <a:bodyPr/>
              <a:lstStyle/>
              <a:p>
                <a:r>
                  <a:rPr lang="en-US">
                    <a:noFill/>
                  </a:rPr>
                  <a:t> </a:t>
                </a:r>
              </a:p>
            </p:txBody>
          </p:sp>
        </mc:Fallback>
      </mc:AlternateContent>
      <p:sp>
        <p:nvSpPr>
          <p:cNvPr id="4" name="Rounded Rectangle 3">
            <a:extLst>
              <a:ext uri="{FF2B5EF4-FFF2-40B4-BE49-F238E27FC236}">
                <a16:creationId xmlns:a16="http://schemas.microsoft.com/office/drawing/2014/main" id="{5576EB7C-AE12-3D20-098D-27E1210380CF}"/>
              </a:ext>
            </a:extLst>
          </p:cNvPr>
          <p:cNvSpPr/>
          <p:nvPr/>
        </p:nvSpPr>
        <p:spPr bwMode="auto">
          <a:xfrm>
            <a:off x="645634" y="2589412"/>
            <a:ext cx="2612639" cy="625268"/>
          </a:xfrm>
          <a:prstGeom prst="roundRect">
            <a:avLst/>
          </a:prstGeom>
          <a:solidFill>
            <a:srgbClr val="F2F2F2"/>
          </a:solidFill>
          <a:ln w="50800" cap="flat" cmpd="sng" algn="ctr">
            <a:solidFill>
              <a:srgbClr val="404040"/>
            </a:solidFill>
            <a:prstDash val="solid"/>
            <a:round/>
            <a:headEnd type="none" w="med" len="med"/>
            <a:tailEnd type="none" w="med" len="med"/>
          </a:ln>
          <a:effectLst/>
        </p:spPr>
        <p:txBody>
          <a:bodyPr vert="horz" wrap="square" lIns="91440" tIns="0" rIns="91440" bIns="720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200" dirty="0">
                <a:solidFill>
                  <a:srgbClr val="595959"/>
                </a:solidFill>
                <a:latin typeface="Franklin Gothic Medium" panose="020B0603020102020204" pitchFamily="34" charset="0"/>
                <a:ea typeface="ＭＳ Ｐゴシック" charset="-128"/>
                <a:cs typeface="ＭＳ Ｐゴシック" charset="-128"/>
              </a:rPr>
              <a:t>Convolution</a:t>
            </a:r>
            <a:endPar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7069DC-0F9D-759C-D390-ED3A0C0E309B}"/>
                  </a:ext>
                </a:extLst>
              </p:cNvPr>
              <p:cNvSpPr txBox="1"/>
              <p:nvPr/>
            </p:nvSpPr>
            <p:spPr>
              <a:xfrm>
                <a:off x="3135454" y="1916558"/>
                <a:ext cx="1635916" cy="7192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𝑖</m:t>
                          </m:r>
                        </m:sub>
                        <m:sup>
                          <m:r>
                            <a:rPr lang="en-US" sz="3200" b="0" i="1" smtClean="0">
                              <a:solidFill>
                                <a:srgbClr val="3E6E8B"/>
                              </a:solidFill>
                              <a:latin typeface="Cambria Math" panose="02040503050406030204" pitchFamily="18" charset="0"/>
                            </a:rPr>
                            <m:t>(0)</m:t>
                          </m:r>
                        </m:sup>
                      </m:sSubSup>
                    </m:oMath>
                  </m:oMathPara>
                </a14:m>
                <a:endParaRPr lang="en-US" sz="3200" dirty="0"/>
              </a:p>
            </p:txBody>
          </p:sp>
        </mc:Choice>
        <mc:Fallback xmlns="">
          <p:sp>
            <p:nvSpPr>
              <p:cNvPr id="9" name="TextBox 8">
                <a:extLst>
                  <a:ext uri="{FF2B5EF4-FFF2-40B4-BE49-F238E27FC236}">
                    <a16:creationId xmlns:a16="http://schemas.microsoft.com/office/drawing/2014/main" id="{227069DC-0F9D-759C-D390-ED3A0C0E309B}"/>
                  </a:ext>
                </a:extLst>
              </p:cNvPr>
              <p:cNvSpPr txBox="1">
                <a:spLocks noRot="1" noChangeAspect="1" noMove="1" noResize="1" noEditPoints="1" noAdjustHandles="1" noChangeArrowheads="1" noChangeShapeType="1" noTextEdit="1"/>
              </p:cNvSpPr>
              <p:nvPr/>
            </p:nvSpPr>
            <p:spPr>
              <a:xfrm>
                <a:off x="3135454" y="1916558"/>
                <a:ext cx="1635916" cy="719236"/>
              </a:xfrm>
              <a:prstGeom prst="rect">
                <a:avLst/>
              </a:prstGeom>
              <a:blipFill>
                <a:blip r:embed="rId4"/>
                <a:stretch>
                  <a:fillRect l="-769" b="-6897"/>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8EF7D0A-C306-256A-97E1-A140C32DF796}"/>
              </a:ext>
            </a:extLst>
          </p:cNvPr>
          <p:cNvCxnSpPr>
            <a:cxnSpLocks/>
          </p:cNvCxnSpPr>
          <p:nvPr/>
        </p:nvCxnSpPr>
        <p:spPr bwMode="auto">
          <a:xfrm>
            <a:off x="1951953" y="4471980"/>
            <a:ext cx="0" cy="614363"/>
          </a:xfrm>
          <a:prstGeom prst="line">
            <a:avLst/>
          </a:prstGeom>
          <a:solidFill>
            <a:schemeClr val="accent1"/>
          </a:solidFill>
          <a:ln w="76200" cap="flat" cmpd="sng" algn="ctr">
            <a:solidFill>
              <a:srgbClr val="3E6E8B"/>
            </a:solidFill>
            <a:prstDash val="solid"/>
            <a:round/>
            <a:headEnd type="none" w="med" len="med"/>
            <a:tailEnd type="triangle" w="med" len="med"/>
          </a:ln>
          <a:effectLst/>
        </p:spPr>
      </p:cxnSp>
      <p:sp>
        <p:nvSpPr>
          <p:cNvPr id="11" name="Rounded Rectangle 10">
            <a:extLst>
              <a:ext uri="{FF2B5EF4-FFF2-40B4-BE49-F238E27FC236}">
                <a16:creationId xmlns:a16="http://schemas.microsoft.com/office/drawing/2014/main" id="{42453A59-9E04-EFEC-C4EC-CB5D2B1CBBB1}"/>
              </a:ext>
            </a:extLst>
          </p:cNvPr>
          <p:cNvSpPr/>
          <p:nvPr/>
        </p:nvSpPr>
        <p:spPr bwMode="auto">
          <a:xfrm>
            <a:off x="645634" y="3846712"/>
            <a:ext cx="2612639" cy="625268"/>
          </a:xfrm>
          <a:prstGeom prst="roundRect">
            <a:avLst/>
          </a:prstGeom>
          <a:solidFill>
            <a:srgbClr val="F2F2F2"/>
          </a:solidFill>
          <a:ln w="50800" cap="flat" cmpd="sng" algn="ctr">
            <a:solidFill>
              <a:srgbClr val="404040"/>
            </a:solidFill>
            <a:prstDash val="solid"/>
            <a:round/>
            <a:headEnd type="none" w="med" len="med"/>
            <a:tailEnd type="none" w="med" len="med"/>
          </a:ln>
          <a:effectLst/>
        </p:spPr>
        <p:txBody>
          <a:bodyPr vert="horz" wrap="square" lIns="91440" tIns="0" rIns="91440" bIns="720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200" dirty="0">
                <a:solidFill>
                  <a:srgbClr val="595959"/>
                </a:solidFill>
                <a:latin typeface="Franklin Gothic Medium" panose="020B0603020102020204" pitchFamily="34" charset="0"/>
                <a:ea typeface="ＭＳ Ｐゴシック" charset="-128"/>
                <a:cs typeface="ＭＳ Ｐゴシック" charset="-128"/>
              </a:rPr>
              <a:t>Convolution</a:t>
            </a:r>
            <a:endPar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CDCFA71-E422-3EF3-34D9-E0816A9EA5F8}"/>
                  </a:ext>
                </a:extLst>
              </p:cNvPr>
              <p:cNvSpPr txBox="1"/>
              <p:nvPr/>
            </p:nvSpPr>
            <p:spPr>
              <a:xfrm>
                <a:off x="3135454" y="3173858"/>
                <a:ext cx="1162225" cy="7192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𝑖</m:t>
                          </m:r>
                        </m:sub>
                        <m:sup>
                          <m:r>
                            <a:rPr lang="en-US" sz="3200" b="0" i="1" smtClean="0">
                              <a:solidFill>
                                <a:srgbClr val="3E6E8B"/>
                              </a:solidFill>
                              <a:latin typeface="Cambria Math" panose="02040503050406030204" pitchFamily="18" charset="0"/>
                            </a:rPr>
                            <m:t>(1)</m:t>
                          </m:r>
                        </m:sup>
                      </m:sSubSup>
                    </m:oMath>
                  </m:oMathPara>
                </a14:m>
                <a:endParaRPr lang="en-US" sz="3200" dirty="0"/>
              </a:p>
            </p:txBody>
          </p:sp>
        </mc:Choice>
        <mc:Fallback xmlns="">
          <p:sp>
            <p:nvSpPr>
              <p:cNvPr id="13" name="TextBox 12">
                <a:extLst>
                  <a:ext uri="{FF2B5EF4-FFF2-40B4-BE49-F238E27FC236}">
                    <a16:creationId xmlns:a16="http://schemas.microsoft.com/office/drawing/2014/main" id="{0CDCFA71-E422-3EF3-34D9-E0816A9EA5F8}"/>
                  </a:ext>
                </a:extLst>
              </p:cNvPr>
              <p:cNvSpPr txBox="1">
                <a:spLocks noRot="1" noChangeAspect="1" noMove="1" noResize="1" noEditPoints="1" noAdjustHandles="1" noChangeArrowheads="1" noChangeShapeType="1" noTextEdit="1"/>
              </p:cNvSpPr>
              <p:nvPr/>
            </p:nvSpPr>
            <p:spPr>
              <a:xfrm>
                <a:off x="3135454" y="3173858"/>
                <a:ext cx="1162225" cy="719236"/>
              </a:xfrm>
              <a:prstGeom prst="rect">
                <a:avLst/>
              </a:prstGeom>
              <a:blipFill>
                <a:blip r:embed="rId5"/>
                <a:stretch>
                  <a:fillRect l="-1075" b="-7018"/>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FC7698F4-DEB5-0BCC-0BEE-A2907BEC400D}"/>
              </a:ext>
            </a:extLst>
          </p:cNvPr>
          <p:cNvSpPr/>
          <p:nvPr/>
        </p:nvSpPr>
        <p:spPr bwMode="auto">
          <a:xfrm>
            <a:off x="645634" y="5118300"/>
            <a:ext cx="2612639" cy="625268"/>
          </a:xfrm>
          <a:prstGeom prst="roundRect">
            <a:avLst/>
          </a:prstGeom>
          <a:solidFill>
            <a:srgbClr val="F2F2F2"/>
          </a:solidFill>
          <a:ln w="50800" cap="flat" cmpd="sng" algn="ctr">
            <a:solidFill>
              <a:srgbClr val="404040"/>
            </a:solidFill>
            <a:prstDash val="solid"/>
            <a:round/>
            <a:headEnd type="none" w="med" len="med"/>
            <a:tailEnd type="none" w="med" len="med"/>
          </a:ln>
          <a:effectLst/>
        </p:spPr>
        <p:txBody>
          <a:bodyPr vert="horz" wrap="square" lIns="91440" tIns="0" rIns="91440" bIns="720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200" dirty="0">
                <a:solidFill>
                  <a:srgbClr val="595959"/>
                </a:solidFill>
                <a:latin typeface="Franklin Gothic Medium" panose="020B0603020102020204" pitchFamily="34" charset="0"/>
                <a:ea typeface="ＭＳ Ｐゴシック" charset="-128"/>
                <a:cs typeface="ＭＳ Ｐゴシック" charset="-128"/>
              </a:rPr>
              <a:t>Convolution</a:t>
            </a:r>
            <a:endPar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0CD534B-34A9-026D-8CA5-E418CD609149}"/>
                  </a:ext>
                </a:extLst>
              </p:cNvPr>
              <p:cNvSpPr txBox="1"/>
              <p:nvPr/>
            </p:nvSpPr>
            <p:spPr>
              <a:xfrm>
                <a:off x="3135454" y="4445446"/>
                <a:ext cx="1635916" cy="7192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𝑖</m:t>
                          </m:r>
                        </m:sub>
                        <m:sup>
                          <m:r>
                            <a:rPr lang="en-US" sz="3200" i="1">
                              <a:solidFill>
                                <a:srgbClr val="3E6E8B"/>
                              </a:solidFill>
                              <a:latin typeface="Cambria Math" panose="02040503050406030204" pitchFamily="18" charset="0"/>
                            </a:rPr>
                            <m:t>(</m:t>
                          </m:r>
                          <m:r>
                            <a:rPr lang="en-US" sz="3200" b="0" i="1" smtClean="0">
                              <a:solidFill>
                                <a:srgbClr val="3E6E8B"/>
                              </a:solidFill>
                              <a:latin typeface="Cambria Math" panose="02040503050406030204" pitchFamily="18" charset="0"/>
                            </a:rPr>
                            <m:t>2</m:t>
                          </m:r>
                          <m:r>
                            <a:rPr lang="en-US" sz="3200" i="1">
                              <a:solidFill>
                                <a:srgbClr val="3E6E8B"/>
                              </a:solidFill>
                              <a:latin typeface="Cambria Math" panose="02040503050406030204" pitchFamily="18" charset="0"/>
                            </a:rPr>
                            <m:t>)</m:t>
                          </m:r>
                        </m:sup>
                      </m:sSubSup>
                    </m:oMath>
                  </m:oMathPara>
                </a14:m>
                <a:endParaRPr lang="en-US" sz="3200" dirty="0"/>
              </a:p>
            </p:txBody>
          </p:sp>
        </mc:Choice>
        <mc:Fallback xmlns="">
          <p:sp>
            <p:nvSpPr>
              <p:cNvPr id="16" name="TextBox 15">
                <a:extLst>
                  <a:ext uri="{FF2B5EF4-FFF2-40B4-BE49-F238E27FC236}">
                    <a16:creationId xmlns:a16="http://schemas.microsoft.com/office/drawing/2014/main" id="{A0CD534B-34A9-026D-8CA5-E418CD609149}"/>
                  </a:ext>
                </a:extLst>
              </p:cNvPr>
              <p:cNvSpPr txBox="1">
                <a:spLocks noRot="1" noChangeAspect="1" noMove="1" noResize="1" noEditPoints="1" noAdjustHandles="1" noChangeArrowheads="1" noChangeShapeType="1" noTextEdit="1"/>
              </p:cNvSpPr>
              <p:nvPr/>
            </p:nvSpPr>
            <p:spPr>
              <a:xfrm>
                <a:off x="3135454" y="4445446"/>
                <a:ext cx="1635916" cy="719236"/>
              </a:xfrm>
              <a:prstGeom prst="rect">
                <a:avLst/>
              </a:prstGeom>
              <a:blipFill>
                <a:blip r:embed="rId6"/>
                <a:stretch>
                  <a:fillRect l="-769"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14E3B7E-CFA8-FADE-8198-D638B78D5804}"/>
                  </a:ext>
                </a:extLst>
              </p:cNvPr>
              <p:cNvSpPr txBox="1"/>
              <p:nvPr/>
            </p:nvSpPr>
            <p:spPr>
              <a:xfrm>
                <a:off x="3135454" y="5617020"/>
                <a:ext cx="1635916" cy="7192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𝑖</m:t>
                          </m:r>
                        </m:sub>
                        <m:sup>
                          <m:r>
                            <a:rPr lang="en-US" sz="3200" i="1">
                              <a:solidFill>
                                <a:srgbClr val="3E6E8B"/>
                              </a:solidFill>
                              <a:latin typeface="Cambria Math" panose="02040503050406030204" pitchFamily="18" charset="0"/>
                            </a:rPr>
                            <m:t>(</m:t>
                          </m:r>
                          <m:r>
                            <a:rPr lang="en-US" sz="3200" b="0" i="1" smtClean="0">
                              <a:solidFill>
                                <a:srgbClr val="3E6E8B"/>
                              </a:solidFill>
                              <a:latin typeface="Cambria Math" panose="02040503050406030204" pitchFamily="18" charset="0"/>
                            </a:rPr>
                            <m:t>3</m:t>
                          </m:r>
                          <m:r>
                            <a:rPr lang="en-US" sz="3200" i="1">
                              <a:solidFill>
                                <a:srgbClr val="3E6E8B"/>
                              </a:solidFill>
                              <a:latin typeface="Cambria Math" panose="02040503050406030204" pitchFamily="18" charset="0"/>
                            </a:rPr>
                            <m:t>)</m:t>
                          </m:r>
                        </m:sup>
                      </m:sSubSup>
                    </m:oMath>
                  </m:oMathPara>
                </a14:m>
                <a:endParaRPr lang="en-US" sz="3200" dirty="0"/>
              </a:p>
            </p:txBody>
          </p:sp>
        </mc:Choice>
        <mc:Fallback xmlns="">
          <p:sp>
            <p:nvSpPr>
              <p:cNvPr id="17" name="TextBox 16">
                <a:extLst>
                  <a:ext uri="{FF2B5EF4-FFF2-40B4-BE49-F238E27FC236}">
                    <a16:creationId xmlns:a16="http://schemas.microsoft.com/office/drawing/2014/main" id="{B14E3B7E-CFA8-FADE-8198-D638B78D5804}"/>
                  </a:ext>
                </a:extLst>
              </p:cNvPr>
              <p:cNvSpPr txBox="1">
                <a:spLocks noRot="1" noChangeAspect="1" noMove="1" noResize="1" noEditPoints="1" noAdjustHandles="1" noChangeArrowheads="1" noChangeShapeType="1" noTextEdit="1"/>
              </p:cNvSpPr>
              <p:nvPr/>
            </p:nvSpPr>
            <p:spPr>
              <a:xfrm>
                <a:off x="3135454" y="5617020"/>
                <a:ext cx="1635916" cy="719236"/>
              </a:xfrm>
              <a:prstGeom prst="rect">
                <a:avLst/>
              </a:prstGeom>
              <a:blipFill>
                <a:blip r:embed="rId7"/>
                <a:stretch>
                  <a:fillRect l="-769" b="-8772"/>
                </a:stretch>
              </a:blipFill>
            </p:spPr>
            <p:txBody>
              <a:bodyPr/>
              <a:lstStyle/>
              <a:p>
                <a:r>
                  <a:rPr lang="en-US">
                    <a:noFill/>
                  </a:rPr>
                  <a:t> </a:t>
                </a:r>
              </a:p>
            </p:txBody>
          </p:sp>
        </mc:Fallback>
      </mc:AlternateContent>
      <p:sp>
        <p:nvSpPr>
          <p:cNvPr id="19" name="Title 1">
            <a:extLst>
              <a:ext uri="{FF2B5EF4-FFF2-40B4-BE49-F238E27FC236}">
                <a16:creationId xmlns:a16="http://schemas.microsoft.com/office/drawing/2014/main" id="{AD94FDE6-D28B-3225-74C5-A2EC1242CFE8}"/>
              </a:ext>
            </a:extLst>
          </p:cNvPr>
          <p:cNvSpPr txBox="1">
            <a:spLocks/>
          </p:cNvSpPr>
          <p:nvPr/>
        </p:nvSpPr>
        <p:spPr bwMode="auto">
          <a:xfrm>
            <a:off x="5010906" y="4973627"/>
            <a:ext cx="6544192"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BFBFBF"/>
                </a:solidFill>
                <a:latin typeface="Franklin Gothic Medium" panose="020B0603020102020204" pitchFamily="34" charset="0"/>
                <a:ea typeface="Routed Gothic" panose="02000503000000000000" pitchFamily="2" charset="0"/>
                <a:cs typeface="WHITNEYPRO-MEDIUM" pitchFamily="2" charset="0"/>
              </a:rPr>
              <a:t>Weights are unique for each layer</a:t>
            </a:r>
          </a:p>
        </p:txBody>
      </p:sp>
    </p:spTree>
    <p:extLst>
      <p:ext uri="{BB962C8B-B14F-4D97-AF65-F5344CB8AC3E}">
        <p14:creationId xmlns:p14="http://schemas.microsoft.com/office/powerpoint/2010/main" val="750577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Why multiple convolutions?</a:t>
            </a: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EBBE2F8-914C-0356-2C27-71F9034366AC}"/>
                  </a:ext>
                </a:extLst>
              </p:cNvPr>
              <p:cNvSpPr txBox="1">
                <a:spLocks/>
              </p:cNvSpPr>
              <p:nvPr/>
            </p:nvSpPr>
            <p:spPr bwMode="auto">
              <a:xfrm>
                <a:off x="1612087" y="1223536"/>
                <a:ext cx="8967827" cy="6738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Graph are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inherently local</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Nodes can only see other nodes</a:t>
                </a:r>
                <a:r>
                  <a:rPr lang="en-GB" sz="3200" kern="0" dirty="0">
                    <a:solidFill>
                      <a:srgbClr val="595959"/>
                    </a:solidFill>
                    <a:latin typeface="Franklin Gothic Medium" panose="020B0603020102020204" pitchFamily="34" charset="0"/>
                    <a:ea typeface="Routed Gothic" panose="02000503000000000000" pitchFamily="2" charset="0"/>
                    <a:cs typeface="WHITNEYPRO-MEDIUM" pitchFamily="2" charset="0"/>
                  </a:rPr>
                  <a:t> </a:t>
                </a:r>
                <a14:m>
                  <m:oMath xmlns:m="http://schemas.openxmlformats.org/officeDocument/2006/math">
                    <m:r>
                      <a:rPr lang="en-US" sz="3200" b="1" i="1" smtClean="0">
                        <a:solidFill>
                          <a:srgbClr val="3E6E8B"/>
                        </a:solidFill>
                        <a:latin typeface="Cambria Math" panose="02040503050406030204" pitchFamily="18" charset="0"/>
                      </a:rPr>
                      <m:t>𝒕</m:t>
                    </m:r>
                  </m:oMath>
                </a14:m>
                <a:r>
                  <a:rPr lang="en-GB" sz="3200" kern="0" dirty="0">
                    <a:solidFill>
                      <a:srgbClr val="595959"/>
                    </a:solidFill>
                    <a:latin typeface="Franklin Gothic Medium" panose="020B0603020102020204" pitchFamily="34" charset="0"/>
                    <a:ea typeface="Routed Gothic" panose="02000503000000000000" pitchFamily="2" charset="0"/>
                    <a:cs typeface="WHITNEYPRO-MEDIUM" pitchFamily="2" charset="0"/>
                  </a:rPr>
                  <a:t>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convolutions away</a:t>
                </a: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mc:Choice>
        <mc:Fallback xmlns="">
          <p:sp>
            <p:nvSpPr>
              <p:cNvPr id="2" name="Title 1">
                <a:extLst>
                  <a:ext uri="{FF2B5EF4-FFF2-40B4-BE49-F238E27FC236}">
                    <a16:creationId xmlns:a16="http://schemas.microsoft.com/office/drawing/2014/main" id="{AEBBE2F8-914C-0356-2C27-71F9034366AC}"/>
                  </a:ext>
                </a:extLst>
              </p:cNvPr>
              <p:cNvSpPr txBox="1">
                <a:spLocks noRot="1" noChangeAspect="1" noMove="1" noResize="1" noEditPoints="1" noAdjustHandles="1" noChangeArrowheads="1" noChangeShapeType="1" noTextEdit="1"/>
              </p:cNvSpPr>
              <p:nvPr/>
            </p:nvSpPr>
            <p:spPr bwMode="auto">
              <a:xfrm>
                <a:off x="1612087" y="1223536"/>
                <a:ext cx="8967827" cy="673850"/>
              </a:xfrm>
              <a:prstGeom prst="rect">
                <a:avLst/>
              </a:prstGeom>
              <a:blipFill>
                <a:blip r:embed="rId3"/>
                <a:stretch>
                  <a:fillRect t="-40741" b="-555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6" name="Title 1">
            <a:extLst>
              <a:ext uri="{FF2B5EF4-FFF2-40B4-BE49-F238E27FC236}">
                <a16:creationId xmlns:a16="http://schemas.microsoft.com/office/drawing/2014/main" id="{DF7DC13D-7C5C-F893-D006-46263D5B3149}"/>
              </a:ext>
            </a:extLst>
          </p:cNvPr>
          <p:cNvSpPr txBox="1">
            <a:spLocks/>
          </p:cNvSpPr>
          <p:nvPr/>
        </p:nvSpPr>
        <p:spPr bwMode="auto">
          <a:xfrm>
            <a:off x="381523" y="5577653"/>
            <a:ext cx="11484761"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Multiple convolutions increases the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“receptive field”</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of the nodes</a:t>
            </a: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grpSp>
        <p:nvGrpSpPr>
          <p:cNvPr id="44" name="Group 43">
            <a:extLst>
              <a:ext uri="{FF2B5EF4-FFF2-40B4-BE49-F238E27FC236}">
                <a16:creationId xmlns:a16="http://schemas.microsoft.com/office/drawing/2014/main" id="{99D98522-12A1-7533-7FDF-0A94933B81FA}"/>
              </a:ext>
            </a:extLst>
          </p:cNvPr>
          <p:cNvGrpSpPr/>
          <p:nvPr/>
        </p:nvGrpSpPr>
        <p:grpSpPr>
          <a:xfrm>
            <a:off x="2760709" y="2776223"/>
            <a:ext cx="6670581" cy="2070675"/>
            <a:chOff x="2650956" y="2554541"/>
            <a:chExt cx="6670581" cy="2070675"/>
          </a:xfrm>
        </p:grpSpPr>
        <p:cxnSp>
          <p:nvCxnSpPr>
            <p:cNvPr id="22" name="Straight Connector 21">
              <a:extLst>
                <a:ext uri="{FF2B5EF4-FFF2-40B4-BE49-F238E27FC236}">
                  <a16:creationId xmlns:a16="http://schemas.microsoft.com/office/drawing/2014/main" id="{5FC6A879-0B6C-4D0D-8AB6-7AEDCE829FCA}"/>
                </a:ext>
              </a:extLst>
            </p:cNvPr>
            <p:cNvCxnSpPr>
              <a:cxnSpLocks/>
            </p:cNvCxnSpPr>
            <p:nvPr/>
          </p:nvCxnSpPr>
          <p:spPr bwMode="auto">
            <a:xfrm flipH="1">
              <a:off x="2918018" y="3832768"/>
              <a:ext cx="6155526" cy="0"/>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24" name="Oval 23">
              <a:extLst>
                <a:ext uri="{FF2B5EF4-FFF2-40B4-BE49-F238E27FC236}">
                  <a16:creationId xmlns:a16="http://schemas.microsoft.com/office/drawing/2014/main" id="{7D1F8837-AACB-5770-25F4-721CE5CCF224}"/>
                </a:ext>
              </a:extLst>
            </p:cNvPr>
            <p:cNvSpPr/>
            <p:nvPr/>
          </p:nvSpPr>
          <p:spPr bwMode="auto">
            <a:xfrm>
              <a:off x="2650956" y="3586168"/>
              <a:ext cx="495986" cy="493200"/>
            </a:xfrm>
            <a:prstGeom prst="ellipse">
              <a:avLst/>
            </a:prstGeom>
            <a:solidFill>
              <a:schemeClr val="tx1">
                <a:lumMod val="95000"/>
              </a:schemeClr>
            </a:solidFill>
            <a:ln w="63500" cap="flat" cmpd="sng" algn="ctr">
              <a:solidFill>
                <a:srgbClr val="6D9E9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1" dirty="0">
                  <a:solidFill>
                    <a:srgbClr val="595959"/>
                  </a:solidFill>
                  <a:latin typeface="Franklin Gothic Medium" panose="020B0603020102020204" pitchFamily="34" charset="0"/>
                  <a:ea typeface="ＭＳ Ｐゴシック" charset="-128"/>
                  <a:cs typeface="ＭＳ Ｐゴシック" charset="-128"/>
                </a:rPr>
                <a:t>0</a:t>
              </a:r>
              <a:endPar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25" name="Oval 24">
              <a:extLst>
                <a:ext uri="{FF2B5EF4-FFF2-40B4-BE49-F238E27FC236}">
                  <a16:creationId xmlns:a16="http://schemas.microsoft.com/office/drawing/2014/main" id="{1199F5A6-FCED-E735-7779-C609769796F2}"/>
                </a:ext>
              </a:extLst>
            </p:cNvPr>
            <p:cNvSpPr/>
            <p:nvPr/>
          </p:nvSpPr>
          <p:spPr bwMode="auto">
            <a:xfrm>
              <a:off x="5738254" y="3586168"/>
              <a:ext cx="495986" cy="49320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a:t>
              </a:r>
            </a:p>
          </p:txBody>
        </p:sp>
        <p:sp>
          <p:nvSpPr>
            <p:cNvPr id="26" name="Oval 25">
              <a:extLst>
                <a:ext uri="{FF2B5EF4-FFF2-40B4-BE49-F238E27FC236}">
                  <a16:creationId xmlns:a16="http://schemas.microsoft.com/office/drawing/2014/main" id="{737BDB8D-4FB5-805B-7FE7-5491EDDD32DD}"/>
                </a:ext>
              </a:extLst>
            </p:cNvPr>
            <p:cNvSpPr/>
            <p:nvPr/>
          </p:nvSpPr>
          <p:spPr bwMode="auto">
            <a:xfrm>
              <a:off x="7281903" y="3586168"/>
              <a:ext cx="495986" cy="49320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a:t>
              </a:r>
            </a:p>
          </p:txBody>
        </p:sp>
        <p:sp>
          <p:nvSpPr>
            <p:cNvPr id="27" name="Oval 26">
              <a:extLst>
                <a:ext uri="{FF2B5EF4-FFF2-40B4-BE49-F238E27FC236}">
                  <a16:creationId xmlns:a16="http://schemas.microsoft.com/office/drawing/2014/main" id="{0DA4D920-6646-5039-A454-05BC3FABB484}"/>
                </a:ext>
              </a:extLst>
            </p:cNvPr>
            <p:cNvSpPr/>
            <p:nvPr/>
          </p:nvSpPr>
          <p:spPr bwMode="auto">
            <a:xfrm>
              <a:off x="8825551" y="3586168"/>
              <a:ext cx="495986" cy="49320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a:t>
              </a:r>
            </a:p>
          </p:txBody>
        </p:sp>
        <p:sp>
          <p:nvSpPr>
            <p:cNvPr id="28" name="Oval 27">
              <a:extLst>
                <a:ext uri="{FF2B5EF4-FFF2-40B4-BE49-F238E27FC236}">
                  <a16:creationId xmlns:a16="http://schemas.microsoft.com/office/drawing/2014/main" id="{329996C9-AF8D-BC96-8270-C498124C5C93}"/>
                </a:ext>
              </a:extLst>
            </p:cNvPr>
            <p:cNvSpPr/>
            <p:nvPr/>
          </p:nvSpPr>
          <p:spPr bwMode="auto">
            <a:xfrm>
              <a:off x="4194605" y="3586168"/>
              <a:ext cx="495986" cy="493200"/>
            </a:xfrm>
            <a:prstGeom prst="ellipse">
              <a:avLst/>
            </a:prstGeom>
            <a:solidFill>
              <a:schemeClr val="tx1">
                <a:lumMod val="95000"/>
              </a:schemeClr>
            </a:solidFill>
            <a:ln w="63500" cap="flat" cmpd="sng" algn="ctr">
              <a:solidFill>
                <a:schemeClr val="bg1">
                  <a:lumMod val="75000"/>
                  <a:lumOff val="25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a:t>
              </a:r>
            </a:p>
          </p:txBody>
        </p:sp>
        <p:sp>
          <p:nvSpPr>
            <p:cNvPr id="33" name="Freeform 32">
              <a:extLst>
                <a:ext uri="{FF2B5EF4-FFF2-40B4-BE49-F238E27FC236}">
                  <a16:creationId xmlns:a16="http://schemas.microsoft.com/office/drawing/2014/main" id="{88C5CD63-F64E-8517-1616-C72AB746CDB4}"/>
                </a:ext>
              </a:extLst>
            </p:cNvPr>
            <p:cNvSpPr/>
            <p:nvPr/>
          </p:nvSpPr>
          <p:spPr bwMode="auto">
            <a:xfrm>
              <a:off x="3143250" y="3200123"/>
              <a:ext cx="1303370" cy="300315"/>
            </a:xfrm>
            <a:custGeom>
              <a:avLst/>
              <a:gdLst>
                <a:gd name="connsiteX0" fmla="*/ 1300163 w 1303370"/>
                <a:gd name="connsiteY0" fmla="*/ 257452 h 300315"/>
                <a:gd name="connsiteX1" fmla="*/ 1100138 w 1303370"/>
                <a:gd name="connsiteY1" fmla="*/ 277 h 300315"/>
                <a:gd name="connsiteX2" fmla="*/ 0 w 1303370"/>
                <a:gd name="connsiteY2" fmla="*/ 300315 h 300315"/>
              </a:gdLst>
              <a:ahLst/>
              <a:cxnLst>
                <a:cxn ang="0">
                  <a:pos x="connsiteX0" y="connsiteY0"/>
                </a:cxn>
                <a:cxn ang="0">
                  <a:pos x="connsiteX1" y="connsiteY1"/>
                </a:cxn>
                <a:cxn ang="0">
                  <a:pos x="connsiteX2" y="connsiteY2"/>
                </a:cxn>
              </a:cxnLst>
              <a:rect l="l" t="t" r="r" b="b"/>
              <a:pathLst>
                <a:path w="1303370" h="300315">
                  <a:moveTo>
                    <a:pt x="1300163" y="257452"/>
                  </a:moveTo>
                  <a:cubicBezTo>
                    <a:pt x="1308497" y="125292"/>
                    <a:pt x="1316832" y="-6867"/>
                    <a:pt x="1100138" y="277"/>
                  </a:cubicBezTo>
                  <a:cubicBezTo>
                    <a:pt x="883444" y="7421"/>
                    <a:pt x="441722" y="153868"/>
                    <a:pt x="0" y="300315"/>
                  </a:cubicBezTo>
                </a:path>
              </a:pathLst>
            </a:custGeom>
            <a:noFill/>
            <a:ln w="63500" cap="flat" cmpd="sng" algn="ctr">
              <a:solidFill>
                <a:srgbClr val="3E6E8B"/>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6" name="Freeform 35">
              <a:extLst>
                <a:ext uri="{FF2B5EF4-FFF2-40B4-BE49-F238E27FC236}">
                  <a16:creationId xmlns:a16="http://schemas.microsoft.com/office/drawing/2014/main" id="{66F20AC7-9202-8BA9-4AF3-37C933802081}"/>
                </a:ext>
              </a:extLst>
            </p:cNvPr>
            <p:cNvSpPr/>
            <p:nvPr/>
          </p:nvSpPr>
          <p:spPr bwMode="auto">
            <a:xfrm>
              <a:off x="3214688" y="4114800"/>
              <a:ext cx="2805212" cy="344351"/>
            </a:xfrm>
            <a:custGeom>
              <a:avLst/>
              <a:gdLst>
                <a:gd name="connsiteX0" fmla="*/ 2771775 w 2805212"/>
                <a:gd name="connsiteY0" fmla="*/ 100013 h 344351"/>
                <a:gd name="connsiteX1" fmla="*/ 2414587 w 2805212"/>
                <a:gd name="connsiteY1" fmla="*/ 342900 h 344351"/>
                <a:gd name="connsiteX2" fmla="*/ 0 w 2805212"/>
                <a:gd name="connsiteY2" fmla="*/ 0 h 344351"/>
              </a:gdLst>
              <a:ahLst/>
              <a:cxnLst>
                <a:cxn ang="0">
                  <a:pos x="connsiteX0" y="connsiteY0"/>
                </a:cxn>
                <a:cxn ang="0">
                  <a:pos x="connsiteX1" y="connsiteY1"/>
                </a:cxn>
                <a:cxn ang="0">
                  <a:pos x="connsiteX2" y="connsiteY2"/>
                </a:cxn>
              </a:cxnLst>
              <a:rect l="l" t="t" r="r" b="b"/>
              <a:pathLst>
                <a:path w="2805212" h="344351">
                  <a:moveTo>
                    <a:pt x="2771775" y="100013"/>
                  </a:moveTo>
                  <a:cubicBezTo>
                    <a:pt x="2824162" y="229791"/>
                    <a:pt x="2876549" y="359569"/>
                    <a:pt x="2414587" y="342900"/>
                  </a:cubicBezTo>
                  <a:cubicBezTo>
                    <a:pt x="1952625" y="326231"/>
                    <a:pt x="976312" y="163115"/>
                    <a:pt x="0" y="0"/>
                  </a:cubicBezTo>
                </a:path>
              </a:pathLst>
            </a:custGeom>
            <a:noFill/>
            <a:ln w="63500" cap="flat" cmpd="sng" algn="ctr">
              <a:solidFill>
                <a:srgbClr val="3E6E8B"/>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7" name="Freeform 36">
              <a:extLst>
                <a:ext uri="{FF2B5EF4-FFF2-40B4-BE49-F238E27FC236}">
                  <a16:creationId xmlns:a16="http://schemas.microsoft.com/office/drawing/2014/main" id="{BDDC5E8D-0AB7-D6A0-AADB-0E23B70C883D}"/>
                </a:ext>
              </a:extLst>
            </p:cNvPr>
            <p:cNvSpPr/>
            <p:nvPr/>
          </p:nvSpPr>
          <p:spPr bwMode="auto">
            <a:xfrm>
              <a:off x="3057525" y="2685046"/>
              <a:ext cx="4471988" cy="759600"/>
            </a:xfrm>
            <a:custGeom>
              <a:avLst/>
              <a:gdLst>
                <a:gd name="connsiteX0" fmla="*/ 4471988 w 4471988"/>
                <a:gd name="connsiteY0" fmla="*/ 758242 h 758242"/>
                <a:gd name="connsiteX1" fmla="*/ 3543300 w 4471988"/>
                <a:gd name="connsiteY1" fmla="*/ 1004 h 758242"/>
                <a:gd name="connsiteX2" fmla="*/ 0 w 4471988"/>
                <a:gd name="connsiteY2" fmla="*/ 629654 h 758242"/>
              </a:gdLst>
              <a:ahLst/>
              <a:cxnLst>
                <a:cxn ang="0">
                  <a:pos x="connsiteX0" y="connsiteY0"/>
                </a:cxn>
                <a:cxn ang="0">
                  <a:pos x="connsiteX1" y="connsiteY1"/>
                </a:cxn>
                <a:cxn ang="0">
                  <a:pos x="connsiteX2" y="connsiteY2"/>
                </a:cxn>
              </a:cxnLst>
              <a:rect l="l" t="t" r="r" b="b"/>
              <a:pathLst>
                <a:path w="4471988" h="758242">
                  <a:moveTo>
                    <a:pt x="4471988" y="758242"/>
                  </a:moveTo>
                  <a:cubicBezTo>
                    <a:pt x="4380309" y="390338"/>
                    <a:pt x="4288631" y="22435"/>
                    <a:pt x="3543300" y="1004"/>
                  </a:cubicBezTo>
                  <a:cubicBezTo>
                    <a:pt x="2797969" y="-20427"/>
                    <a:pt x="1398984" y="304613"/>
                    <a:pt x="0" y="629654"/>
                  </a:cubicBezTo>
                </a:path>
              </a:pathLst>
            </a:custGeom>
            <a:noFill/>
            <a:ln w="63500" cap="flat" cmpd="sng" algn="ctr">
              <a:solidFill>
                <a:srgbClr val="3E6E8B"/>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E28F5703-BADA-71DE-4F3B-424AED737227}"/>
                    </a:ext>
                  </a:extLst>
                </p:cNvPr>
                <p:cNvSpPr txBox="1"/>
                <p:nvPr/>
              </p:nvSpPr>
              <p:spPr>
                <a:xfrm>
                  <a:off x="4449212" y="2968879"/>
                  <a:ext cx="13033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3E6E8B"/>
                            </a:solidFill>
                            <a:latin typeface="Cambria Math" panose="02040503050406030204" pitchFamily="18" charset="0"/>
                          </a:rPr>
                          <m:t>𝒕</m:t>
                        </m:r>
                        <m:r>
                          <a:rPr lang="en-US" sz="3200" b="1" i="1" smtClean="0">
                            <a:solidFill>
                              <a:srgbClr val="3E6E8B"/>
                            </a:solidFill>
                            <a:latin typeface="Cambria Math" panose="02040503050406030204" pitchFamily="18" charset="0"/>
                          </a:rPr>
                          <m:t>=</m:t>
                        </m:r>
                        <m:r>
                          <a:rPr lang="en-US" sz="3200" b="1" i="1" smtClean="0">
                            <a:solidFill>
                              <a:srgbClr val="3E6E8B"/>
                            </a:solidFill>
                            <a:latin typeface="Cambria Math" panose="02040503050406030204" pitchFamily="18" charset="0"/>
                          </a:rPr>
                          <m:t>𝟏</m:t>
                        </m:r>
                      </m:oMath>
                    </m:oMathPara>
                  </a14:m>
                  <a:endParaRPr lang="en-US" sz="3200" dirty="0"/>
                </a:p>
              </p:txBody>
            </p:sp>
          </mc:Choice>
          <mc:Fallback xmlns="">
            <p:sp>
              <p:nvSpPr>
                <p:cNvPr id="40" name="TextBox 39">
                  <a:extLst>
                    <a:ext uri="{FF2B5EF4-FFF2-40B4-BE49-F238E27FC236}">
                      <a16:creationId xmlns:a16="http://schemas.microsoft.com/office/drawing/2014/main" id="{E28F5703-BADA-71DE-4F3B-424AED737227}"/>
                    </a:ext>
                  </a:extLst>
                </p:cNvPr>
                <p:cNvSpPr txBox="1">
                  <a:spLocks noRot="1" noChangeAspect="1" noMove="1" noResize="1" noEditPoints="1" noAdjustHandles="1" noChangeArrowheads="1" noChangeShapeType="1" noTextEdit="1"/>
                </p:cNvSpPr>
                <p:nvPr/>
              </p:nvSpPr>
              <p:spPr>
                <a:xfrm>
                  <a:off x="4449212" y="2968879"/>
                  <a:ext cx="1303370"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7D25BF7-4328-61D3-6F26-45BF88C68D64}"/>
                    </a:ext>
                  </a:extLst>
                </p:cNvPr>
                <p:cNvSpPr txBox="1"/>
                <p:nvPr/>
              </p:nvSpPr>
              <p:spPr>
                <a:xfrm>
                  <a:off x="7363862" y="2554541"/>
                  <a:ext cx="13033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3E6E8B"/>
                            </a:solidFill>
                            <a:latin typeface="Cambria Math" panose="02040503050406030204" pitchFamily="18" charset="0"/>
                          </a:rPr>
                          <m:t>𝒕</m:t>
                        </m:r>
                        <m:r>
                          <a:rPr lang="en-US" sz="3200" b="1" i="1" smtClean="0">
                            <a:solidFill>
                              <a:srgbClr val="3E6E8B"/>
                            </a:solidFill>
                            <a:latin typeface="Cambria Math" panose="02040503050406030204" pitchFamily="18" charset="0"/>
                          </a:rPr>
                          <m:t>=</m:t>
                        </m:r>
                        <m:r>
                          <a:rPr lang="en-US" sz="3200" b="1" i="1" smtClean="0">
                            <a:solidFill>
                              <a:srgbClr val="3E6E8B"/>
                            </a:solidFill>
                            <a:latin typeface="Cambria Math" panose="02040503050406030204" pitchFamily="18" charset="0"/>
                          </a:rPr>
                          <m:t>𝟑</m:t>
                        </m:r>
                      </m:oMath>
                    </m:oMathPara>
                  </a14:m>
                  <a:endParaRPr lang="en-US" sz="3200" dirty="0"/>
                </a:p>
              </p:txBody>
            </p:sp>
          </mc:Choice>
          <mc:Fallback xmlns="">
            <p:sp>
              <p:nvSpPr>
                <p:cNvPr id="41" name="TextBox 40">
                  <a:extLst>
                    <a:ext uri="{FF2B5EF4-FFF2-40B4-BE49-F238E27FC236}">
                      <a16:creationId xmlns:a16="http://schemas.microsoft.com/office/drawing/2014/main" id="{37D25BF7-4328-61D3-6F26-45BF88C68D64}"/>
                    </a:ext>
                  </a:extLst>
                </p:cNvPr>
                <p:cNvSpPr txBox="1">
                  <a:spLocks noRot="1" noChangeAspect="1" noMove="1" noResize="1" noEditPoints="1" noAdjustHandles="1" noChangeArrowheads="1" noChangeShapeType="1" noTextEdit="1"/>
                </p:cNvSpPr>
                <p:nvPr/>
              </p:nvSpPr>
              <p:spPr>
                <a:xfrm>
                  <a:off x="7363862" y="2554541"/>
                  <a:ext cx="1303370"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0A2E621-8012-D40D-1E39-748C76D1117A}"/>
                    </a:ext>
                  </a:extLst>
                </p:cNvPr>
                <p:cNvSpPr txBox="1"/>
                <p:nvPr/>
              </p:nvSpPr>
              <p:spPr>
                <a:xfrm>
                  <a:off x="6177999" y="4040441"/>
                  <a:ext cx="1303370"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solidFill>
                              <a:srgbClr val="3E6E8B"/>
                            </a:solidFill>
                            <a:latin typeface="Cambria Math" panose="02040503050406030204" pitchFamily="18" charset="0"/>
                          </a:rPr>
                          <m:t>𝒕</m:t>
                        </m:r>
                        <m:r>
                          <a:rPr lang="en-US" sz="3200" b="1" i="1" smtClean="0">
                            <a:solidFill>
                              <a:srgbClr val="3E6E8B"/>
                            </a:solidFill>
                            <a:latin typeface="Cambria Math" panose="02040503050406030204" pitchFamily="18" charset="0"/>
                          </a:rPr>
                          <m:t>=</m:t>
                        </m:r>
                        <m:r>
                          <a:rPr lang="en-US" sz="3200" b="1" i="1" smtClean="0">
                            <a:solidFill>
                              <a:srgbClr val="3E6E8B"/>
                            </a:solidFill>
                            <a:latin typeface="Cambria Math" panose="02040503050406030204" pitchFamily="18" charset="0"/>
                          </a:rPr>
                          <m:t>𝟐</m:t>
                        </m:r>
                      </m:oMath>
                    </m:oMathPara>
                  </a14:m>
                  <a:endParaRPr lang="en-US" sz="3200" dirty="0"/>
                </a:p>
              </p:txBody>
            </p:sp>
          </mc:Choice>
          <mc:Fallback xmlns="">
            <p:sp>
              <p:nvSpPr>
                <p:cNvPr id="42" name="TextBox 41">
                  <a:extLst>
                    <a:ext uri="{FF2B5EF4-FFF2-40B4-BE49-F238E27FC236}">
                      <a16:creationId xmlns:a16="http://schemas.microsoft.com/office/drawing/2014/main" id="{B0A2E621-8012-D40D-1E39-748C76D1117A}"/>
                    </a:ext>
                  </a:extLst>
                </p:cNvPr>
                <p:cNvSpPr txBox="1">
                  <a:spLocks noRot="1" noChangeAspect="1" noMove="1" noResize="1" noEditPoints="1" noAdjustHandles="1" noChangeArrowheads="1" noChangeShapeType="1" noTextEdit="1"/>
                </p:cNvSpPr>
                <p:nvPr/>
              </p:nvSpPr>
              <p:spPr>
                <a:xfrm>
                  <a:off x="6177999" y="4040441"/>
                  <a:ext cx="1303370" cy="584775"/>
                </a:xfrm>
                <a:prstGeom prst="rect">
                  <a:avLst/>
                </a:prstGeom>
                <a:blipFill>
                  <a:blip r:embed="rId6"/>
                  <a:stretch>
                    <a:fillRect/>
                  </a:stretch>
                </a:blipFill>
              </p:spPr>
              <p:txBody>
                <a:bodyPr/>
                <a:lstStyle/>
                <a:p>
                  <a:r>
                    <a:rPr lang="en-US">
                      <a:noFill/>
                    </a:rPr>
                    <a:t> </a:t>
                  </a:r>
                </a:p>
              </p:txBody>
            </p:sp>
          </mc:Fallback>
        </mc:AlternateContent>
      </p:grpSp>
      <p:sp>
        <p:nvSpPr>
          <p:cNvPr id="45" name="Rounded Rectangle 44">
            <a:extLst>
              <a:ext uri="{FF2B5EF4-FFF2-40B4-BE49-F238E27FC236}">
                <a16:creationId xmlns:a16="http://schemas.microsoft.com/office/drawing/2014/main" id="{B78B9063-9278-775A-A8BE-C3F3625EE3CB}"/>
              </a:ext>
            </a:extLst>
          </p:cNvPr>
          <p:cNvSpPr/>
          <p:nvPr/>
        </p:nvSpPr>
        <p:spPr bwMode="auto">
          <a:xfrm>
            <a:off x="8588457" y="3556057"/>
            <a:ext cx="1202557" cy="1001010"/>
          </a:xfrm>
          <a:prstGeom prst="roundRect">
            <a:avLst/>
          </a:prstGeom>
          <a:noFill/>
          <a:ln w="50800" cap="flat" cmpd="sng" algn="ctr">
            <a:solidFill>
              <a:schemeClr val="tx1">
                <a:lumMod val="75000"/>
              </a:schemeClr>
            </a:solidFill>
            <a:prstDash val="sysDot"/>
            <a:round/>
            <a:headEnd type="none" w="med" len="med"/>
            <a:tailEnd type="none" w="med" len="med"/>
          </a:ln>
          <a:effectLst/>
        </p:spPr>
        <p:txBody>
          <a:bodyPr vert="horz" wrap="square" lIns="91440" tIns="0" rIns="91440" bIns="7200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46" name="Title 1">
            <a:extLst>
              <a:ext uri="{FF2B5EF4-FFF2-40B4-BE49-F238E27FC236}">
                <a16:creationId xmlns:a16="http://schemas.microsoft.com/office/drawing/2014/main" id="{4AFF18C2-BCA8-0B99-5A56-202B626867E8}"/>
              </a:ext>
            </a:extLst>
          </p:cNvPr>
          <p:cNvSpPr txBox="1">
            <a:spLocks/>
          </p:cNvSpPr>
          <p:nvPr/>
        </p:nvSpPr>
        <p:spPr bwMode="auto">
          <a:xfrm>
            <a:off x="9981903" y="3664399"/>
            <a:ext cx="1855965"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2800" b="0" i="1" kern="0" dirty="0">
                <a:solidFill>
                  <a:srgbClr val="BFBFBF"/>
                </a:solidFill>
                <a:latin typeface="Franklin Gothic Medium" panose="020B0603020102020204" pitchFamily="34" charset="0"/>
                <a:ea typeface="Routed Gothic" panose="02000503000000000000" pitchFamily="2" charset="0"/>
                <a:cs typeface="WHITNEYPRO-MEDIUM" pitchFamily="2" charset="0"/>
              </a:rPr>
              <a:t>Not seen by node 0</a:t>
            </a:r>
          </a:p>
        </p:txBody>
      </p:sp>
    </p:spTree>
    <p:extLst>
      <p:ext uri="{BB962C8B-B14F-4D97-AF65-F5344CB8AC3E}">
        <p14:creationId xmlns:p14="http://schemas.microsoft.com/office/powerpoint/2010/main" val="499923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The over smoothing problem</a:t>
            </a:r>
          </a:p>
        </p:txBody>
      </p:sp>
      <p:sp>
        <p:nvSpPr>
          <p:cNvPr id="3" name="Title 1">
            <a:extLst>
              <a:ext uri="{FF2B5EF4-FFF2-40B4-BE49-F238E27FC236}">
                <a16:creationId xmlns:a16="http://schemas.microsoft.com/office/drawing/2014/main" id="{6728E078-0017-B4B4-FDFF-F19CC22CBC19}"/>
              </a:ext>
            </a:extLst>
          </p:cNvPr>
          <p:cNvSpPr txBox="1">
            <a:spLocks/>
          </p:cNvSpPr>
          <p:nvPr/>
        </p:nvSpPr>
        <p:spPr bwMode="auto">
          <a:xfrm>
            <a:off x="730876" y="1223536"/>
            <a:ext cx="10730249"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However, too many convolutions causes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over smoothing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all node embeddings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converge to the same value</a:t>
            </a:r>
          </a:p>
        </p:txBody>
      </p:sp>
      <p:grpSp>
        <p:nvGrpSpPr>
          <p:cNvPr id="127" name="Group 126">
            <a:extLst>
              <a:ext uri="{FF2B5EF4-FFF2-40B4-BE49-F238E27FC236}">
                <a16:creationId xmlns:a16="http://schemas.microsoft.com/office/drawing/2014/main" id="{6343767C-5848-5ADF-962D-0BAD86B6FEEC}"/>
              </a:ext>
            </a:extLst>
          </p:cNvPr>
          <p:cNvGrpSpPr/>
          <p:nvPr/>
        </p:nvGrpSpPr>
        <p:grpSpPr>
          <a:xfrm>
            <a:off x="670502" y="2757307"/>
            <a:ext cx="1950837" cy="3534504"/>
            <a:chOff x="920804" y="2690251"/>
            <a:chExt cx="1950837" cy="3534504"/>
          </a:xfrm>
        </p:grpSpPr>
        <p:grpSp>
          <p:nvGrpSpPr>
            <p:cNvPr id="128" name="Group 127">
              <a:extLst>
                <a:ext uri="{FF2B5EF4-FFF2-40B4-BE49-F238E27FC236}">
                  <a16:creationId xmlns:a16="http://schemas.microsoft.com/office/drawing/2014/main" id="{8E60502A-8189-1A57-9508-92FEF792CC96}"/>
                </a:ext>
              </a:extLst>
            </p:cNvPr>
            <p:cNvGrpSpPr/>
            <p:nvPr/>
          </p:nvGrpSpPr>
          <p:grpSpPr>
            <a:xfrm>
              <a:off x="920804" y="2690251"/>
              <a:ext cx="1950837" cy="2599797"/>
              <a:chOff x="920804" y="2690251"/>
              <a:chExt cx="1950837" cy="2599797"/>
            </a:xfrm>
          </p:grpSpPr>
          <p:cxnSp>
            <p:nvCxnSpPr>
              <p:cNvPr id="130" name="Straight Connector 129">
                <a:extLst>
                  <a:ext uri="{FF2B5EF4-FFF2-40B4-BE49-F238E27FC236}">
                    <a16:creationId xmlns:a16="http://schemas.microsoft.com/office/drawing/2014/main" id="{AF99BF60-7408-82FD-F531-C09EC89BF5B8}"/>
                  </a:ext>
                </a:extLst>
              </p:cNvPr>
              <p:cNvCxnSpPr>
                <a:cxnSpLocks/>
              </p:cNvCxnSpPr>
              <p:nvPr/>
            </p:nvCxnSpPr>
            <p:spPr bwMode="auto">
              <a:xfrm flipH="1" flipV="1">
                <a:off x="1141495" y="4243948"/>
                <a:ext cx="577931" cy="799242"/>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31" name="Straight Connector 130">
                <a:extLst>
                  <a:ext uri="{FF2B5EF4-FFF2-40B4-BE49-F238E27FC236}">
                    <a16:creationId xmlns:a16="http://schemas.microsoft.com/office/drawing/2014/main" id="{DC149C0C-62CB-511D-3C62-1208463E5F22}"/>
                  </a:ext>
                </a:extLst>
              </p:cNvPr>
              <p:cNvCxnSpPr>
                <a:cxnSpLocks/>
              </p:cNvCxnSpPr>
              <p:nvPr/>
            </p:nvCxnSpPr>
            <p:spPr bwMode="auto">
              <a:xfrm>
                <a:off x="1215877" y="3199499"/>
                <a:ext cx="867699" cy="506087"/>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D98BEB56-2B1D-E58D-0B2C-30D7304DCBB4}"/>
                  </a:ext>
                </a:extLst>
              </p:cNvPr>
              <p:cNvCxnSpPr>
                <a:cxnSpLocks/>
              </p:cNvCxnSpPr>
              <p:nvPr/>
            </p:nvCxnSpPr>
            <p:spPr bwMode="auto">
              <a:xfrm flipH="1">
                <a:off x="2073046" y="2919193"/>
                <a:ext cx="550601" cy="780933"/>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4C804E26-BF5F-0B5D-C962-2FE23D0BCDDA}"/>
                  </a:ext>
                </a:extLst>
              </p:cNvPr>
              <p:cNvCxnSpPr>
                <a:cxnSpLocks/>
              </p:cNvCxnSpPr>
              <p:nvPr/>
            </p:nvCxnSpPr>
            <p:spPr bwMode="auto">
              <a:xfrm flipH="1">
                <a:off x="1204450" y="2940777"/>
                <a:ext cx="1435100" cy="263525"/>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3574855D-A4E0-B9D5-53D5-0EB23734F8B5}"/>
                  </a:ext>
                </a:extLst>
              </p:cNvPr>
              <p:cNvCxnSpPr>
                <a:cxnSpLocks/>
              </p:cNvCxnSpPr>
              <p:nvPr/>
            </p:nvCxnSpPr>
            <p:spPr bwMode="auto">
              <a:xfrm flipV="1">
                <a:off x="1168797" y="3220177"/>
                <a:ext cx="19778" cy="1023771"/>
              </a:xfrm>
              <a:prstGeom prst="line">
                <a:avLst/>
              </a:prstGeom>
              <a:solidFill>
                <a:srgbClr val="BBE0E3"/>
              </a:solidFill>
              <a:ln w="76200" cap="flat" cmpd="sng" algn="ctr">
                <a:solidFill>
                  <a:srgbClr val="A6A6A6"/>
                </a:solidFill>
                <a:prstDash val="solid"/>
                <a:round/>
                <a:headEnd type="none" w="med" len="med"/>
                <a:tailEnd type="none" w="med" len="med"/>
              </a:ln>
              <a:effectLst/>
            </p:spPr>
          </p:cxnSp>
          <p:sp>
            <p:nvSpPr>
              <p:cNvPr id="135" name="Oval 134">
                <a:extLst>
                  <a:ext uri="{FF2B5EF4-FFF2-40B4-BE49-F238E27FC236}">
                    <a16:creationId xmlns:a16="http://schemas.microsoft.com/office/drawing/2014/main" id="{77D2860C-2410-86D0-1833-ACB97CDB0393}"/>
                  </a:ext>
                </a:extLst>
              </p:cNvPr>
              <p:cNvSpPr/>
              <p:nvPr/>
            </p:nvSpPr>
            <p:spPr bwMode="auto">
              <a:xfrm>
                <a:off x="967884" y="2951506"/>
                <a:ext cx="495986" cy="493200"/>
              </a:xfrm>
              <a:prstGeom prst="ellipse">
                <a:avLst/>
              </a:prstGeom>
              <a:solidFill>
                <a:srgbClr val="FF0000"/>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36" name="Oval 135">
                <a:extLst>
                  <a:ext uri="{FF2B5EF4-FFF2-40B4-BE49-F238E27FC236}">
                    <a16:creationId xmlns:a16="http://schemas.microsoft.com/office/drawing/2014/main" id="{100B7316-2193-08BD-8FB3-D13C3A80EBCA}"/>
                  </a:ext>
                </a:extLst>
              </p:cNvPr>
              <p:cNvSpPr/>
              <p:nvPr/>
            </p:nvSpPr>
            <p:spPr bwMode="auto">
              <a:xfrm>
                <a:off x="2375655" y="2690251"/>
                <a:ext cx="495986" cy="493200"/>
              </a:xfrm>
              <a:prstGeom prst="ellipse">
                <a:avLst/>
              </a:prstGeom>
              <a:solidFill>
                <a:srgbClr val="FFFF00"/>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37" name="Oval 136">
                <a:extLst>
                  <a:ext uri="{FF2B5EF4-FFF2-40B4-BE49-F238E27FC236}">
                    <a16:creationId xmlns:a16="http://schemas.microsoft.com/office/drawing/2014/main" id="{DE771CFB-F168-0665-390D-85DFAA024B5B}"/>
                  </a:ext>
                </a:extLst>
              </p:cNvPr>
              <p:cNvSpPr/>
              <p:nvPr/>
            </p:nvSpPr>
            <p:spPr bwMode="auto">
              <a:xfrm>
                <a:off x="920804" y="3997348"/>
                <a:ext cx="495986" cy="493200"/>
              </a:xfrm>
              <a:prstGeom prst="ellipse">
                <a:avLst/>
              </a:prstGeom>
              <a:solidFill>
                <a:srgbClr val="00B050"/>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38" name="Oval 137">
                <a:extLst>
                  <a:ext uri="{FF2B5EF4-FFF2-40B4-BE49-F238E27FC236}">
                    <a16:creationId xmlns:a16="http://schemas.microsoft.com/office/drawing/2014/main" id="{A12E3F67-90AB-7D4A-D2A0-0418F75B8816}"/>
                  </a:ext>
                </a:extLst>
              </p:cNvPr>
              <p:cNvSpPr/>
              <p:nvPr/>
            </p:nvSpPr>
            <p:spPr bwMode="auto">
              <a:xfrm>
                <a:off x="1825053" y="3429000"/>
                <a:ext cx="495986" cy="493200"/>
              </a:xfrm>
              <a:prstGeom prst="ellipse">
                <a:avLst/>
              </a:prstGeom>
              <a:solidFill>
                <a:srgbClr val="00B0F0"/>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39" name="Oval 138">
                <a:extLst>
                  <a:ext uri="{FF2B5EF4-FFF2-40B4-BE49-F238E27FC236}">
                    <a16:creationId xmlns:a16="http://schemas.microsoft.com/office/drawing/2014/main" id="{16EB0112-43D9-E94B-5F46-60754BABCF34}"/>
                  </a:ext>
                </a:extLst>
              </p:cNvPr>
              <p:cNvSpPr/>
              <p:nvPr/>
            </p:nvSpPr>
            <p:spPr bwMode="auto">
              <a:xfrm>
                <a:off x="1477320" y="4796848"/>
                <a:ext cx="495986" cy="493200"/>
              </a:xfrm>
              <a:prstGeom prst="ellipse">
                <a:avLst/>
              </a:prstGeom>
              <a:solidFill>
                <a:srgbClr val="FFC000"/>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gr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409E2E57-7AAA-7DAF-8452-91A8B65AB310}"/>
                    </a:ext>
                  </a:extLst>
                </p:cNvPr>
                <p:cNvSpPr txBox="1"/>
                <p:nvPr/>
              </p:nvSpPr>
              <p:spPr>
                <a:xfrm>
                  <a:off x="1244537" y="5639980"/>
                  <a:ext cx="1303370" cy="58477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𝒕</m:t>
                        </m:r>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m:t>
                        </m:r>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𝟎</m:t>
                        </m:r>
                      </m:oMath>
                    </m:oMathPara>
                  </a14:m>
                  <a:endParaRPr kumimoji="0" lang="en-US" sz="3200" b="0" i="0" u="none" strike="noStrike" kern="0" cap="none" spc="0" normalizeH="0" baseline="0" noProof="0" dirty="0">
                    <a:ln>
                      <a:noFill/>
                    </a:ln>
                    <a:solidFill>
                      <a:srgbClr val="FFFFFF"/>
                    </a:solidFill>
                    <a:effectLst/>
                    <a:uLnTx/>
                    <a:uFillTx/>
                  </a:endParaRPr>
                </a:p>
              </p:txBody>
            </p:sp>
          </mc:Choice>
          <mc:Fallback xmlns="">
            <p:sp>
              <p:nvSpPr>
                <p:cNvPr id="129" name="TextBox 128">
                  <a:extLst>
                    <a:ext uri="{FF2B5EF4-FFF2-40B4-BE49-F238E27FC236}">
                      <a16:creationId xmlns:a16="http://schemas.microsoft.com/office/drawing/2014/main" id="{409E2E57-7AAA-7DAF-8452-91A8B65AB310}"/>
                    </a:ext>
                  </a:extLst>
                </p:cNvPr>
                <p:cNvSpPr txBox="1">
                  <a:spLocks noRot="1" noChangeAspect="1" noMove="1" noResize="1" noEditPoints="1" noAdjustHandles="1" noChangeArrowheads="1" noChangeShapeType="1" noTextEdit="1"/>
                </p:cNvSpPr>
                <p:nvPr/>
              </p:nvSpPr>
              <p:spPr>
                <a:xfrm>
                  <a:off x="1244537" y="5639980"/>
                  <a:ext cx="1303370" cy="584775"/>
                </a:xfrm>
                <a:prstGeom prst="rect">
                  <a:avLst/>
                </a:prstGeom>
                <a:blipFill>
                  <a:blip r:embed="rId3"/>
                  <a:stretch>
                    <a:fillRect/>
                  </a:stretch>
                </a:blipFill>
              </p:spPr>
              <p:txBody>
                <a:bodyPr/>
                <a:lstStyle/>
                <a:p>
                  <a:r>
                    <a:rPr lang="en-US">
                      <a:noFill/>
                    </a:rPr>
                    <a:t> </a:t>
                  </a:r>
                </a:p>
              </p:txBody>
            </p:sp>
          </mc:Fallback>
        </mc:AlternateContent>
      </p:grpSp>
      <p:cxnSp>
        <p:nvCxnSpPr>
          <p:cNvPr id="140" name="Straight Connector 139">
            <a:extLst>
              <a:ext uri="{FF2B5EF4-FFF2-40B4-BE49-F238E27FC236}">
                <a16:creationId xmlns:a16="http://schemas.microsoft.com/office/drawing/2014/main" id="{AD5DCFDA-4388-9D47-0BA7-857BC24E624C}"/>
              </a:ext>
            </a:extLst>
          </p:cNvPr>
          <p:cNvCxnSpPr>
            <a:cxnSpLocks/>
          </p:cNvCxnSpPr>
          <p:nvPr/>
        </p:nvCxnSpPr>
        <p:spPr bwMode="auto">
          <a:xfrm flipH="1" flipV="1">
            <a:off x="3857913" y="4311004"/>
            <a:ext cx="577931" cy="799242"/>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41" name="Straight Connector 140">
            <a:extLst>
              <a:ext uri="{FF2B5EF4-FFF2-40B4-BE49-F238E27FC236}">
                <a16:creationId xmlns:a16="http://schemas.microsoft.com/office/drawing/2014/main" id="{C60B6AB8-ECA4-A5D7-06AB-21DBD4DEDF79}"/>
              </a:ext>
            </a:extLst>
          </p:cNvPr>
          <p:cNvCxnSpPr>
            <a:cxnSpLocks/>
          </p:cNvCxnSpPr>
          <p:nvPr/>
        </p:nvCxnSpPr>
        <p:spPr bwMode="auto">
          <a:xfrm>
            <a:off x="3932295" y="3266555"/>
            <a:ext cx="867699" cy="506087"/>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42" name="Straight Connector 141">
            <a:extLst>
              <a:ext uri="{FF2B5EF4-FFF2-40B4-BE49-F238E27FC236}">
                <a16:creationId xmlns:a16="http://schemas.microsoft.com/office/drawing/2014/main" id="{0C47D300-6322-4F2D-7E1A-F52EA246F5AA}"/>
              </a:ext>
            </a:extLst>
          </p:cNvPr>
          <p:cNvCxnSpPr>
            <a:cxnSpLocks/>
          </p:cNvCxnSpPr>
          <p:nvPr/>
        </p:nvCxnSpPr>
        <p:spPr bwMode="auto">
          <a:xfrm flipH="1">
            <a:off x="4789464" y="2986249"/>
            <a:ext cx="550601" cy="780933"/>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43" name="Straight Connector 142">
            <a:extLst>
              <a:ext uri="{FF2B5EF4-FFF2-40B4-BE49-F238E27FC236}">
                <a16:creationId xmlns:a16="http://schemas.microsoft.com/office/drawing/2014/main" id="{916CFCD1-596C-03BB-EE8B-C8B7D081AB12}"/>
              </a:ext>
            </a:extLst>
          </p:cNvPr>
          <p:cNvCxnSpPr>
            <a:cxnSpLocks/>
          </p:cNvCxnSpPr>
          <p:nvPr/>
        </p:nvCxnSpPr>
        <p:spPr bwMode="auto">
          <a:xfrm flipH="1">
            <a:off x="3920868" y="3007833"/>
            <a:ext cx="1435100" cy="263525"/>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2EA79BE7-0E59-4DA9-DB2C-815A30FFA78E}"/>
              </a:ext>
            </a:extLst>
          </p:cNvPr>
          <p:cNvCxnSpPr>
            <a:cxnSpLocks/>
          </p:cNvCxnSpPr>
          <p:nvPr/>
        </p:nvCxnSpPr>
        <p:spPr bwMode="auto">
          <a:xfrm flipV="1">
            <a:off x="3885215" y="3287233"/>
            <a:ext cx="19778" cy="1023771"/>
          </a:xfrm>
          <a:prstGeom prst="line">
            <a:avLst/>
          </a:prstGeom>
          <a:solidFill>
            <a:srgbClr val="BBE0E3"/>
          </a:solidFill>
          <a:ln w="76200" cap="flat" cmpd="sng" algn="ctr">
            <a:solidFill>
              <a:srgbClr val="A6A6A6"/>
            </a:solidFill>
            <a:prstDash val="solid"/>
            <a:round/>
            <a:headEnd type="none" w="med" len="med"/>
            <a:tailEnd type="none" w="med" len="med"/>
          </a:ln>
          <a:effectLst/>
        </p:spPr>
      </p:cxnSp>
      <p:sp>
        <p:nvSpPr>
          <p:cNvPr id="145" name="Oval 144">
            <a:extLst>
              <a:ext uri="{FF2B5EF4-FFF2-40B4-BE49-F238E27FC236}">
                <a16:creationId xmlns:a16="http://schemas.microsoft.com/office/drawing/2014/main" id="{F77D2658-7A77-1CEA-B41D-C0698FAA26AB}"/>
              </a:ext>
            </a:extLst>
          </p:cNvPr>
          <p:cNvSpPr/>
          <p:nvPr/>
        </p:nvSpPr>
        <p:spPr bwMode="auto">
          <a:xfrm>
            <a:off x="3684302" y="3018562"/>
            <a:ext cx="495986" cy="493200"/>
          </a:xfrm>
          <a:prstGeom prst="ellipse">
            <a:avLst/>
          </a:prstGeom>
          <a:solidFill>
            <a:srgbClr val="BE6C3C"/>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46" name="Oval 145">
            <a:extLst>
              <a:ext uri="{FF2B5EF4-FFF2-40B4-BE49-F238E27FC236}">
                <a16:creationId xmlns:a16="http://schemas.microsoft.com/office/drawing/2014/main" id="{0A58BA53-9DBE-345B-B8DA-5A4A8CD4A171}"/>
              </a:ext>
            </a:extLst>
          </p:cNvPr>
          <p:cNvSpPr/>
          <p:nvPr/>
        </p:nvSpPr>
        <p:spPr bwMode="auto">
          <a:xfrm>
            <a:off x="5092073" y="2757307"/>
            <a:ext cx="495986" cy="493200"/>
          </a:xfrm>
          <a:prstGeom prst="ellipse">
            <a:avLst/>
          </a:prstGeom>
          <a:solidFill>
            <a:srgbClr val="BFAD3C"/>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47" name="Oval 146">
            <a:extLst>
              <a:ext uri="{FF2B5EF4-FFF2-40B4-BE49-F238E27FC236}">
                <a16:creationId xmlns:a16="http://schemas.microsoft.com/office/drawing/2014/main" id="{6EB32BCC-03BB-F07F-5BB2-54C6EE95509A}"/>
              </a:ext>
            </a:extLst>
          </p:cNvPr>
          <p:cNvSpPr/>
          <p:nvPr/>
        </p:nvSpPr>
        <p:spPr bwMode="auto">
          <a:xfrm>
            <a:off x="3637222" y="4064404"/>
            <a:ext cx="495986" cy="493200"/>
          </a:xfrm>
          <a:prstGeom prst="ellipse">
            <a:avLst/>
          </a:prstGeom>
          <a:solidFill>
            <a:srgbClr val="818828"/>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48" name="Oval 147">
            <a:extLst>
              <a:ext uri="{FF2B5EF4-FFF2-40B4-BE49-F238E27FC236}">
                <a16:creationId xmlns:a16="http://schemas.microsoft.com/office/drawing/2014/main" id="{B7289006-E0DA-CF74-B81C-53FA6A372F58}"/>
              </a:ext>
            </a:extLst>
          </p:cNvPr>
          <p:cNvSpPr/>
          <p:nvPr/>
        </p:nvSpPr>
        <p:spPr bwMode="auto">
          <a:xfrm>
            <a:off x="4541471" y="3496056"/>
            <a:ext cx="495986" cy="493200"/>
          </a:xfrm>
          <a:prstGeom prst="ellipse">
            <a:avLst/>
          </a:prstGeom>
          <a:solidFill>
            <a:srgbClr val="7F9878"/>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49" name="Oval 148">
            <a:extLst>
              <a:ext uri="{FF2B5EF4-FFF2-40B4-BE49-F238E27FC236}">
                <a16:creationId xmlns:a16="http://schemas.microsoft.com/office/drawing/2014/main" id="{E7FE0F14-2B8C-AEB0-8248-AAD35D48F895}"/>
              </a:ext>
            </a:extLst>
          </p:cNvPr>
          <p:cNvSpPr/>
          <p:nvPr/>
        </p:nvSpPr>
        <p:spPr bwMode="auto">
          <a:xfrm>
            <a:off x="4193738" y="4863904"/>
            <a:ext cx="495986" cy="493200"/>
          </a:xfrm>
          <a:prstGeom prst="ellipse">
            <a:avLst/>
          </a:prstGeom>
          <a:solidFill>
            <a:srgbClr val="ABBB1B"/>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CC85A350-EFA1-3E83-89BF-70212EF594CD}"/>
                  </a:ext>
                </a:extLst>
              </p:cNvPr>
              <p:cNvSpPr txBox="1"/>
              <p:nvPr/>
            </p:nvSpPr>
            <p:spPr>
              <a:xfrm>
                <a:off x="3960955" y="5707036"/>
                <a:ext cx="1303370" cy="58477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𝒕</m:t>
                      </m:r>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m:t>
                      </m:r>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𝟏</m:t>
                      </m:r>
                    </m:oMath>
                  </m:oMathPara>
                </a14:m>
                <a:endParaRPr kumimoji="0" lang="en-US" sz="3200" b="0" i="0" u="none" strike="noStrike" kern="0" cap="none" spc="0" normalizeH="0" baseline="0" noProof="0" dirty="0">
                  <a:ln>
                    <a:noFill/>
                  </a:ln>
                  <a:solidFill>
                    <a:srgbClr val="FFFFFF"/>
                  </a:solidFill>
                  <a:effectLst/>
                  <a:uLnTx/>
                  <a:uFillTx/>
                </a:endParaRPr>
              </a:p>
            </p:txBody>
          </p:sp>
        </mc:Choice>
        <mc:Fallback xmlns="">
          <p:sp>
            <p:nvSpPr>
              <p:cNvPr id="150" name="TextBox 149">
                <a:extLst>
                  <a:ext uri="{FF2B5EF4-FFF2-40B4-BE49-F238E27FC236}">
                    <a16:creationId xmlns:a16="http://schemas.microsoft.com/office/drawing/2014/main" id="{CC85A350-EFA1-3E83-89BF-70212EF594CD}"/>
                  </a:ext>
                </a:extLst>
              </p:cNvPr>
              <p:cNvSpPr txBox="1">
                <a:spLocks noRot="1" noChangeAspect="1" noMove="1" noResize="1" noEditPoints="1" noAdjustHandles="1" noChangeArrowheads="1" noChangeShapeType="1" noTextEdit="1"/>
              </p:cNvSpPr>
              <p:nvPr/>
            </p:nvSpPr>
            <p:spPr>
              <a:xfrm>
                <a:off x="3960955" y="5707036"/>
                <a:ext cx="1303370" cy="584775"/>
              </a:xfrm>
              <a:prstGeom prst="rect">
                <a:avLst/>
              </a:prstGeom>
              <a:blipFill>
                <a:blip r:embed="rId4"/>
                <a:stretch>
                  <a:fillRect/>
                </a:stretch>
              </a:blipFill>
            </p:spPr>
            <p:txBody>
              <a:bodyPr/>
              <a:lstStyle/>
              <a:p>
                <a:r>
                  <a:rPr lang="en-US">
                    <a:noFill/>
                  </a:rPr>
                  <a:t> </a:t>
                </a:r>
              </a:p>
            </p:txBody>
          </p:sp>
        </mc:Fallback>
      </mc:AlternateContent>
      <p:cxnSp>
        <p:nvCxnSpPr>
          <p:cNvPr id="151" name="Straight Connector 150">
            <a:extLst>
              <a:ext uri="{FF2B5EF4-FFF2-40B4-BE49-F238E27FC236}">
                <a16:creationId xmlns:a16="http://schemas.microsoft.com/office/drawing/2014/main" id="{F881A43E-4C7C-058D-8E1C-7A5B5A4E01B9}"/>
              </a:ext>
            </a:extLst>
          </p:cNvPr>
          <p:cNvCxnSpPr>
            <a:cxnSpLocks/>
          </p:cNvCxnSpPr>
          <p:nvPr/>
        </p:nvCxnSpPr>
        <p:spPr bwMode="auto">
          <a:xfrm flipH="1" flipV="1">
            <a:off x="6824633" y="4311004"/>
            <a:ext cx="577931" cy="799242"/>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A6857319-79CC-7315-C1C4-E760742497A6}"/>
              </a:ext>
            </a:extLst>
          </p:cNvPr>
          <p:cNvCxnSpPr>
            <a:cxnSpLocks/>
          </p:cNvCxnSpPr>
          <p:nvPr/>
        </p:nvCxnSpPr>
        <p:spPr bwMode="auto">
          <a:xfrm>
            <a:off x="6899015" y="3266555"/>
            <a:ext cx="867699" cy="506087"/>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EAFFF41F-2224-B760-2C5E-13E3F571B469}"/>
              </a:ext>
            </a:extLst>
          </p:cNvPr>
          <p:cNvCxnSpPr>
            <a:cxnSpLocks/>
          </p:cNvCxnSpPr>
          <p:nvPr/>
        </p:nvCxnSpPr>
        <p:spPr bwMode="auto">
          <a:xfrm flipH="1">
            <a:off x="7756184" y="2986249"/>
            <a:ext cx="550601" cy="780933"/>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CDBD2A2B-91F5-A66F-B66C-2DEBA64823D5}"/>
              </a:ext>
            </a:extLst>
          </p:cNvPr>
          <p:cNvCxnSpPr>
            <a:cxnSpLocks/>
          </p:cNvCxnSpPr>
          <p:nvPr/>
        </p:nvCxnSpPr>
        <p:spPr bwMode="auto">
          <a:xfrm flipH="1">
            <a:off x="6887588" y="3007833"/>
            <a:ext cx="1435100" cy="263525"/>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FFFA8BF3-15FF-C228-1671-8741B709F443}"/>
              </a:ext>
            </a:extLst>
          </p:cNvPr>
          <p:cNvCxnSpPr>
            <a:cxnSpLocks/>
          </p:cNvCxnSpPr>
          <p:nvPr/>
        </p:nvCxnSpPr>
        <p:spPr bwMode="auto">
          <a:xfrm flipV="1">
            <a:off x="6851935" y="3287233"/>
            <a:ext cx="19778" cy="1023771"/>
          </a:xfrm>
          <a:prstGeom prst="line">
            <a:avLst/>
          </a:prstGeom>
          <a:solidFill>
            <a:srgbClr val="BBE0E3"/>
          </a:solidFill>
          <a:ln w="76200" cap="flat" cmpd="sng" algn="ctr">
            <a:solidFill>
              <a:srgbClr val="A6A6A6"/>
            </a:solidFill>
            <a:prstDash val="solid"/>
            <a:round/>
            <a:headEnd type="none" w="med" len="med"/>
            <a:tailEnd type="none" w="med" len="med"/>
          </a:ln>
          <a:effectLst/>
        </p:spPr>
      </p:cxnSp>
      <p:sp>
        <p:nvSpPr>
          <p:cNvPr id="156" name="Oval 155">
            <a:extLst>
              <a:ext uri="{FF2B5EF4-FFF2-40B4-BE49-F238E27FC236}">
                <a16:creationId xmlns:a16="http://schemas.microsoft.com/office/drawing/2014/main" id="{6E29FDB0-F42F-5D3D-890D-88EB0B0AA294}"/>
              </a:ext>
            </a:extLst>
          </p:cNvPr>
          <p:cNvSpPr/>
          <p:nvPr/>
        </p:nvSpPr>
        <p:spPr bwMode="auto">
          <a:xfrm>
            <a:off x="6651022" y="3018562"/>
            <a:ext cx="495986" cy="493200"/>
          </a:xfrm>
          <a:prstGeom prst="ellipse">
            <a:avLst/>
          </a:prstGeom>
          <a:solidFill>
            <a:srgbClr val="AF874B"/>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57" name="Oval 156">
            <a:extLst>
              <a:ext uri="{FF2B5EF4-FFF2-40B4-BE49-F238E27FC236}">
                <a16:creationId xmlns:a16="http://schemas.microsoft.com/office/drawing/2014/main" id="{8E8D7A8D-5A6C-4B0A-36EF-56D778839D4D}"/>
              </a:ext>
            </a:extLst>
          </p:cNvPr>
          <p:cNvSpPr/>
          <p:nvPr/>
        </p:nvSpPr>
        <p:spPr bwMode="auto">
          <a:xfrm>
            <a:off x="8058793" y="2757307"/>
            <a:ext cx="495986" cy="493200"/>
          </a:xfrm>
          <a:prstGeom prst="ellipse">
            <a:avLst/>
          </a:prstGeom>
          <a:solidFill>
            <a:srgbClr val="AF984B"/>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58" name="Oval 157">
            <a:extLst>
              <a:ext uri="{FF2B5EF4-FFF2-40B4-BE49-F238E27FC236}">
                <a16:creationId xmlns:a16="http://schemas.microsoft.com/office/drawing/2014/main" id="{AFB24AE5-CD97-A478-128A-1C83AB31D57A}"/>
              </a:ext>
            </a:extLst>
          </p:cNvPr>
          <p:cNvSpPr/>
          <p:nvPr/>
        </p:nvSpPr>
        <p:spPr bwMode="auto">
          <a:xfrm>
            <a:off x="6603942" y="4064404"/>
            <a:ext cx="495986" cy="493200"/>
          </a:xfrm>
          <a:prstGeom prst="ellipse">
            <a:avLst/>
          </a:prstGeom>
          <a:solidFill>
            <a:srgbClr val="9B8E2A"/>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59" name="Oval 158">
            <a:extLst>
              <a:ext uri="{FF2B5EF4-FFF2-40B4-BE49-F238E27FC236}">
                <a16:creationId xmlns:a16="http://schemas.microsoft.com/office/drawing/2014/main" id="{79F39D66-CD27-2094-C140-B2190EF019E5}"/>
              </a:ext>
            </a:extLst>
          </p:cNvPr>
          <p:cNvSpPr/>
          <p:nvPr/>
        </p:nvSpPr>
        <p:spPr bwMode="auto">
          <a:xfrm>
            <a:off x="7508191" y="3496056"/>
            <a:ext cx="495986" cy="493200"/>
          </a:xfrm>
          <a:prstGeom prst="ellipse">
            <a:avLst/>
          </a:prstGeom>
          <a:solidFill>
            <a:srgbClr val="9F925A"/>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60" name="Oval 159">
            <a:extLst>
              <a:ext uri="{FF2B5EF4-FFF2-40B4-BE49-F238E27FC236}">
                <a16:creationId xmlns:a16="http://schemas.microsoft.com/office/drawing/2014/main" id="{074026FE-5BB2-85A1-C0D1-E6961DD9FFAD}"/>
              </a:ext>
            </a:extLst>
          </p:cNvPr>
          <p:cNvSpPr/>
          <p:nvPr/>
        </p:nvSpPr>
        <p:spPr bwMode="auto">
          <a:xfrm>
            <a:off x="7160458" y="4863904"/>
            <a:ext cx="495986" cy="493200"/>
          </a:xfrm>
          <a:prstGeom prst="ellipse">
            <a:avLst/>
          </a:prstGeom>
          <a:solidFill>
            <a:srgbClr val="9CAA1F"/>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646D257A-B47E-FAB2-4EED-23E7DCA64E86}"/>
                  </a:ext>
                </a:extLst>
              </p:cNvPr>
              <p:cNvSpPr txBox="1"/>
              <p:nvPr/>
            </p:nvSpPr>
            <p:spPr>
              <a:xfrm>
                <a:off x="6927675" y="5707036"/>
                <a:ext cx="1303370" cy="58477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𝒕</m:t>
                      </m:r>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m:t>
                      </m:r>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𝟐</m:t>
                      </m:r>
                    </m:oMath>
                  </m:oMathPara>
                </a14:m>
                <a:endParaRPr kumimoji="0" lang="en-US" sz="3200" b="0" i="0" u="none" strike="noStrike" kern="0" cap="none" spc="0" normalizeH="0" baseline="0" noProof="0" dirty="0">
                  <a:ln>
                    <a:noFill/>
                  </a:ln>
                  <a:solidFill>
                    <a:srgbClr val="FFFFFF"/>
                  </a:solidFill>
                  <a:effectLst/>
                  <a:uLnTx/>
                  <a:uFillTx/>
                </a:endParaRPr>
              </a:p>
            </p:txBody>
          </p:sp>
        </mc:Choice>
        <mc:Fallback xmlns="">
          <p:sp>
            <p:nvSpPr>
              <p:cNvPr id="161" name="TextBox 160">
                <a:extLst>
                  <a:ext uri="{FF2B5EF4-FFF2-40B4-BE49-F238E27FC236}">
                    <a16:creationId xmlns:a16="http://schemas.microsoft.com/office/drawing/2014/main" id="{646D257A-B47E-FAB2-4EED-23E7DCA64E86}"/>
                  </a:ext>
                </a:extLst>
              </p:cNvPr>
              <p:cNvSpPr txBox="1">
                <a:spLocks noRot="1" noChangeAspect="1" noMove="1" noResize="1" noEditPoints="1" noAdjustHandles="1" noChangeArrowheads="1" noChangeShapeType="1" noTextEdit="1"/>
              </p:cNvSpPr>
              <p:nvPr/>
            </p:nvSpPr>
            <p:spPr>
              <a:xfrm>
                <a:off x="6927675" y="5707036"/>
                <a:ext cx="1303370" cy="584775"/>
              </a:xfrm>
              <a:prstGeom prst="rect">
                <a:avLst/>
              </a:prstGeom>
              <a:blipFill>
                <a:blip r:embed="rId5"/>
                <a:stretch>
                  <a:fillRect/>
                </a:stretch>
              </a:blipFill>
            </p:spPr>
            <p:txBody>
              <a:bodyPr/>
              <a:lstStyle/>
              <a:p>
                <a:r>
                  <a:rPr lang="en-US">
                    <a:noFill/>
                  </a:rPr>
                  <a:t> </a:t>
                </a:r>
              </a:p>
            </p:txBody>
          </p:sp>
        </mc:Fallback>
      </mc:AlternateContent>
      <p:cxnSp>
        <p:nvCxnSpPr>
          <p:cNvPr id="162" name="Straight Connector 161">
            <a:extLst>
              <a:ext uri="{FF2B5EF4-FFF2-40B4-BE49-F238E27FC236}">
                <a16:creationId xmlns:a16="http://schemas.microsoft.com/office/drawing/2014/main" id="{C0A44215-E232-8123-CC4F-6550EF06F263}"/>
              </a:ext>
            </a:extLst>
          </p:cNvPr>
          <p:cNvCxnSpPr>
            <a:cxnSpLocks/>
          </p:cNvCxnSpPr>
          <p:nvPr/>
        </p:nvCxnSpPr>
        <p:spPr bwMode="auto">
          <a:xfrm flipH="1" flipV="1">
            <a:off x="9791353" y="4311004"/>
            <a:ext cx="577931" cy="799242"/>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63" name="Straight Connector 162">
            <a:extLst>
              <a:ext uri="{FF2B5EF4-FFF2-40B4-BE49-F238E27FC236}">
                <a16:creationId xmlns:a16="http://schemas.microsoft.com/office/drawing/2014/main" id="{6A2D7E70-9065-128D-228B-F934E56E8EE1}"/>
              </a:ext>
            </a:extLst>
          </p:cNvPr>
          <p:cNvCxnSpPr>
            <a:cxnSpLocks/>
          </p:cNvCxnSpPr>
          <p:nvPr/>
        </p:nvCxnSpPr>
        <p:spPr bwMode="auto">
          <a:xfrm>
            <a:off x="9865735" y="3266555"/>
            <a:ext cx="867699" cy="506087"/>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64" name="Straight Connector 163">
            <a:extLst>
              <a:ext uri="{FF2B5EF4-FFF2-40B4-BE49-F238E27FC236}">
                <a16:creationId xmlns:a16="http://schemas.microsoft.com/office/drawing/2014/main" id="{F154B7B6-F91D-4526-4B1C-279FD4CF0545}"/>
              </a:ext>
            </a:extLst>
          </p:cNvPr>
          <p:cNvCxnSpPr>
            <a:cxnSpLocks/>
          </p:cNvCxnSpPr>
          <p:nvPr/>
        </p:nvCxnSpPr>
        <p:spPr bwMode="auto">
          <a:xfrm flipH="1">
            <a:off x="10722904" y="2986249"/>
            <a:ext cx="550601" cy="780933"/>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65" name="Straight Connector 164">
            <a:extLst>
              <a:ext uri="{FF2B5EF4-FFF2-40B4-BE49-F238E27FC236}">
                <a16:creationId xmlns:a16="http://schemas.microsoft.com/office/drawing/2014/main" id="{1F2B596D-7117-2FF9-5C89-1BC929013BFF}"/>
              </a:ext>
            </a:extLst>
          </p:cNvPr>
          <p:cNvCxnSpPr>
            <a:cxnSpLocks/>
          </p:cNvCxnSpPr>
          <p:nvPr/>
        </p:nvCxnSpPr>
        <p:spPr bwMode="auto">
          <a:xfrm flipH="1">
            <a:off x="9854308" y="3007833"/>
            <a:ext cx="1435100" cy="263525"/>
          </a:xfrm>
          <a:prstGeom prst="line">
            <a:avLst/>
          </a:prstGeom>
          <a:solidFill>
            <a:srgbClr val="BBE0E3"/>
          </a:solidFill>
          <a:ln w="76200" cap="flat" cmpd="sng" algn="ctr">
            <a:solidFill>
              <a:srgbClr val="A6A6A6"/>
            </a:solidFill>
            <a:prstDash val="solid"/>
            <a:round/>
            <a:headEnd type="none" w="med" len="med"/>
            <a:tailEnd type="none" w="med" len="med"/>
          </a:ln>
          <a:effectLst/>
        </p:spPr>
      </p:cxnSp>
      <p:cxnSp>
        <p:nvCxnSpPr>
          <p:cNvPr id="166" name="Straight Connector 165">
            <a:extLst>
              <a:ext uri="{FF2B5EF4-FFF2-40B4-BE49-F238E27FC236}">
                <a16:creationId xmlns:a16="http://schemas.microsoft.com/office/drawing/2014/main" id="{C8C8696D-142C-DE67-65F5-5403A0626C3B}"/>
              </a:ext>
            </a:extLst>
          </p:cNvPr>
          <p:cNvCxnSpPr>
            <a:cxnSpLocks/>
          </p:cNvCxnSpPr>
          <p:nvPr/>
        </p:nvCxnSpPr>
        <p:spPr bwMode="auto">
          <a:xfrm flipV="1">
            <a:off x="9818655" y="3287233"/>
            <a:ext cx="19778" cy="1023771"/>
          </a:xfrm>
          <a:prstGeom prst="line">
            <a:avLst/>
          </a:prstGeom>
          <a:solidFill>
            <a:srgbClr val="BBE0E3"/>
          </a:solidFill>
          <a:ln w="76200" cap="flat" cmpd="sng" algn="ctr">
            <a:solidFill>
              <a:srgbClr val="A6A6A6"/>
            </a:solidFill>
            <a:prstDash val="solid"/>
            <a:round/>
            <a:headEnd type="none" w="med" len="med"/>
            <a:tailEnd type="none" w="med" len="med"/>
          </a:ln>
          <a:effectLst/>
        </p:spPr>
      </p:cxnSp>
      <p:sp>
        <p:nvSpPr>
          <p:cNvPr id="167" name="Oval 166">
            <a:extLst>
              <a:ext uri="{FF2B5EF4-FFF2-40B4-BE49-F238E27FC236}">
                <a16:creationId xmlns:a16="http://schemas.microsoft.com/office/drawing/2014/main" id="{8A069C83-D7E7-D090-B208-52910B89126E}"/>
              </a:ext>
            </a:extLst>
          </p:cNvPr>
          <p:cNvSpPr/>
          <p:nvPr/>
        </p:nvSpPr>
        <p:spPr bwMode="auto">
          <a:xfrm>
            <a:off x="9617742" y="3018562"/>
            <a:ext cx="495986" cy="493200"/>
          </a:xfrm>
          <a:prstGeom prst="ellipse">
            <a:avLst/>
          </a:prstGeom>
          <a:solidFill>
            <a:srgbClr val="AB8E4F"/>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68" name="Oval 167">
            <a:extLst>
              <a:ext uri="{FF2B5EF4-FFF2-40B4-BE49-F238E27FC236}">
                <a16:creationId xmlns:a16="http://schemas.microsoft.com/office/drawing/2014/main" id="{E50AEBBF-8518-9F0B-3728-CC819A9D238B}"/>
              </a:ext>
            </a:extLst>
          </p:cNvPr>
          <p:cNvSpPr/>
          <p:nvPr/>
        </p:nvSpPr>
        <p:spPr bwMode="auto">
          <a:xfrm>
            <a:off x="11025513" y="2757307"/>
            <a:ext cx="495986" cy="493200"/>
          </a:xfrm>
          <a:prstGeom prst="ellipse">
            <a:avLst/>
          </a:prstGeom>
          <a:solidFill>
            <a:srgbClr val="AB924F"/>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69" name="Oval 168">
            <a:extLst>
              <a:ext uri="{FF2B5EF4-FFF2-40B4-BE49-F238E27FC236}">
                <a16:creationId xmlns:a16="http://schemas.microsoft.com/office/drawing/2014/main" id="{853912C1-7540-FFED-80B5-C144A84EA76D}"/>
              </a:ext>
            </a:extLst>
          </p:cNvPr>
          <p:cNvSpPr/>
          <p:nvPr/>
        </p:nvSpPr>
        <p:spPr bwMode="auto">
          <a:xfrm>
            <a:off x="9570662" y="4064404"/>
            <a:ext cx="495986" cy="493200"/>
          </a:xfrm>
          <a:prstGeom prst="ellipse">
            <a:avLst/>
          </a:prstGeom>
          <a:solidFill>
            <a:srgbClr val="A28C35"/>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70" name="Oval 169">
            <a:extLst>
              <a:ext uri="{FF2B5EF4-FFF2-40B4-BE49-F238E27FC236}">
                <a16:creationId xmlns:a16="http://schemas.microsoft.com/office/drawing/2014/main" id="{BB9DB814-3EA7-BB0C-05BD-A4ADF86A8DBA}"/>
              </a:ext>
            </a:extLst>
          </p:cNvPr>
          <p:cNvSpPr/>
          <p:nvPr/>
        </p:nvSpPr>
        <p:spPr bwMode="auto">
          <a:xfrm>
            <a:off x="10474911" y="3496056"/>
            <a:ext cx="495986" cy="493200"/>
          </a:xfrm>
          <a:prstGeom prst="ellipse">
            <a:avLst/>
          </a:prstGeom>
          <a:solidFill>
            <a:srgbClr val="A79153"/>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p:sp>
        <p:nvSpPr>
          <p:cNvPr id="171" name="Oval 170">
            <a:extLst>
              <a:ext uri="{FF2B5EF4-FFF2-40B4-BE49-F238E27FC236}">
                <a16:creationId xmlns:a16="http://schemas.microsoft.com/office/drawing/2014/main" id="{2D7B5C86-9400-B219-BD70-4BC186474BB0}"/>
              </a:ext>
            </a:extLst>
          </p:cNvPr>
          <p:cNvSpPr/>
          <p:nvPr/>
        </p:nvSpPr>
        <p:spPr bwMode="auto">
          <a:xfrm>
            <a:off x="10127178" y="4863904"/>
            <a:ext cx="495986" cy="493200"/>
          </a:xfrm>
          <a:prstGeom prst="ellipse">
            <a:avLst/>
          </a:prstGeom>
          <a:solidFill>
            <a:srgbClr val="A09330"/>
          </a:solidFill>
          <a:ln w="635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endParaRPr lang="en-US" b="1" kern="0" dirty="0">
              <a:solidFill>
                <a:srgbClr val="595959"/>
              </a:solidFill>
              <a:latin typeface="Franklin Gothic Medium" panose="020B0603020102020204" pitchFamily="34" charset="0"/>
              <a:ea typeface="ＭＳ Ｐゴシック" charset="-128"/>
            </a:endParaRPr>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A41DB1AE-8EEE-AF97-6063-7CCD6B7F5D23}"/>
                  </a:ext>
                </a:extLst>
              </p:cNvPr>
              <p:cNvSpPr txBox="1"/>
              <p:nvPr/>
            </p:nvSpPr>
            <p:spPr>
              <a:xfrm>
                <a:off x="9894395" y="5707036"/>
                <a:ext cx="1303370" cy="58477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𝒕</m:t>
                      </m:r>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m:t>
                      </m:r>
                      <m:r>
                        <a:rPr kumimoji="0" lang="en-US" sz="3200" b="1" i="1" u="none" strike="noStrike" kern="0" cap="none" spc="0" normalizeH="0" baseline="0" noProof="0" smtClean="0">
                          <a:ln>
                            <a:noFill/>
                          </a:ln>
                          <a:solidFill>
                            <a:srgbClr val="3E6E8B"/>
                          </a:solidFill>
                          <a:effectLst/>
                          <a:uLnTx/>
                          <a:uFillTx/>
                          <a:latin typeface="Cambria Math" panose="02040503050406030204" pitchFamily="18" charset="0"/>
                          <a:ea typeface="+mn-ea"/>
                        </a:rPr>
                        <m:t>𝟑</m:t>
                      </m:r>
                    </m:oMath>
                  </m:oMathPara>
                </a14:m>
                <a:endParaRPr kumimoji="0" lang="en-US" sz="3200" b="0" i="0" u="none" strike="noStrike" kern="0" cap="none" spc="0" normalizeH="0" baseline="0" noProof="0" dirty="0">
                  <a:ln>
                    <a:noFill/>
                  </a:ln>
                  <a:solidFill>
                    <a:srgbClr val="FFFFFF"/>
                  </a:solidFill>
                  <a:effectLst/>
                  <a:uLnTx/>
                  <a:uFillTx/>
                </a:endParaRPr>
              </a:p>
            </p:txBody>
          </p:sp>
        </mc:Choice>
        <mc:Fallback xmlns="">
          <p:sp>
            <p:nvSpPr>
              <p:cNvPr id="172" name="TextBox 171">
                <a:extLst>
                  <a:ext uri="{FF2B5EF4-FFF2-40B4-BE49-F238E27FC236}">
                    <a16:creationId xmlns:a16="http://schemas.microsoft.com/office/drawing/2014/main" id="{A41DB1AE-8EEE-AF97-6063-7CCD6B7F5D23}"/>
                  </a:ext>
                </a:extLst>
              </p:cNvPr>
              <p:cNvSpPr txBox="1">
                <a:spLocks noRot="1" noChangeAspect="1" noMove="1" noResize="1" noEditPoints="1" noAdjustHandles="1" noChangeArrowheads="1" noChangeShapeType="1" noTextEdit="1"/>
              </p:cNvSpPr>
              <p:nvPr/>
            </p:nvSpPr>
            <p:spPr>
              <a:xfrm>
                <a:off x="9894395" y="5707036"/>
                <a:ext cx="1303370" cy="5847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427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What is a graph?</a:t>
            </a:r>
          </a:p>
        </p:txBody>
      </p:sp>
      <p:cxnSp>
        <p:nvCxnSpPr>
          <p:cNvPr id="8" name="Straight Connector 7">
            <a:extLst>
              <a:ext uri="{FF2B5EF4-FFF2-40B4-BE49-F238E27FC236}">
                <a16:creationId xmlns:a16="http://schemas.microsoft.com/office/drawing/2014/main" id="{7C265F02-E039-B6C2-D16C-6B0B016B0FEB}"/>
              </a:ext>
            </a:extLst>
          </p:cNvPr>
          <p:cNvCxnSpPr>
            <a:cxnSpLocks/>
          </p:cNvCxnSpPr>
          <p:nvPr/>
        </p:nvCxnSpPr>
        <p:spPr bwMode="auto">
          <a:xfrm>
            <a:off x="1557338" y="2519363"/>
            <a:ext cx="1841182" cy="965517"/>
          </a:xfrm>
          <a:prstGeom prst="line">
            <a:avLst/>
          </a:prstGeom>
          <a:solidFill>
            <a:schemeClr val="accent1"/>
          </a:solidFill>
          <a:ln w="76200" cap="flat" cmpd="sng" algn="ctr">
            <a:solidFill>
              <a:srgbClr val="6D9E99"/>
            </a:solidFill>
            <a:prstDash val="solid"/>
            <a:round/>
            <a:headEnd type="none" w="med" len="med"/>
            <a:tailEnd type="triangle" w="med" len="med"/>
          </a:ln>
          <a:effectLst/>
        </p:spPr>
      </p:cxnSp>
      <p:cxnSp>
        <p:nvCxnSpPr>
          <p:cNvPr id="9" name="Straight Connector 8">
            <a:extLst>
              <a:ext uri="{FF2B5EF4-FFF2-40B4-BE49-F238E27FC236}">
                <a16:creationId xmlns:a16="http://schemas.microsoft.com/office/drawing/2014/main" id="{18778315-55B4-36A2-3DC6-0FC0BDF1BD1D}"/>
              </a:ext>
            </a:extLst>
          </p:cNvPr>
          <p:cNvCxnSpPr>
            <a:cxnSpLocks/>
          </p:cNvCxnSpPr>
          <p:nvPr/>
        </p:nvCxnSpPr>
        <p:spPr bwMode="auto">
          <a:xfrm flipH="1">
            <a:off x="3845560" y="1995488"/>
            <a:ext cx="731203" cy="1352232"/>
          </a:xfrm>
          <a:prstGeom prst="line">
            <a:avLst/>
          </a:prstGeom>
          <a:solidFill>
            <a:schemeClr val="accent1"/>
          </a:solidFill>
          <a:ln w="76200" cap="flat" cmpd="sng" algn="ctr">
            <a:solidFill>
              <a:srgbClr val="6D9E99"/>
            </a:solidFill>
            <a:prstDash val="solid"/>
            <a:round/>
            <a:headEnd type="none" w="med" len="med"/>
            <a:tailEnd type="triangle" w="med" len="med"/>
          </a:ln>
          <a:effectLst/>
        </p:spPr>
      </p:cxnSp>
      <p:cxnSp>
        <p:nvCxnSpPr>
          <p:cNvPr id="12" name="Straight Connector 11">
            <a:extLst>
              <a:ext uri="{FF2B5EF4-FFF2-40B4-BE49-F238E27FC236}">
                <a16:creationId xmlns:a16="http://schemas.microsoft.com/office/drawing/2014/main" id="{EF67C30F-AD78-A18E-5A60-D88962944918}"/>
              </a:ext>
            </a:extLst>
          </p:cNvPr>
          <p:cNvCxnSpPr>
            <a:cxnSpLocks/>
          </p:cNvCxnSpPr>
          <p:nvPr/>
        </p:nvCxnSpPr>
        <p:spPr bwMode="auto">
          <a:xfrm flipH="1" flipV="1">
            <a:off x="3929063" y="3843338"/>
            <a:ext cx="1181100" cy="1095375"/>
          </a:xfrm>
          <a:prstGeom prst="line">
            <a:avLst/>
          </a:prstGeom>
          <a:solidFill>
            <a:schemeClr val="accent1"/>
          </a:solidFill>
          <a:ln w="76200" cap="flat" cmpd="sng" algn="ctr">
            <a:solidFill>
              <a:srgbClr val="6D9E99"/>
            </a:solidFill>
            <a:prstDash val="solid"/>
            <a:round/>
            <a:headEnd type="triangle" w="med" len="med"/>
            <a:tailEnd type="none" w="med" len="med"/>
          </a:ln>
          <a:effectLst/>
        </p:spPr>
      </p:cxnSp>
      <p:cxnSp>
        <p:nvCxnSpPr>
          <p:cNvPr id="13" name="Straight Connector 12">
            <a:extLst>
              <a:ext uri="{FF2B5EF4-FFF2-40B4-BE49-F238E27FC236}">
                <a16:creationId xmlns:a16="http://schemas.microsoft.com/office/drawing/2014/main" id="{7DD60038-C5A8-C184-193C-A5CDA118A710}"/>
              </a:ext>
            </a:extLst>
          </p:cNvPr>
          <p:cNvCxnSpPr>
            <a:cxnSpLocks/>
          </p:cNvCxnSpPr>
          <p:nvPr/>
        </p:nvCxnSpPr>
        <p:spPr bwMode="auto">
          <a:xfrm flipH="1">
            <a:off x="2339293" y="3905250"/>
            <a:ext cx="1165907" cy="1682127"/>
          </a:xfrm>
          <a:prstGeom prst="line">
            <a:avLst/>
          </a:prstGeom>
          <a:solidFill>
            <a:schemeClr val="accent1"/>
          </a:solidFill>
          <a:ln w="76200" cap="flat" cmpd="sng" algn="ctr">
            <a:solidFill>
              <a:srgbClr val="6D9E99"/>
            </a:solidFill>
            <a:prstDash val="solid"/>
            <a:round/>
            <a:headEnd type="none" w="med" len="med"/>
            <a:tailEnd type="triangle" w="med" len="med"/>
          </a:ln>
          <a:effectLst/>
        </p:spPr>
      </p:cxnSp>
      <p:cxnSp>
        <p:nvCxnSpPr>
          <p:cNvPr id="14" name="Straight Connector 13">
            <a:extLst>
              <a:ext uri="{FF2B5EF4-FFF2-40B4-BE49-F238E27FC236}">
                <a16:creationId xmlns:a16="http://schemas.microsoft.com/office/drawing/2014/main" id="{4D361686-3DC0-52A5-5B4E-20796708F6FA}"/>
              </a:ext>
            </a:extLst>
          </p:cNvPr>
          <p:cNvCxnSpPr>
            <a:cxnSpLocks/>
          </p:cNvCxnSpPr>
          <p:nvPr/>
        </p:nvCxnSpPr>
        <p:spPr bwMode="auto">
          <a:xfrm flipH="1">
            <a:off x="2489200" y="5200650"/>
            <a:ext cx="2544763" cy="581025"/>
          </a:xfrm>
          <a:prstGeom prst="line">
            <a:avLst/>
          </a:prstGeom>
          <a:solidFill>
            <a:schemeClr val="accent1"/>
          </a:solidFill>
          <a:ln w="76200" cap="flat" cmpd="sng" algn="ctr">
            <a:solidFill>
              <a:srgbClr val="6D9E99"/>
            </a:solidFill>
            <a:prstDash val="solid"/>
            <a:round/>
            <a:headEnd type="none" w="med" len="med"/>
            <a:tailEnd type="triangle" w="med" len="med"/>
          </a:ln>
          <a:effectLst/>
        </p:spPr>
      </p:cxnSp>
      <p:sp>
        <p:nvSpPr>
          <p:cNvPr id="2" name="Oval 1">
            <a:extLst>
              <a:ext uri="{FF2B5EF4-FFF2-40B4-BE49-F238E27FC236}">
                <a16:creationId xmlns:a16="http://schemas.microsoft.com/office/drawing/2014/main" id="{869514E4-8A1D-A4F7-8C98-1727C23593C3}"/>
              </a:ext>
            </a:extLst>
          </p:cNvPr>
          <p:cNvSpPr/>
          <p:nvPr/>
        </p:nvSpPr>
        <p:spPr bwMode="auto">
          <a:xfrm>
            <a:off x="989294" y="2087917"/>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Oval 2">
            <a:extLst>
              <a:ext uri="{FF2B5EF4-FFF2-40B4-BE49-F238E27FC236}">
                <a16:creationId xmlns:a16="http://schemas.microsoft.com/office/drawing/2014/main" id="{2941900D-DFB1-442E-0CD8-59F5169D26FA}"/>
              </a:ext>
            </a:extLst>
          </p:cNvPr>
          <p:cNvSpPr/>
          <p:nvPr/>
        </p:nvSpPr>
        <p:spPr bwMode="auto">
          <a:xfrm>
            <a:off x="4472035" y="1441587"/>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 name="Oval 3">
            <a:extLst>
              <a:ext uri="{FF2B5EF4-FFF2-40B4-BE49-F238E27FC236}">
                <a16:creationId xmlns:a16="http://schemas.microsoft.com/office/drawing/2014/main" id="{7FDFF4EF-0A65-FE17-04C4-359C29BA5E1F}"/>
              </a:ext>
            </a:extLst>
          </p:cNvPr>
          <p:cNvSpPr/>
          <p:nvPr/>
        </p:nvSpPr>
        <p:spPr bwMode="auto">
          <a:xfrm>
            <a:off x="3403632" y="3347389"/>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 name="Oval 4">
            <a:extLst>
              <a:ext uri="{FF2B5EF4-FFF2-40B4-BE49-F238E27FC236}">
                <a16:creationId xmlns:a16="http://schemas.microsoft.com/office/drawing/2014/main" id="{B469AF73-FF7B-C3A0-9F75-0F6C2F3ECE23}"/>
              </a:ext>
            </a:extLst>
          </p:cNvPr>
          <p:cNvSpPr/>
          <p:nvPr/>
        </p:nvSpPr>
        <p:spPr bwMode="auto">
          <a:xfrm>
            <a:off x="1882840" y="5580450"/>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Oval 5">
            <a:extLst>
              <a:ext uri="{FF2B5EF4-FFF2-40B4-BE49-F238E27FC236}">
                <a16:creationId xmlns:a16="http://schemas.microsoft.com/office/drawing/2014/main" id="{793080F6-DBD5-FE0C-2EDC-552E75486299}"/>
              </a:ext>
            </a:extLst>
          </p:cNvPr>
          <p:cNvSpPr/>
          <p:nvPr/>
        </p:nvSpPr>
        <p:spPr bwMode="auto">
          <a:xfrm>
            <a:off x="5069652" y="4848930"/>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TextBox 21">
            <a:extLst>
              <a:ext uri="{FF2B5EF4-FFF2-40B4-BE49-F238E27FC236}">
                <a16:creationId xmlns:a16="http://schemas.microsoft.com/office/drawing/2014/main" id="{2C80A7A3-070E-69E5-5C4D-BD3A43B1E6A5}"/>
              </a:ext>
            </a:extLst>
          </p:cNvPr>
          <p:cNvSpPr txBox="1"/>
          <p:nvPr/>
        </p:nvSpPr>
        <p:spPr>
          <a:xfrm>
            <a:off x="5306257" y="1416515"/>
            <a:ext cx="2645083" cy="584775"/>
          </a:xfrm>
          <a:prstGeom prst="rect">
            <a:avLst/>
          </a:prstGeom>
          <a:noFill/>
        </p:spPr>
        <p:txBody>
          <a:bodyPr wrap="none" rtlCol="0">
            <a:spAutoFit/>
          </a:bodyPr>
          <a:lstStyle/>
          <a:p>
            <a:r>
              <a:rPr lang="en-US" sz="3200" b="1" dirty="0">
                <a:solidFill>
                  <a:srgbClr val="BA5F83"/>
                </a:solidFill>
                <a:latin typeface="Franklin Gothic Demi" panose="020B0603020102020204" pitchFamily="34" charset="0"/>
              </a:rPr>
              <a:t>Node / vertex</a:t>
            </a:r>
          </a:p>
        </p:txBody>
      </p:sp>
      <p:sp>
        <p:nvSpPr>
          <p:cNvPr id="23" name="TextBox 22">
            <a:extLst>
              <a:ext uri="{FF2B5EF4-FFF2-40B4-BE49-F238E27FC236}">
                <a16:creationId xmlns:a16="http://schemas.microsoft.com/office/drawing/2014/main" id="{400E8122-CA48-C2F5-3ADC-B6211DAAAF87}"/>
              </a:ext>
            </a:extLst>
          </p:cNvPr>
          <p:cNvSpPr txBox="1"/>
          <p:nvPr/>
        </p:nvSpPr>
        <p:spPr>
          <a:xfrm>
            <a:off x="4365826" y="2638204"/>
            <a:ext cx="1087157" cy="584775"/>
          </a:xfrm>
          <a:prstGeom prst="rect">
            <a:avLst/>
          </a:prstGeom>
          <a:noFill/>
        </p:spPr>
        <p:txBody>
          <a:bodyPr wrap="none" rtlCol="0">
            <a:spAutoFit/>
          </a:bodyPr>
          <a:lstStyle/>
          <a:p>
            <a:r>
              <a:rPr lang="en-US" sz="3200" b="1" dirty="0">
                <a:solidFill>
                  <a:srgbClr val="6D9E99"/>
                </a:solidFill>
                <a:latin typeface="Franklin Gothic Demi" panose="020B0603020102020204" pitchFamily="34" charset="0"/>
              </a:rPr>
              <a:t>Edge</a:t>
            </a:r>
          </a:p>
        </p:txBody>
      </p:sp>
      <p:sp>
        <p:nvSpPr>
          <p:cNvPr id="25" name="TextBox 24">
            <a:extLst>
              <a:ext uri="{FF2B5EF4-FFF2-40B4-BE49-F238E27FC236}">
                <a16:creationId xmlns:a16="http://schemas.microsoft.com/office/drawing/2014/main" id="{19B0E167-5828-0684-A5DF-2590F26EAB63}"/>
              </a:ext>
            </a:extLst>
          </p:cNvPr>
          <p:cNvSpPr txBox="1"/>
          <p:nvPr/>
        </p:nvSpPr>
        <p:spPr>
          <a:xfrm>
            <a:off x="6842499" y="4526412"/>
            <a:ext cx="4683837" cy="584775"/>
          </a:xfrm>
          <a:prstGeom prst="rect">
            <a:avLst/>
          </a:prstGeom>
          <a:noFill/>
        </p:spPr>
        <p:txBody>
          <a:bodyPr wrap="square" rtlCol="0">
            <a:spAutoFit/>
          </a:bodyPr>
          <a:lstStyle/>
          <a:p>
            <a:pPr algn="ctr"/>
            <a:r>
              <a:rPr lang="en-US" sz="3200" dirty="0">
                <a:solidFill>
                  <a:srgbClr val="6D9E99"/>
                </a:solidFill>
                <a:latin typeface="Franklin Gothic Medium" panose="020B0603020102020204" pitchFamily="34" charset="0"/>
              </a:rPr>
              <a:t>Edges</a:t>
            </a:r>
            <a:r>
              <a:rPr lang="en-US" sz="3200" dirty="0">
                <a:solidFill>
                  <a:schemeClr val="bg1">
                    <a:lumMod val="65000"/>
                    <a:lumOff val="35000"/>
                  </a:schemeClr>
                </a:solidFill>
                <a:latin typeface="Franklin Gothic Medium" panose="020B0603020102020204" pitchFamily="34" charset="0"/>
              </a:rPr>
              <a:t> can be </a:t>
            </a:r>
            <a:r>
              <a:rPr lang="en-US" sz="3200" dirty="0">
                <a:solidFill>
                  <a:srgbClr val="D4AB83"/>
                </a:solidFill>
                <a:latin typeface="Franklin Gothic Medium" panose="020B0603020102020204" pitchFamily="34" charset="0"/>
              </a:rPr>
              <a:t>directed</a:t>
            </a:r>
          </a:p>
        </p:txBody>
      </p:sp>
    </p:spTree>
    <p:extLst>
      <p:ext uri="{BB962C8B-B14F-4D97-AF65-F5344CB8AC3E}">
        <p14:creationId xmlns:p14="http://schemas.microsoft.com/office/powerpoint/2010/main" val="1219017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What about edge embeddings</a:t>
            </a:r>
          </a:p>
        </p:txBody>
      </p:sp>
      <p:sp>
        <p:nvSpPr>
          <p:cNvPr id="2" name="Title 1">
            <a:extLst>
              <a:ext uri="{FF2B5EF4-FFF2-40B4-BE49-F238E27FC236}">
                <a16:creationId xmlns:a16="http://schemas.microsoft.com/office/drawing/2014/main" id="{B3F24C1B-E3E5-9854-5A17-4BCA21E198C3}"/>
              </a:ext>
            </a:extLst>
          </p:cNvPr>
          <p:cNvSpPr txBox="1">
            <a:spLocks/>
          </p:cNvSpPr>
          <p:nvPr/>
        </p:nvSpPr>
        <p:spPr bwMode="auto">
          <a:xfrm>
            <a:off x="601496" y="1213198"/>
            <a:ext cx="11044816"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Only considered node updates but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graphs have edges</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too</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 can we learn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something about edges from nodes</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a:t>
            </a:r>
            <a:endPar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endParaRPr>
          </a:p>
        </p:txBody>
      </p:sp>
      <p:sp>
        <p:nvSpPr>
          <p:cNvPr id="3" name="Title 1">
            <a:extLst>
              <a:ext uri="{FF2B5EF4-FFF2-40B4-BE49-F238E27FC236}">
                <a16:creationId xmlns:a16="http://schemas.microsoft.com/office/drawing/2014/main" id="{84F13125-D82C-772C-8314-7D2AB31FA4C0}"/>
              </a:ext>
            </a:extLst>
          </p:cNvPr>
          <p:cNvSpPr txBox="1">
            <a:spLocks/>
          </p:cNvSpPr>
          <p:nvPr/>
        </p:nvSpPr>
        <p:spPr bwMode="auto">
          <a:xfrm>
            <a:off x="5497201" y="2562320"/>
            <a:ext cx="3469263"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200" b="0" kern="0" dirty="0">
                <a:solidFill>
                  <a:srgbClr val="3E6E8B"/>
                </a:solidFill>
                <a:latin typeface="Franklin Gothic Medium" panose="020B0603020102020204" pitchFamily="34" charset="0"/>
                <a:ea typeface="Routed Gothic" panose="02000503000000000000" pitchFamily="2" charset="0"/>
                <a:cs typeface="WHITNEYPRO-MEDIUM" pitchFamily="2" charset="0"/>
              </a:rPr>
              <a:t>Edge embedding</a:t>
            </a:r>
          </a:p>
        </p:txBody>
      </p:sp>
      <p:grpSp>
        <p:nvGrpSpPr>
          <p:cNvPr id="6" name="Group 5">
            <a:extLst>
              <a:ext uri="{FF2B5EF4-FFF2-40B4-BE49-F238E27FC236}">
                <a16:creationId xmlns:a16="http://schemas.microsoft.com/office/drawing/2014/main" id="{8ED7A274-2196-1A25-A9A7-C799C8016269}"/>
              </a:ext>
            </a:extLst>
          </p:cNvPr>
          <p:cNvGrpSpPr/>
          <p:nvPr/>
        </p:nvGrpSpPr>
        <p:grpSpPr>
          <a:xfrm>
            <a:off x="1048040" y="3105018"/>
            <a:ext cx="2345257" cy="2626766"/>
            <a:chOff x="825485" y="1277778"/>
            <a:chExt cx="4487532" cy="5026184"/>
          </a:xfrm>
        </p:grpSpPr>
        <p:cxnSp>
          <p:nvCxnSpPr>
            <p:cNvPr id="7" name="Straight Connector 6">
              <a:extLst>
                <a:ext uri="{FF2B5EF4-FFF2-40B4-BE49-F238E27FC236}">
                  <a16:creationId xmlns:a16="http://schemas.microsoft.com/office/drawing/2014/main" id="{7E77B357-4839-4F5F-7971-6F74AA9AF32B}"/>
                </a:ext>
              </a:extLst>
            </p:cNvPr>
            <p:cNvCxnSpPr/>
            <p:nvPr/>
          </p:nvCxnSpPr>
          <p:spPr bwMode="auto">
            <a:xfrm>
              <a:off x="1269145" y="2367768"/>
              <a:ext cx="2414338" cy="1259472"/>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8" name="Straight Connector 7">
              <a:extLst>
                <a:ext uri="{FF2B5EF4-FFF2-40B4-BE49-F238E27FC236}">
                  <a16:creationId xmlns:a16="http://schemas.microsoft.com/office/drawing/2014/main" id="{CABCE0F0-3C3F-6614-9201-AD745C628BC5}"/>
                </a:ext>
              </a:extLst>
            </p:cNvPr>
            <p:cNvCxnSpPr>
              <a:cxnSpLocks/>
            </p:cNvCxnSpPr>
            <p:nvPr/>
          </p:nvCxnSpPr>
          <p:spPr bwMode="auto">
            <a:xfrm flipH="1">
              <a:off x="3683483" y="1674307"/>
              <a:ext cx="1068403" cy="1952933"/>
            </a:xfrm>
            <a:prstGeom prst="line">
              <a:avLst/>
            </a:prstGeom>
            <a:solidFill>
              <a:schemeClr val="accent1"/>
            </a:solidFill>
            <a:ln w="114300" cap="flat" cmpd="sng" algn="ctr">
              <a:solidFill>
                <a:srgbClr val="3E6E8B"/>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7897AC7D-06E4-0FB6-3FAC-3361FB687D44}"/>
                </a:ext>
              </a:extLst>
            </p:cNvPr>
            <p:cNvCxnSpPr>
              <a:cxnSpLocks/>
            </p:cNvCxnSpPr>
            <p:nvPr/>
          </p:nvCxnSpPr>
          <p:spPr bwMode="auto">
            <a:xfrm flipH="1" flipV="1">
              <a:off x="3695958" y="3627240"/>
              <a:ext cx="1173397" cy="1256196"/>
            </a:xfrm>
            <a:prstGeom prst="line">
              <a:avLst/>
            </a:prstGeom>
            <a:solidFill>
              <a:schemeClr val="accent1"/>
            </a:solidFill>
            <a:ln w="76200" cap="flat" cmpd="sng" algn="ctr">
              <a:solidFill>
                <a:srgbClr val="A6A6A6"/>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CA8AAB96-86A7-7358-3133-4D30FF280864}"/>
                </a:ext>
              </a:extLst>
            </p:cNvPr>
            <p:cNvCxnSpPr>
              <a:cxnSpLocks/>
            </p:cNvCxnSpPr>
            <p:nvPr/>
          </p:nvCxnSpPr>
          <p:spPr bwMode="auto">
            <a:xfrm flipH="1">
              <a:off x="2162691" y="3627240"/>
              <a:ext cx="1533267" cy="2232785"/>
            </a:xfrm>
            <a:prstGeom prst="line">
              <a:avLst/>
            </a:prstGeom>
            <a:solidFill>
              <a:schemeClr val="accent1"/>
            </a:solidFill>
            <a:ln w="76200" cap="flat" cmpd="sng" algn="ctr">
              <a:solidFill>
                <a:srgbClr val="A6A6A6"/>
              </a:solidFill>
              <a:prstDash val="solid"/>
              <a:round/>
              <a:headEnd type="none" w="med" len="med"/>
              <a:tailEnd type="none" w="med" len="med"/>
            </a:ln>
            <a:effectLst/>
          </p:spPr>
        </p:cxnSp>
        <p:sp>
          <p:nvSpPr>
            <p:cNvPr id="11" name="Oval 10">
              <a:extLst>
                <a:ext uri="{FF2B5EF4-FFF2-40B4-BE49-F238E27FC236}">
                  <a16:creationId xmlns:a16="http://schemas.microsoft.com/office/drawing/2014/main" id="{24309262-A144-4189-DD06-AF44ADB14D3E}"/>
                </a:ext>
              </a:extLst>
            </p:cNvPr>
            <p:cNvSpPr/>
            <p:nvPr/>
          </p:nvSpPr>
          <p:spPr bwMode="auto">
            <a:xfrm>
              <a:off x="825485" y="1924108"/>
              <a:ext cx="887323" cy="88732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3" name="Oval 12">
              <a:extLst>
                <a:ext uri="{FF2B5EF4-FFF2-40B4-BE49-F238E27FC236}">
                  <a16:creationId xmlns:a16="http://schemas.microsoft.com/office/drawing/2014/main" id="{9CF01554-D6DD-42B4-F668-A7D28589F8A5}"/>
                </a:ext>
              </a:extLst>
            </p:cNvPr>
            <p:cNvSpPr/>
            <p:nvPr/>
          </p:nvSpPr>
          <p:spPr bwMode="auto">
            <a:xfrm>
              <a:off x="4308226" y="1277778"/>
              <a:ext cx="887323" cy="88732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4" name="Oval 13">
              <a:extLst>
                <a:ext uri="{FF2B5EF4-FFF2-40B4-BE49-F238E27FC236}">
                  <a16:creationId xmlns:a16="http://schemas.microsoft.com/office/drawing/2014/main" id="{84B14C03-7E66-79E1-11A6-BF73CF99803E}"/>
                </a:ext>
              </a:extLst>
            </p:cNvPr>
            <p:cNvSpPr/>
            <p:nvPr/>
          </p:nvSpPr>
          <p:spPr bwMode="auto">
            <a:xfrm>
              <a:off x="3241380" y="3185137"/>
              <a:ext cx="884209" cy="88421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15" name="Oval 14">
              <a:extLst>
                <a:ext uri="{FF2B5EF4-FFF2-40B4-BE49-F238E27FC236}">
                  <a16:creationId xmlns:a16="http://schemas.microsoft.com/office/drawing/2014/main" id="{18B7A41C-2106-DD05-5584-D391CDB64945}"/>
                </a:ext>
              </a:extLst>
            </p:cNvPr>
            <p:cNvSpPr/>
            <p:nvPr/>
          </p:nvSpPr>
          <p:spPr bwMode="auto">
            <a:xfrm>
              <a:off x="1719030" y="5416639"/>
              <a:ext cx="887323" cy="88732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 name="Oval 15">
              <a:extLst>
                <a:ext uri="{FF2B5EF4-FFF2-40B4-BE49-F238E27FC236}">
                  <a16:creationId xmlns:a16="http://schemas.microsoft.com/office/drawing/2014/main" id="{4CCB89BC-1DF2-D57F-13AE-12C0A44481AA}"/>
                </a:ext>
              </a:extLst>
            </p:cNvPr>
            <p:cNvSpPr/>
            <p:nvPr/>
          </p:nvSpPr>
          <p:spPr bwMode="auto">
            <a:xfrm>
              <a:off x="4425694" y="4404991"/>
              <a:ext cx="887323" cy="887323"/>
            </a:xfrm>
            <a:prstGeom prst="ellipse">
              <a:avLst/>
            </a:prstGeom>
            <a:solidFill>
              <a:schemeClr val="tx1">
                <a:lumMod val="95000"/>
              </a:schemeClr>
            </a:solidFill>
            <a:ln w="63500" cap="flat" cmpd="sng" algn="ctr">
              <a:solidFill>
                <a:srgbClr val="40404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3C91BA8-99E1-F043-6751-46E5FD2326F1}"/>
                  </a:ext>
                </a:extLst>
              </p:cNvPr>
              <p:cNvSpPr txBox="1"/>
              <p:nvPr/>
            </p:nvSpPr>
            <p:spPr>
              <a:xfrm>
                <a:off x="2357324" y="4651362"/>
                <a:ext cx="441338"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solidFill>
                            <a:schemeClr val="bg1"/>
                          </a:solidFill>
                          <a:latin typeface="Cambria Math" panose="02040503050406030204" pitchFamily="18" charset="0"/>
                        </a:rPr>
                        <m:t>𝑖</m:t>
                      </m:r>
                    </m:oMath>
                  </m:oMathPara>
                </a14:m>
                <a:endParaRPr lang="en-US" sz="3200" dirty="0">
                  <a:solidFill>
                    <a:schemeClr val="bg1"/>
                  </a:solidFill>
                </a:endParaRPr>
              </a:p>
            </p:txBody>
          </p:sp>
        </mc:Choice>
        <mc:Fallback xmlns="">
          <p:sp>
            <p:nvSpPr>
              <p:cNvPr id="17" name="TextBox 16">
                <a:extLst>
                  <a:ext uri="{FF2B5EF4-FFF2-40B4-BE49-F238E27FC236}">
                    <a16:creationId xmlns:a16="http://schemas.microsoft.com/office/drawing/2014/main" id="{33C91BA8-99E1-F043-6751-46E5FD2326F1}"/>
                  </a:ext>
                </a:extLst>
              </p:cNvPr>
              <p:cNvSpPr txBox="1">
                <a:spLocks noRot="1" noChangeAspect="1" noMove="1" noResize="1" noEditPoints="1" noAdjustHandles="1" noChangeArrowheads="1" noChangeShapeType="1" noTextEdit="1"/>
              </p:cNvSpPr>
              <p:nvPr/>
            </p:nvSpPr>
            <p:spPr>
              <a:xfrm>
                <a:off x="2357324" y="4651362"/>
                <a:ext cx="441338"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AD37B58-C2E2-64AA-4BB1-CF8E749A6AFD}"/>
                  </a:ext>
                </a:extLst>
              </p:cNvPr>
              <p:cNvSpPr txBox="1"/>
              <p:nvPr/>
            </p:nvSpPr>
            <p:spPr>
              <a:xfrm>
                <a:off x="2489487" y="2819202"/>
                <a:ext cx="45294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chemeClr val="bg1"/>
                          </a:solidFill>
                          <a:latin typeface="Cambria Math" panose="02040503050406030204" pitchFamily="18" charset="0"/>
                        </a:rPr>
                        <m:t>𝑗</m:t>
                      </m:r>
                    </m:oMath>
                  </m:oMathPara>
                </a14:m>
                <a:endParaRPr lang="en-US" sz="3200" dirty="0">
                  <a:solidFill>
                    <a:schemeClr val="bg1"/>
                  </a:solidFill>
                </a:endParaRPr>
              </a:p>
            </p:txBody>
          </p:sp>
        </mc:Choice>
        <mc:Fallback xmlns="">
          <p:sp>
            <p:nvSpPr>
              <p:cNvPr id="19" name="TextBox 18">
                <a:extLst>
                  <a:ext uri="{FF2B5EF4-FFF2-40B4-BE49-F238E27FC236}">
                    <a16:creationId xmlns:a16="http://schemas.microsoft.com/office/drawing/2014/main" id="{DAD37B58-C2E2-64AA-4BB1-CF8E749A6AFD}"/>
                  </a:ext>
                </a:extLst>
              </p:cNvPr>
              <p:cNvSpPr txBox="1">
                <a:spLocks noRot="1" noChangeAspect="1" noMove="1" noResize="1" noEditPoints="1" noAdjustHandles="1" noChangeArrowheads="1" noChangeShapeType="1" noTextEdit="1"/>
              </p:cNvSpPr>
              <p:nvPr/>
            </p:nvSpPr>
            <p:spPr>
              <a:xfrm>
                <a:off x="2489487" y="2819202"/>
                <a:ext cx="452945" cy="584775"/>
              </a:xfrm>
              <a:prstGeom prst="rect">
                <a:avLst/>
              </a:prstGeom>
              <a:blipFill>
                <a:blip r:embed="rId4"/>
                <a:stretch>
                  <a:fillRect l="-5405" r="-5405" b="-21277"/>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89B82835-E03E-BA91-A5B6-84DFC6CB8DBD}"/>
              </a:ext>
            </a:extLst>
          </p:cNvPr>
          <p:cNvGrpSpPr/>
          <p:nvPr/>
        </p:nvGrpSpPr>
        <p:grpSpPr>
          <a:xfrm>
            <a:off x="3054969" y="4044536"/>
            <a:ext cx="1396471" cy="231528"/>
            <a:chOff x="5312864" y="1477178"/>
            <a:chExt cx="2885206" cy="478352"/>
          </a:xfrm>
        </p:grpSpPr>
        <p:sp>
          <p:nvSpPr>
            <p:cNvPr id="30" name="Rectangle 29">
              <a:extLst>
                <a:ext uri="{FF2B5EF4-FFF2-40B4-BE49-F238E27FC236}">
                  <a16:creationId xmlns:a16="http://schemas.microsoft.com/office/drawing/2014/main" id="{7EF1FE85-599A-5A23-A24F-5F79709EB7A2}"/>
                </a:ext>
              </a:extLst>
            </p:cNvPr>
            <p:cNvSpPr/>
            <p:nvPr/>
          </p:nvSpPr>
          <p:spPr bwMode="auto">
            <a:xfrm>
              <a:off x="5312864" y="1477178"/>
              <a:ext cx="2885206" cy="461340"/>
            </a:xfrm>
            <a:prstGeom prst="rect">
              <a:avLst/>
            </a:prstGeom>
            <a:solidFill>
              <a:schemeClr val="tx1"/>
            </a:solidFill>
            <a:ln w="508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1" name="Straight Connector 30">
              <a:extLst>
                <a:ext uri="{FF2B5EF4-FFF2-40B4-BE49-F238E27FC236}">
                  <a16:creationId xmlns:a16="http://schemas.microsoft.com/office/drawing/2014/main" id="{34A1C7BD-0171-7030-54CA-E7B2C72B20B3}"/>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3B82BC49-F1CD-C0C5-CBFE-A7211FA70B82}"/>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3" name="Straight Connector 32">
              <a:extLst>
                <a:ext uri="{FF2B5EF4-FFF2-40B4-BE49-F238E27FC236}">
                  <a16:creationId xmlns:a16="http://schemas.microsoft.com/office/drawing/2014/main" id="{4C1133E7-EB56-0703-CAC3-86931F13B37C}"/>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1BC33789-84C0-027B-DF7A-4C7A3E48476B}"/>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44BDDBA3-3004-40C5-FEB0-079844E1DA9C}"/>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EFABE53F-3177-1BD2-97DD-0166EBFE8CA4}"/>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gr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CB5698B-A673-FC41-7D8C-D9D891D52024}"/>
                  </a:ext>
                </a:extLst>
              </p:cNvPr>
              <p:cNvSpPr txBox="1"/>
              <p:nvPr/>
            </p:nvSpPr>
            <p:spPr>
              <a:xfrm>
                <a:off x="3488774" y="3355143"/>
                <a:ext cx="798680" cy="6243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𝒆</m:t>
                          </m:r>
                        </m:e>
                        <m:sub>
                          <m:r>
                            <a:rPr lang="en-US" sz="3200" i="1">
                              <a:solidFill>
                                <a:schemeClr val="bg1"/>
                              </a:solidFill>
                              <a:latin typeface="Cambria Math" panose="02040503050406030204" pitchFamily="18" charset="0"/>
                            </a:rPr>
                            <m:t>𝑖</m:t>
                          </m:r>
                          <m:r>
                            <a:rPr lang="en-GB" sz="3200" b="0" i="1" smtClean="0">
                              <a:solidFill>
                                <a:schemeClr val="bg1"/>
                              </a:solidFill>
                              <a:latin typeface="Cambria Math" panose="02040503050406030204" pitchFamily="18" charset="0"/>
                            </a:rPr>
                            <m:t>𝑗</m:t>
                          </m:r>
                        </m:sub>
                      </m:sSub>
                    </m:oMath>
                  </m:oMathPara>
                </a14:m>
                <a:endParaRPr lang="en-US" sz="3200" dirty="0">
                  <a:solidFill>
                    <a:schemeClr val="bg1"/>
                  </a:solidFill>
                </a:endParaRPr>
              </a:p>
            </p:txBody>
          </p:sp>
        </mc:Choice>
        <mc:Fallback xmlns="">
          <p:sp>
            <p:nvSpPr>
              <p:cNvPr id="37" name="TextBox 36">
                <a:extLst>
                  <a:ext uri="{FF2B5EF4-FFF2-40B4-BE49-F238E27FC236}">
                    <a16:creationId xmlns:a16="http://schemas.microsoft.com/office/drawing/2014/main" id="{FCB5698B-A673-FC41-7D8C-D9D891D52024}"/>
                  </a:ext>
                </a:extLst>
              </p:cNvPr>
              <p:cNvSpPr txBox="1">
                <a:spLocks noRot="1" noChangeAspect="1" noMove="1" noResize="1" noEditPoints="1" noAdjustHandles="1" noChangeArrowheads="1" noChangeShapeType="1" noTextEdit="1"/>
              </p:cNvSpPr>
              <p:nvPr/>
            </p:nvSpPr>
            <p:spPr>
              <a:xfrm>
                <a:off x="3488774" y="3355143"/>
                <a:ext cx="798680" cy="624338"/>
              </a:xfrm>
              <a:prstGeom prst="rect">
                <a:avLst/>
              </a:prstGeom>
              <a:blipFill>
                <a:blip r:embed="rId5"/>
                <a:stretch>
                  <a:fillRect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D25390E-F950-A7F3-42EC-CA377375BE5F}"/>
                  </a:ext>
                </a:extLst>
              </p:cNvPr>
              <p:cNvSpPr txBox="1"/>
              <p:nvPr/>
            </p:nvSpPr>
            <p:spPr>
              <a:xfrm>
                <a:off x="5102681" y="3429000"/>
                <a:ext cx="4780283" cy="12624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𝒎</m:t>
                          </m:r>
                        </m:e>
                        <m:sub>
                          <m:r>
                            <a:rPr lang="en-US" sz="3200" b="0" i="1" smtClean="0">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nary>
                        <m:naryPr>
                          <m:chr m:val="⨁"/>
                          <m:supHide m:val="on"/>
                          <m:ctrlPr>
                            <a:rPr lang="en-US" sz="3200" b="0" i="1" smtClean="0">
                              <a:solidFill>
                                <a:schemeClr val="bg1"/>
                              </a:solidFill>
                              <a:latin typeface="Cambria Math" panose="02040503050406030204" pitchFamily="18" charset="0"/>
                            </a:rPr>
                          </m:ctrlPr>
                        </m:naryPr>
                        <m:sub>
                          <m:r>
                            <a:rPr lang="en-US" sz="3200" i="1">
                              <a:solidFill>
                                <a:schemeClr val="bg1"/>
                              </a:solidFill>
                              <a:latin typeface="Cambria Math" panose="02040503050406030204" pitchFamily="18" charset="0"/>
                            </a:rPr>
                            <m:t>𝑗</m:t>
                          </m:r>
                          <m:r>
                            <a:rPr lang="en-US" sz="3200" i="1">
                              <a:solidFill>
                                <a:schemeClr val="bg1"/>
                              </a:solidFill>
                              <a:latin typeface="Cambria Math" panose="02040503050406030204" pitchFamily="18" charset="0"/>
                            </a:rPr>
                            <m:t>∈</m:t>
                          </m:r>
                          <m:r>
                            <a:rPr lang="en-US" sz="3200" i="1" smtClean="0">
                              <a:solidFill>
                                <a:schemeClr val="bg1"/>
                              </a:solidFill>
                              <a:latin typeface="Cambria Math" panose="02040503050406030204" pitchFamily="18" charset="0"/>
                              <a:ea typeface="Cambria Math" panose="02040503050406030204" pitchFamily="18" charset="0"/>
                            </a:rPr>
                            <m:t>𝒩</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𝑖</m:t>
                              </m:r>
                            </m:e>
                          </m:d>
                        </m:sub>
                        <m:sup/>
                        <m:e>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𝑀</m:t>
                              </m:r>
                            </m:e>
                            <m:sub>
                              <m:r>
                                <a:rPr lang="en-US" sz="3200" b="0" i="1" smtClean="0">
                                  <a:solidFill>
                                    <a:schemeClr val="bg1"/>
                                  </a:solidFill>
                                  <a:latin typeface="Cambria Math" panose="02040503050406030204" pitchFamily="18" charset="0"/>
                                </a:rPr>
                                <m:t>𝑡</m:t>
                              </m:r>
                            </m:sub>
                          </m:sSub>
                          <m:r>
                            <a:rPr lang="en-US" sz="3200" b="0" i="1" smtClean="0">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GB" sz="3200" b="1" i="1" smtClean="0">
                                  <a:solidFill>
                                    <a:schemeClr val="bg1"/>
                                  </a:solidFill>
                                  <a:latin typeface="Cambria Math" panose="02040503050406030204" pitchFamily="18" charset="0"/>
                                </a:rPr>
                                <m:t>𝒗</m:t>
                              </m:r>
                            </m:e>
                            <m:sub>
                              <m:r>
                                <a:rPr lang="en-GB" sz="3200" b="0" i="1" smtClean="0">
                                  <a:solidFill>
                                    <a:schemeClr val="bg1"/>
                                  </a:solidFill>
                                  <a:latin typeface="Cambria Math" panose="02040503050406030204" pitchFamily="18" charset="0"/>
                                </a:rPr>
                                <m:t>𝑗</m:t>
                              </m:r>
                            </m:sub>
                          </m:sSub>
                          <m:r>
                            <a:rPr lang="en-US" sz="3200" b="0" i="1" smtClean="0">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𝒆</m:t>
                              </m:r>
                            </m:e>
                            <m:sub>
                              <m:r>
                                <a:rPr lang="en-US" sz="3200" i="1">
                                  <a:solidFill>
                                    <a:schemeClr val="bg1"/>
                                  </a:solidFill>
                                  <a:latin typeface="Cambria Math" panose="02040503050406030204" pitchFamily="18" charset="0"/>
                                </a:rPr>
                                <m:t>𝑖</m:t>
                              </m:r>
                              <m:r>
                                <a:rPr lang="en-GB" sz="3200" i="1">
                                  <a:solidFill>
                                    <a:schemeClr val="bg1"/>
                                  </a:solidFill>
                                  <a:latin typeface="Cambria Math" panose="02040503050406030204" pitchFamily="18" charset="0"/>
                                </a:rPr>
                                <m:t>𝑗</m:t>
                              </m:r>
                            </m:sub>
                          </m:sSub>
                          <m:r>
                            <a:rPr lang="en-US" sz="3200" b="0" i="1" smtClean="0">
                              <a:solidFill>
                                <a:schemeClr val="bg1"/>
                              </a:solidFill>
                              <a:latin typeface="Cambria Math" panose="02040503050406030204" pitchFamily="18" charset="0"/>
                            </a:rPr>
                            <m:t>)</m:t>
                          </m:r>
                        </m:e>
                      </m:nary>
                    </m:oMath>
                  </m:oMathPara>
                </a14:m>
                <a:endParaRPr lang="en-US" sz="3200" dirty="0">
                  <a:solidFill>
                    <a:schemeClr val="bg1"/>
                  </a:solidFill>
                </a:endParaRPr>
              </a:p>
            </p:txBody>
          </p:sp>
        </mc:Choice>
        <mc:Fallback xmlns="">
          <p:sp>
            <p:nvSpPr>
              <p:cNvPr id="38" name="TextBox 37">
                <a:extLst>
                  <a:ext uri="{FF2B5EF4-FFF2-40B4-BE49-F238E27FC236}">
                    <a16:creationId xmlns:a16="http://schemas.microsoft.com/office/drawing/2014/main" id="{ED25390E-F950-A7F3-42EC-CA377375BE5F}"/>
                  </a:ext>
                </a:extLst>
              </p:cNvPr>
              <p:cNvSpPr txBox="1">
                <a:spLocks noRot="1" noChangeAspect="1" noMove="1" noResize="1" noEditPoints="1" noAdjustHandles="1" noChangeArrowheads="1" noChangeShapeType="1" noTextEdit="1"/>
              </p:cNvSpPr>
              <p:nvPr/>
            </p:nvSpPr>
            <p:spPr>
              <a:xfrm>
                <a:off x="5102681" y="3429000"/>
                <a:ext cx="4780283" cy="1262461"/>
              </a:xfrm>
              <a:prstGeom prst="rect">
                <a:avLst/>
              </a:prstGeom>
              <a:blipFill>
                <a:blip r:embed="rId6"/>
                <a:stretch>
                  <a:fillRect l="-6614" t="-143000" r="-529" b="-193000"/>
                </a:stretch>
              </a:blipFill>
            </p:spPr>
            <p:txBody>
              <a:bodyPr/>
              <a:lstStyle/>
              <a:p>
                <a:r>
                  <a:rPr lang="en-US">
                    <a:noFill/>
                  </a:rPr>
                  <a:t> </a:t>
                </a:r>
              </a:p>
            </p:txBody>
          </p:sp>
        </mc:Fallback>
      </mc:AlternateContent>
      <p:sp>
        <p:nvSpPr>
          <p:cNvPr id="39" name="Freeform 38">
            <a:extLst>
              <a:ext uri="{FF2B5EF4-FFF2-40B4-BE49-F238E27FC236}">
                <a16:creationId xmlns:a16="http://schemas.microsoft.com/office/drawing/2014/main" id="{12A8B1EE-384F-D573-6D27-AAD2646675BA}"/>
              </a:ext>
            </a:extLst>
          </p:cNvPr>
          <p:cNvSpPr/>
          <p:nvPr/>
        </p:nvSpPr>
        <p:spPr bwMode="auto">
          <a:xfrm flipH="1">
            <a:off x="8734425" y="2934452"/>
            <a:ext cx="512064" cy="673850"/>
          </a:xfrm>
          <a:custGeom>
            <a:avLst/>
            <a:gdLst>
              <a:gd name="connsiteX0" fmla="*/ 460518 w 460518"/>
              <a:gd name="connsiteY0" fmla="*/ 1536 h 541032"/>
              <a:gd name="connsiteX1" fmla="*/ 67326 w 460518"/>
              <a:gd name="connsiteY1" fmla="*/ 83832 h 541032"/>
              <a:gd name="connsiteX2" fmla="*/ 3318 w 460518"/>
              <a:gd name="connsiteY2" fmla="*/ 541032 h 541032"/>
            </a:gdLst>
            <a:ahLst/>
            <a:cxnLst>
              <a:cxn ang="0">
                <a:pos x="connsiteX0" y="connsiteY0"/>
              </a:cxn>
              <a:cxn ang="0">
                <a:pos x="connsiteX1" y="connsiteY1"/>
              </a:cxn>
              <a:cxn ang="0">
                <a:pos x="connsiteX2" y="connsiteY2"/>
              </a:cxn>
            </a:cxnLst>
            <a:rect l="l" t="t" r="r" b="b"/>
            <a:pathLst>
              <a:path w="460518" h="541032">
                <a:moveTo>
                  <a:pt x="460518" y="1536"/>
                </a:moveTo>
                <a:cubicBezTo>
                  <a:pt x="302022" y="-2274"/>
                  <a:pt x="143526" y="-6084"/>
                  <a:pt x="67326" y="83832"/>
                </a:cubicBezTo>
                <a:cubicBezTo>
                  <a:pt x="-8874" y="173748"/>
                  <a:pt x="-2778" y="357390"/>
                  <a:pt x="3318" y="541032"/>
                </a:cubicBezTo>
              </a:path>
            </a:pathLst>
          </a:custGeom>
          <a:noFill/>
          <a:ln w="50800" cap="flat" cmpd="sng" algn="ctr">
            <a:solidFill>
              <a:srgbClr val="595959"/>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07C4925-9C31-7C17-7463-2EC9FABDADB2}"/>
                  </a:ext>
                </a:extLst>
              </p:cNvPr>
              <p:cNvSpPr txBox="1"/>
              <p:nvPr/>
            </p:nvSpPr>
            <p:spPr>
              <a:xfrm>
                <a:off x="5102681" y="5359190"/>
                <a:ext cx="2827761" cy="4927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b="0" i="1" smtClean="0">
                              <a:solidFill>
                                <a:schemeClr val="bg1"/>
                              </a:solidFill>
                              <a:latin typeface="Cambria Math" panose="02040503050406030204" pitchFamily="18" charset="0"/>
                            </a:rPr>
                            <m:t>𝑖</m:t>
                          </m:r>
                        </m:sub>
                        <m:sup>
                          <m:r>
                            <a:rPr lang="en-GB" sz="3200" b="0" i="1" smtClean="0">
                              <a:solidFill>
                                <a:schemeClr val="bg1"/>
                              </a:solidFill>
                              <a:latin typeface="Cambria Math" panose="02040503050406030204" pitchFamily="18" charset="0"/>
                            </a:rPr>
                            <m:t>′</m:t>
                          </m:r>
                        </m:sup>
                      </m:sSubSup>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0" i="1" smtClean="0">
                              <a:solidFill>
                                <a:schemeClr val="bg1"/>
                              </a:solidFill>
                              <a:latin typeface="Cambria Math" panose="02040503050406030204" pitchFamily="18" charset="0"/>
                            </a:rPr>
                            <m:t>𝑈</m:t>
                          </m:r>
                        </m:e>
                        <m:sub>
                          <m:r>
                            <a:rPr lang="en-US" sz="3200" b="0" i="1" smtClean="0">
                              <a:solidFill>
                                <a:schemeClr val="bg1"/>
                              </a:solidFill>
                              <a:latin typeface="Cambria Math" panose="02040503050406030204" pitchFamily="18" charset="0"/>
                            </a:rPr>
                            <m:t>𝑡</m:t>
                          </m:r>
                        </m:sub>
                      </m:sSub>
                      <m:r>
                        <a:rPr lang="en-US" sz="3200" b="0" i="1" smtClean="0">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GB" sz="3200" b="1" i="1">
                              <a:solidFill>
                                <a:schemeClr val="bg1"/>
                              </a:solidFill>
                              <a:latin typeface="Cambria Math" panose="02040503050406030204" pitchFamily="18" charset="0"/>
                            </a:rPr>
                            <m:t>𝒗</m:t>
                          </m:r>
                        </m:e>
                        <m:sub>
                          <m:r>
                            <a:rPr lang="en-GB" sz="3200" i="1">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sSub>
                        <m:sSubPr>
                          <m:ctrlPr>
                            <a:rPr lang="en-US" sz="3200" b="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𝒎</m:t>
                          </m:r>
                        </m:e>
                        <m:sub>
                          <m:r>
                            <a:rPr lang="en-US" sz="3200" b="0" i="1" smtClean="0">
                              <a:solidFill>
                                <a:schemeClr val="bg1"/>
                              </a:solidFill>
                              <a:latin typeface="Cambria Math" panose="02040503050406030204" pitchFamily="18" charset="0"/>
                            </a:rPr>
                            <m:t>𝑖</m:t>
                          </m:r>
                        </m:sub>
                      </m:sSub>
                      <m:r>
                        <a:rPr lang="en-US" sz="3200" b="0" i="1" smtClean="0">
                          <a:solidFill>
                            <a:schemeClr val="bg1"/>
                          </a:solidFill>
                          <a:latin typeface="Cambria Math" panose="02040503050406030204" pitchFamily="18" charset="0"/>
                        </a:rPr>
                        <m:t>)</m:t>
                      </m:r>
                    </m:oMath>
                  </m:oMathPara>
                </a14:m>
                <a:endParaRPr lang="en-US" sz="3200" dirty="0">
                  <a:solidFill>
                    <a:schemeClr val="bg1"/>
                  </a:solidFill>
                </a:endParaRPr>
              </a:p>
            </p:txBody>
          </p:sp>
        </mc:Choice>
        <mc:Fallback xmlns="">
          <p:sp>
            <p:nvSpPr>
              <p:cNvPr id="41" name="TextBox 40">
                <a:extLst>
                  <a:ext uri="{FF2B5EF4-FFF2-40B4-BE49-F238E27FC236}">
                    <a16:creationId xmlns:a16="http://schemas.microsoft.com/office/drawing/2014/main" id="{807C4925-9C31-7C17-7463-2EC9FABDADB2}"/>
                  </a:ext>
                </a:extLst>
              </p:cNvPr>
              <p:cNvSpPr txBox="1">
                <a:spLocks noRot="1" noChangeAspect="1" noMove="1" noResize="1" noEditPoints="1" noAdjustHandles="1" noChangeArrowheads="1" noChangeShapeType="1" noTextEdit="1"/>
              </p:cNvSpPr>
              <p:nvPr/>
            </p:nvSpPr>
            <p:spPr>
              <a:xfrm>
                <a:off x="5102681" y="5359190"/>
                <a:ext cx="2827761" cy="492764"/>
              </a:xfrm>
              <a:prstGeom prst="rect">
                <a:avLst/>
              </a:prstGeom>
              <a:blipFill>
                <a:blip r:embed="rId7"/>
                <a:stretch>
                  <a:fillRect l="-1339" r="-4464" b="-37500"/>
                </a:stretch>
              </a:blipFill>
            </p:spPr>
            <p:txBody>
              <a:bodyPr/>
              <a:lstStyle/>
              <a:p>
                <a:r>
                  <a:rPr lang="en-US">
                    <a:noFill/>
                  </a:rPr>
                  <a:t> </a:t>
                </a:r>
              </a:p>
            </p:txBody>
          </p:sp>
        </mc:Fallback>
      </mc:AlternateContent>
      <p:sp>
        <p:nvSpPr>
          <p:cNvPr id="42" name="Title 1">
            <a:extLst>
              <a:ext uri="{FF2B5EF4-FFF2-40B4-BE49-F238E27FC236}">
                <a16:creationId xmlns:a16="http://schemas.microsoft.com/office/drawing/2014/main" id="{51238853-3143-0C2A-5F25-09F74B933FE1}"/>
              </a:ext>
            </a:extLst>
          </p:cNvPr>
          <p:cNvSpPr txBox="1">
            <a:spLocks/>
          </p:cNvSpPr>
          <p:nvPr/>
        </p:nvSpPr>
        <p:spPr bwMode="auto">
          <a:xfrm>
            <a:off x="8798704" y="5290746"/>
            <a:ext cx="2721564"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2800" b="0" i="1" kern="0" dirty="0">
                <a:solidFill>
                  <a:srgbClr val="BFBFBF"/>
                </a:solidFill>
                <a:latin typeface="Franklin Gothic Medium" panose="020B0603020102020204" pitchFamily="34" charset="0"/>
                <a:ea typeface="Routed Gothic" panose="02000503000000000000" pitchFamily="2" charset="0"/>
                <a:cs typeface="WHITNEYPRO-MEDIUM" pitchFamily="2" charset="0"/>
              </a:rPr>
              <a:t>Update function stays the same</a:t>
            </a:r>
          </a:p>
        </p:txBody>
      </p:sp>
    </p:spTree>
    <p:extLst>
      <p:ext uri="{BB962C8B-B14F-4D97-AF65-F5344CB8AC3E}">
        <p14:creationId xmlns:p14="http://schemas.microsoft.com/office/powerpoint/2010/main" val="1256683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Message passing networks – significant flexibility</a:t>
            </a:r>
          </a:p>
        </p:txBody>
      </p:sp>
      <p:sp>
        <p:nvSpPr>
          <p:cNvPr id="2" name="Title 1">
            <a:extLst>
              <a:ext uri="{FF2B5EF4-FFF2-40B4-BE49-F238E27FC236}">
                <a16:creationId xmlns:a16="http://schemas.microsoft.com/office/drawing/2014/main" id="{0837EE92-4CED-410D-69AC-2B42E578EFB7}"/>
              </a:ext>
            </a:extLst>
          </p:cNvPr>
          <p:cNvSpPr txBox="1">
            <a:spLocks/>
          </p:cNvSpPr>
          <p:nvPr/>
        </p:nvSpPr>
        <p:spPr bwMode="auto">
          <a:xfrm>
            <a:off x="309809" y="1451846"/>
            <a:ext cx="5967006" cy="521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Many options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for how to treat edges in the pooling function</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Edge embeddings may have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different dimensionality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to node embeddings</a:t>
            </a:r>
          </a:p>
          <a:p>
            <a:pPr algn="ctr"/>
            <a:endPar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endParaRPr>
          </a:p>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An option is to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pool all edges and concatenate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them at the end</a:t>
            </a:r>
          </a:p>
          <a:p>
            <a:pPr algn="ctr"/>
            <a:endPar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endParaRPr>
          </a:p>
        </p:txBody>
      </p:sp>
      <p:pic>
        <p:nvPicPr>
          <p:cNvPr id="6" name="Picture 5" descr="A diagram of a graph&#10;&#10;Description automatically generated with medium confidence">
            <a:extLst>
              <a:ext uri="{FF2B5EF4-FFF2-40B4-BE49-F238E27FC236}">
                <a16:creationId xmlns:a16="http://schemas.microsoft.com/office/drawing/2014/main" id="{3BA8AA48-0D0A-E6FC-5B45-F96B4040F67B}"/>
              </a:ext>
            </a:extLst>
          </p:cNvPr>
          <p:cNvPicPr>
            <a:picLocks noChangeAspect="1"/>
          </p:cNvPicPr>
          <p:nvPr/>
        </p:nvPicPr>
        <p:blipFill>
          <a:blip r:embed="rId3"/>
          <a:stretch>
            <a:fillRect/>
          </a:stretch>
        </p:blipFill>
        <p:spPr>
          <a:xfrm>
            <a:off x="6611921" y="2099575"/>
            <a:ext cx="5326079" cy="3309777"/>
          </a:xfrm>
          <a:prstGeom prst="rect">
            <a:avLst/>
          </a:prstGeom>
        </p:spPr>
      </p:pic>
    </p:spTree>
    <p:extLst>
      <p:ext uri="{BB962C8B-B14F-4D97-AF65-F5344CB8AC3E}">
        <p14:creationId xmlns:p14="http://schemas.microsoft.com/office/powerpoint/2010/main" val="1018928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diagram of a wave&#10;&#10;Description automatically generated with medium confidence">
            <a:extLst>
              <a:ext uri="{FF2B5EF4-FFF2-40B4-BE49-F238E27FC236}">
                <a16:creationId xmlns:a16="http://schemas.microsoft.com/office/drawing/2014/main" id="{5EC1BC6D-CAED-3789-E670-9AE56D0F097C}"/>
              </a:ext>
            </a:extLst>
          </p:cNvPr>
          <p:cNvPicPr>
            <a:picLocks noChangeAspect="1"/>
          </p:cNvPicPr>
          <p:nvPr/>
        </p:nvPicPr>
        <p:blipFill>
          <a:blip r:embed="rId3"/>
          <a:stretch>
            <a:fillRect/>
          </a:stretch>
        </p:blipFill>
        <p:spPr>
          <a:xfrm>
            <a:off x="7115794" y="1023234"/>
            <a:ext cx="4151472" cy="2580398"/>
          </a:xfrm>
          <a:prstGeom prst="rect">
            <a:avLst/>
          </a:prstGeom>
        </p:spPr>
      </p:pic>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Message passing networks – significant flexibility</a:t>
            </a:r>
          </a:p>
        </p:txBody>
      </p:sp>
      <p:sp>
        <p:nvSpPr>
          <p:cNvPr id="2" name="Title 1">
            <a:extLst>
              <a:ext uri="{FF2B5EF4-FFF2-40B4-BE49-F238E27FC236}">
                <a16:creationId xmlns:a16="http://schemas.microsoft.com/office/drawing/2014/main" id="{0837EE92-4CED-410D-69AC-2B42E578EFB7}"/>
              </a:ext>
            </a:extLst>
          </p:cNvPr>
          <p:cNvSpPr txBox="1">
            <a:spLocks/>
          </p:cNvSpPr>
          <p:nvPr/>
        </p:nvSpPr>
        <p:spPr bwMode="auto">
          <a:xfrm>
            <a:off x="309808" y="1761813"/>
            <a:ext cx="6059995" cy="490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Can update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nodes before edges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or vice versa</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Or have a weave design to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pass messages back and forth </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All flexible design choices in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message passing networks</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p:txBody>
      </p:sp>
      <p:pic>
        <p:nvPicPr>
          <p:cNvPr id="4" name="Picture 3" descr="A diagram of a function&#10;&#10;Description automatically generated">
            <a:extLst>
              <a:ext uri="{FF2B5EF4-FFF2-40B4-BE49-F238E27FC236}">
                <a16:creationId xmlns:a16="http://schemas.microsoft.com/office/drawing/2014/main" id="{707350B7-CACC-6B2B-1651-5AB1E7ADD888}"/>
              </a:ext>
            </a:extLst>
          </p:cNvPr>
          <p:cNvPicPr>
            <a:picLocks noChangeAspect="1"/>
          </p:cNvPicPr>
          <p:nvPr/>
        </p:nvPicPr>
        <p:blipFill>
          <a:blip r:embed="rId4"/>
          <a:stretch>
            <a:fillRect/>
          </a:stretch>
        </p:blipFill>
        <p:spPr>
          <a:xfrm>
            <a:off x="7445839" y="1073322"/>
            <a:ext cx="3305399" cy="2499314"/>
          </a:xfrm>
          <a:prstGeom prst="rect">
            <a:avLst/>
          </a:prstGeom>
        </p:spPr>
      </p:pic>
      <p:pic>
        <p:nvPicPr>
          <p:cNvPr id="7" name="Picture 6" descr="A diagram of a diagram of a wave&#10;&#10;Description automatically generated with medium confidence">
            <a:extLst>
              <a:ext uri="{FF2B5EF4-FFF2-40B4-BE49-F238E27FC236}">
                <a16:creationId xmlns:a16="http://schemas.microsoft.com/office/drawing/2014/main" id="{82460959-F593-9A0F-3DB7-B27296231185}"/>
              </a:ext>
            </a:extLst>
          </p:cNvPr>
          <p:cNvPicPr>
            <a:picLocks noChangeAspect="1"/>
          </p:cNvPicPr>
          <p:nvPr/>
        </p:nvPicPr>
        <p:blipFill>
          <a:blip r:embed="rId3"/>
          <a:stretch>
            <a:fillRect/>
          </a:stretch>
        </p:blipFill>
        <p:spPr>
          <a:xfrm>
            <a:off x="7115794" y="3865255"/>
            <a:ext cx="4151472" cy="2580398"/>
          </a:xfrm>
          <a:prstGeom prst="rect">
            <a:avLst/>
          </a:prstGeom>
        </p:spPr>
      </p:pic>
    </p:spTree>
    <p:extLst>
      <p:ext uri="{BB962C8B-B14F-4D97-AF65-F5344CB8AC3E}">
        <p14:creationId xmlns:p14="http://schemas.microsoft.com/office/powerpoint/2010/main" val="3564291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Convolutional graph networks for crystals</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851169" y="1037568"/>
            <a:ext cx="10489661" cy="1249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Graphs are a natural representation for crystals and but </a:t>
            </a:r>
          </a:p>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we have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extra design constraints</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p:txBody>
      </p:sp>
      <p:sp>
        <p:nvSpPr>
          <p:cNvPr id="3" name="TextBox 2">
            <a:extLst>
              <a:ext uri="{FF2B5EF4-FFF2-40B4-BE49-F238E27FC236}">
                <a16:creationId xmlns:a16="http://schemas.microsoft.com/office/drawing/2014/main" id="{9188D0A6-12B7-304F-4B65-5A5CEFCA3EA6}"/>
              </a:ext>
            </a:extLst>
          </p:cNvPr>
          <p:cNvSpPr txBox="1"/>
          <p:nvPr/>
        </p:nvSpPr>
        <p:spPr>
          <a:xfrm>
            <a:off x="6321346" y="2627434"/>
            <a:ext cx="4982187" cy="1569660"/>
          </a:xfrm>
          <a:prstGeom prst="rect">
            <a:avLst/>
          </a:prstGeom>
          <a:noFill/>
        </p:spPr>
        <p:txBody>
          <a:bodyPr wrap="square">
            <a:spAutoFit/>
          </a:bodyPr>
          <a:lstStyle/>
          <a:p>
            <a:pPr algn="ctr"/>
            <a:r>
              <a:rPr lang="en-GB" sz="3200" kern="0" dirty="0">
                <a:solidFill>
                  <a:srgbClr val="595959"/>
                </a:solidFill>
                <a:latin typeface="Franklin Gothic Medium" panose="020B0603020102020204" pitchFamily="34" charset="0"/>
                <a:ea typeface="Routed Gothic" panose="02000503000000000000" pitchFamily="2" charset="0"/>
                <a:cs typeface="WHITNEYPRO-MEDIUM" pitchFamily="2" charset="0"/>
              </a:rPr>
              <a:t>Networks should be </a:t>
            </a:r>
            <a:r>
              <a:rPr lang="en-GB" sz="3200" kern="0" dirty="0">
                <a:solidFill>
                  <a:srgbClr val="6D9E99"/>
                </a:solidFill>
                <a:latin typeface="Franklin Gothic Medium" panose="020B0603020102020204" pitchFamily="34" charset="0"/>
                <a:ea typeface="Routed Gothic" panose="02000503000000000000" pitchFamily="2" charset="0"/>
                <a:cs typeface="WHITNEYPRO-MEDIUM" pitchFamily="2" charset="0"/>
              </a:rPr>
              <a:t>permutation and translation invariant</a:t>
            </a:r>
            <a:endPar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endParaRPr>
          </a:p>
        </p:txBody>
      </p:sp>
      <p:sp>
        <p:nvSpPr>
          <p:cNvPr id="85" name="TextBox 84">
            <a:extLst>
              <a:ext uri="{FF2B5EF4-FFF2-40B4-BE49-F238E27FC236}">
                <a16:creationId xmlns:a16="http://schemas.microsoft.com/office/drawing/2014/main" id="{C24EA957-2D59-DE15-7347-7F1929BC7CF8}"/>
              </a:ext>
            </a:extLst>
          </p:cNvPr>
          <p:cNvSpPr txBox="1"/>
          <p:nvPr/>
        </p:nvSpPr>
        <p:spPr>
          <a:xfrm>
            <a:off x="6321346" y="4839692"/>
            <a:ext cx="4982187" cy="1569660"/>
          </a:xfrm>
          <a:prstGeom prst="rect">
            <a:avLst/>
          </a:prstGeom>
          <a:noFill/>
        </p:spPr>
        <p:txBody>
          <a:bodyPr wrap="square">
            <a:spAutoFit/>
          </a:bodyPr>
          <a:lstStyle/>
          <a:p>
            <a:pPr algn="ctr"/>
            <a:r>
              <a:rPr lang="en-GB" sz="3200" kern="0" dirty="0">
                <a:solidFill>
                  <a:srgbClr val="595959"/>
                </a:solidFill>
                <a:latin typeface="Franklin Gothic Medium" panose="020B0603020102020204" pitchFamily="34" charset="0"/>
                <a:ea typeface="Routed Gothic" panose="02000503000000000000" pitchFamily="2" charset="0"/>
                <a:cs typeface="WHITNEYPRO-MEDIUM" pitchFamily="2" charset="0"/>
              </a:rPr>
              <a:t>Properties depend on </a:t>
            </a:r>
            <a:r>
              <a:rPr lang="en-GB" sz="3200" kern="0" dirty="0">
                <a:solidFill>
                  <a:srgbClr val="D4AB83"/>
                </a:solidFill>
                <a:latin typeface="Franklin Gothic Medium" panose="020B0603020102020204" pitchFamily="34" charset="0"/>
                <a:ea typeface="Routed Gothic" panose="02000503000000000000" pitchFamily="2" charset="0"/>
                <a:cs typeface="WHITNEYPRO-MEDIUM" pitchFamily="2" charset="0"/>
              </a:rPr>
              <a:t>atom types and coordinates </a:t>
            </a:r>
            <a:r>
              <a:rPr lang="en-GB" sz="3200" kern="0" dirty="0">
                <a:solidFill>
                  <a:srgbClr val="595959"/>
                </a:solidFill>
                <a:latin typeface="Franklin Gothic Medium" panose="020B0603020102020204" pitchFamily="34" charset="0"/>
                <a:ea typeface="Routed Gothic" panose="02000503000000000000" pitchFamily="2" charset="0"/>
                <a:cs typeface="WHITNEYPRO-MEDIUM" pitchFamily="2" charset="0"/>
              </a:rPr>
              <a:t>not just connectivity</a:t>
            </a:r>
            <a:endPar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endParaRPr>
          </a:p>
        </p:txBody>
      </p:sp>
      <p:cxnSp>
        <p:nvCxnSpPr>
          <p:cNvPr id="106" name="Straight Connector 105">
            <a:extLst>
              <a:ext uri="{FF2B5EF4-FFF2-40B4-BE49-F238E27FC236}">
                <a16:creationId xmlns:a16="http://schemas.microsoft.com/office/drawing/2014/main" id="{8FEB9894-2392-F279-D25F-CC4202324407}"/>
              </a:ext>
            </a:extLst>
          </p:cNvPr>
          <p:cNvCxnSpPr>
            <a:cxnSpLocks/>
          </p:cNvCxnSpPr>
          <p:nvPr/>
        </p:nvCxnSpPr>
        <p:spPr bwMode="auto">
          <a:xfrm flipH="1">
            <a:off x="3489533" y="2658577"/>
            <a:ext cx="402354" cy="63337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F9E48D9B-78B0-3452-E3FA-AB27E884FCE5}"/>
              </a:ext>
            </a:extLst>
          </p:cNvPr>
          <p:cNvCxnSpPr>
            <a:cxnSpLocks/>
          </p:cNvCxnSpPr>
          <p:nvPr/>
        </p:nvCxnSpPr>
        <p:spPr bwMode="auto">
          <a:xfrm>
            <a:off x="4052396" y="3726538"/>
            <a:ext cx="491724" cy="853783"/>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378C6C40-CC51-F3F7-16C3-253CE8200202}"/>
              </a:ext>
            </a:extLst>
          </p:cNvPr>
          <p:cNvCxnSpPr>
            <a:cxnSpLocks/>
          </p:cNvCxnSpPr>
          <p:nvPr/>
        </p:nvCxnSpPr>
        <p:spPr bwMode="auto">
          <a:xfrm>
            <a:off x="2291961" y="3701873"/>
            <a:ext cx="491724" cy="853783"/>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6D6A4F64-0D37-ECF5-5208-1FC0A76F8004}"/>
              </a:ext>
            </a:extLst>
          </p:cNvPr>
          <p:cNvCxnSpPr>
            <a:cxnSpLocks/>
          </p:cNvCxnSpPr>
          <p:nvPr/>
        </p:nvCxnSpPr>
        <p:spPr bwMode="auto">
          <a:xfrm>
            <a:off x="2443852" y="2658577"/>
            <a:ext cx="339432" cy="58935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E0C9D473-7711-8E3D-8F55-0BF58BF33B1C}"/>
              </a:ext>
            </a:extLst>
          </p:cNvPr>
          <p:cNvCxnSpPr>
            <a:cxnSpLocks/>
          </p:cNvCxnSpPr>
          <p:nvPr/>
        </p:nvCxnSpPr>
        <p:spPr bwMode="auto">
          <a:xfrm>
            <a:off x="4175846" y="2658577"/>
            <a:ext cx="353111" cy="61310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C15CB30C-0707-8CD1-6082-9286164C5740}"/>
              </a:ext>
            </a:extLst>
          </p:cNvPr>
          <p:cNvCxnSpPr>
            <a:cxnSpLocks/>
          </p:cNvCxnSpPr>
          <p:nvPr/>
        </p:nvCxnSpPr>
        <p:spPr bwMode="auto">
          <a:xfrm>
            <a:off x="2333715" y="5055836"/>
            <a:ext cx="353111" cy="61310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2" name="Straight Connector 111">
            <a:extLst>
              <a:ext uri="{FF2B5EF4-FFF2-40B4-BE49-F238E27FC236}">
                <a16:creationId xmlns:a16="http://schemas.microsoft.com/office/drawing/2014/main" id="{D56089BD-38DF-B4A8-5382-6C112CE2A385}"/>
              </a:ext>
            </a:extLst>
          </p:cNvPr>
          <p:cNvCxnSpPr>
            <a:cxnSpLocks/>
          </p:cNvCxnSpPr>
          <p:nvPr/>
        </p:nvCxnSpPr>
        <p:spPr bwMode="auto">
          <a:xfrm>
            <a:off x="4090004" y="5055836"/>
            <a:ext cx="353111" cy="61310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2DBB5CA6-54FA-57D8-F0A8-B18A96FC5C01}"/>
              </a:ext>
            </a:extLst>
          </p:cNvPr>
          <p:cNvCxnSpPr>
            <a:cxnSpLocks/>
          </p:cNvCxnSpPr>
          <p:nvPr/>
        </p:nvCxnSpPr>
        <p:spPr bwMode="auto">
          <a:xfrm flipH="1">
            <a:off x="1761091" y="3251009"/>
            <a:ext cx="1068441" cy="1496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A5988AA4-FB1F-9238-9A9E-09AB17CAFD1F}"/>
              </a:ext>
            </a:extLst>
          </p:cNvPr>
          <p:cNvCxnSpPr>
            <a:cxnSpLocks/>
          </p:cNvCxnSpPr>
          <p:nvPr/>
        </p:nvCxnSpPr>
        <p:spPr bwMode="auto">
          <a:xfrm flipH="1">
            <a:off x="1761091" y="4551985"/>
            <a:ext cx="1068441" cy="1496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A2BEFAE6-67D9-50C9-F702-412A4891B682}"/>
              </a:ext>
            </a:extLst>
          </p:cNvPr>
          <p:cNvCxnSpPr>
            <a:cxnSpLocks/>
          </p:cNvCxnSpPr>
          <p:nvPr/>
        </p:nvCxnSpPr>
        <p:spPr bwMode="auto">
          <a:xfrm flipH="1">
            <a:off x="3463510" y="4551985"/>
            <a:ext cx="1068441" cy="1496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ABEA90B7-D431-7561-923B-B8C7C3ABB11C}"/>
              </a:ext>
            </a:extLst>
          </p:cNvPr>
          <p:cNvCxnSpPr>
            <a:cxnSpLocks/>
          </p:cNvCxnSpPr>
          <p:nvPr/>
        </p:nvCxnSpPr>
        <p:spPr bwMode="auto">
          <a:xfrm flipH="1">
            <a:off x="3500681" y="3273312"/>
            <a:ext cx="1068441" cy="1496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7" name="Straight Connector 116">
            <a:extLst>
              <a:ext uri="{FF2B5EF4-FFF2-40B4-BE49-F238E27FC236}">
                <a16:creationId xmlns:a16="http://schemas.microsoft.com/office/drawing/2014/main" id="{53235B23-8FD5-56D8-3D4A-23DE0D1BA0B1}"/>
              </a:ext>
            </a:extLst>
          </p:cNvPr>
          <p:cNvCxnSpPr>
            <a:cxnSpLocks/>
          </p:cNvCxnSpPr>
          <p:nvPr/>
        </p:nvCxnSpPr>
        <p:spPr bwMode="auto">
          <a:xfrm flipH="1">
            <a:off x="1865191" y="4977370"/>
            <a:ext cx="439323" cy="691574"/>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8" name="Straight Connector 117">
            <a:extLst>
              <a:ext uri="{FF2B5EF4-FFF2-40B4-BE49-F238E27FC236}">
                <a16:creationId xmlns:a16="http://schemas.microsoft.com/office/drawing/2014/main" id="{F29A1D9B-C0B4-18BF-4AE2-3A77CD0C42F4}"/>
              </a:ext>
            </a:extLst>
          </p:cNvPr>
          <p:cNvCxnSpPr>
            <a:cxnSpLocks/>
          </p:cNvCxnSpPr>
          <p:nvPr/>
        </p:nvCxnSpPr>
        <p:spPr bwMode="auto">
          <a:xfrm flipH="1">
            <a:off x="3624748" y="4977696"/>
            <a:ext cx="439117" cy="69124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9" name="Straight Connector 118">
            <a:extLst>
              <a:ext uri="{FF2B5EF4-FFF2-40B4-BE49-F238E27FC236}">
                <a16:creationId xmlns:a16="http://schemas.microsoft.com/office/drawing/2014/main" id="{386ABCF3-455F-E2CE-10AD-3AA787295C5F}"/>
              </a:ext>
            </a:extLst>
          </p:cNvPr>
          <p:cNvCxnSpPr>
            <a:cxnSpLocks/>
          </p:cNvCxnSpPr>
          <p:nvPr/>
        </p:nvCxnSpPr>
        <p:spPr bwMode="auto">
          <a:xfrm flipH="1">
            <a:off x="1753331" y="2658577"/>
            <a:ext cx="402354" cy="63337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331BCFF2-686E-17E7-0F64-5C263B42203C}"/>
              </a:ext>
            </a:extLst>
          </p:cNvPr>
          <p:cNvCxnSpPr>
            <a:cxnSpLocks/>
          </p:cNvCxnSpPr>
          <p:nvPr/>
        </p:nvCxnSpPr>
        <p:spPr bwMode="auto">
          <a:xfrm flipH="1">
            <a:off x="1143514" y="3263375"/>
            <a:ext cx="633575" cy="564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8CEDD48E-0B63-98D3-C700-5C771C04022D}"/>
              </a:ext>
            </a:extLst>
          </p:cNvPr>
          <p:cNvCxnSpPr>
            <a:cxnSpLocks/>
          </p:cNvCxnSpPr>
          <p:nvPr/>
        </p:nvCxnSpPr>
        <p:spPr bwMode="auto">
          <a:xfrm flipH="1">
            <a:off x="4512548" y="3269023"/>
            <a:ext cx="654915" cy="5649"/>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8B06BE66-3699-A653-65AB-6D828B769380}"/>
              </a:ext>
            </a:extLst>
          </p:cNvPr>
          <p:cNvCxnSpPr>
            <a:cxnSpLocks/>
          </p:cNvCxnSpPr>
          <p:nvPr/>
        </p:nvCxnSpPr>
        <p:spPr bwMode="auto">
          <a:xfrm flipH="1">
            <a:off x="4512548" y="4553813"/>
            <a:ext cx="619857" cy="5649"/>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14328FF1-945F-3785-5810-67A980B1ACF9}"/>
              </a:ext>
            </a:extLst>
          </p:cNvPr>
          <p:cNvCxnSpPr>
            <a:cxnSpLocks/>
          </p:cNvCxnSpPr>
          <p:nvPr/>
        </p:nvCxnSpPr>
        <p:spPr bwMode="auto">
          <a:xfrm flipH="1">
            <a:off x="1168596" y="4571314"/>
            <a:ext cx="608493" cy="564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4" name="Straight Connector 123">
            <a:extLst>
              <a:ext uri="{FF2B5EF4-FFF2-40B4-BE49-F238E27FC236}">
                <a16:creationId xmlns:a16="http://schemas.microsoft.com/office/drawing/2014/main" id="{17EF0E1B-DCAB-15FA-0DC3-CAF317DBBBFC}"/>
              </a:ext>
            </a:extLst>
          </p:cNvPr>
          <p:cNvCxnSpPr>
            <a:cxnSpLocks/>
          </p:cNvCxnSpPr>
          <p:nvPr/>
        </p:nvCxnSpPr>
        <p:spPr bwMode="auto">
          <a:xfrm flipH="1">
            <a:off x="3512942" y="3733436"/>
            <a:ext cx="539608" cy="849440"/>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5" name="Straight Connector 124">
            <a:extLst>
              <a:ext uri="{FF2B5EF4-FFF2-40B4-BE49-F238E27FC236}">
                <a16:creationId xmlns:a16="http://schemas.microsoft.com/office/drawing/2014/main" id="{88379A36-5A4E-9837-6319-8DEC28610486}"/>
              </a:ext>
            </a:extLst>
          </p:cNvPr>
          <p:cNvCxnSpPr>
            <a:cxnSpLocks/>
          </p:cNvCxnSpPr>
          <p:nvPr/>
        </p:nvCxnSpPr>
        <p:spPr bwMode="auto">
          <a:xfrm flipH="1">
            <a:off x="1751115" y="3701474"/>
            <a:ext cx="539608" cy="849440"/>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A02EB2A6-E701-4CD6-E6CF-E50AB120E88A}"/>
              </a:ext>
            </a:extLst>
          </p:cNvPr>
          <p:cNvCxnSpPr>
            <a:cxnSpLocks/>
          </p:cNvCxnSpPr>
          <p:nvPr/>
        </p:nvCxnSpPr>
        <p:spPr bwMode="auto">
          <a:xfrm flipH="1">
            <a:off x="2753196" y="3251801"/>
            <a:ext cx="806394" cy="1129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5AA3E303-A996-F965-0114-BB9BF6270AAB}"/>
              </a:ext>
            </a:extLst>
          </p:cNvPr>
          <p:cNvCxnSpPr>
            <a:cxnSpLocks/>
          </p:cNvCxnSpPr>
          <p:nvPr/>
        </p:nvCxnSpPr>
        <p:spPr bwMode="auto">
          <a:xfrm flipH="1">
            <a:off x="2729766" y="4557392"/>
            <a:ext cx="806394" cy="1129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26E26CA5-D460-6A51-B90E-07CA54D38DD7}"/>
              </a:ext>
            </a:extLst>
          </p:cNvPr>
          <p:cNvCxnSpPr>
            <a:cxnSpLocks/>
          </p:cNvCxnSpPr>
          <p:nvPr/>
        </p:nvCxnSpPr>
        <p:spPr bwMode="auto">
          <a:xfrm rot="584677">
            <a:off x="1726604" y="4610934"/>
            <a:ext cx="616212" cy="35940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29" name="Straight Connector 128">
            <a:extLst>
              <a:ext uri="{FF2B5EF4-FFF2-40B4-BE49-F238E27FC236}">
                <a16:creationId xmlns:a16="http://schemas.microsoft.com/office/drawing/2014/main" id="{58A17941-DC3A-7D9A-453F-1902EF0042B2}"/>
              </a:ext>
            </a:extLst>
          </p:cNvPr>
          <p:cNvCxnSpPr>
            <a:cxnSpLocks/>
          </p:cNvCxnSpPr>
          <p:nvPr/>
        </p:nvCxnSpPr>
        <p:spPr bwMode="auto">
          <a:xfrm rot="584677" flipH="1">
            <a:off x="2345355" y="4497308"/>
            <a:ext cx="391019" cy="554594"/>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130" name="Oval 129">
            <a:extLst>
              <a:ext uri="{FF2B5EF4-FFF2-40B4-BE49-F238E27FC236}">
                <a16:creationId xmlns:a16="http://schemas.microsoft.com/office/drawing/2014/main" id="{93574BE4-4E73-61D8-D7E5-D0B94EC01941}"/>
              </a:ext>
            </a:extLst>
          </p:cNvPr>
          <p:cNvSpPr/>
          <p:nvPr/>
        </p:nvSpPr>
        <p:spPr bwMode="auto">
          <a:xfrm rot="584677">
            <a:off x="1585516" y="4385275"/>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31" name="Oval 130">
            <a:extLst>
              <a:ext uri="{FF2B5EF4-FFF2-40B4-BE49-F238E27FC236}">
                <a16:creationId xmlns:a16="http://schemas.microsoft.com/office/drawing/2014/main" id="{4BAD8505-D0E0-FF54-7822-3B852E3A2C86}"/>
              </a:ext>
            </a:extLst>
          </p:cNvPr>
          <p:cNvSpPr/>
          <p:nvPr/>
        </p:nvSpPr>
        <p:spPr bwMode="auto">
          <a:xfrm rot="584677">
            <a:off x="2602249" y="4371632"/>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32" name="Oval 131">
            <a:extLst>
              <a:ext uri="{FF2B5EF4-FFF2-40B4-BE49-F238E27FC236}">
                <a16:creationId xmlns:a16="http://schemas.microsoft.com/office/drawing/2014/main" id="{CC18E6D3-5D76-CC22-9C92-D3D6E59C0AF0}"/>
              </a:ext>
            </a:extLst>
          </p:cNvPr>
          <p:cNvSpPr/>
          <p:nvPr/>
        </p:nvSpPr>
        <p:spPr bwMode="auto">
          <a:xfrm rot="584677">
            <a:off x="2128073" y="4822516"/>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cxnSp>
        <p:nvCxnSpPr>
          <p:cNvPr id="133" name="Straight Connector 132">
            <a:extLst>
              <a:ext uri="{FF2B5EF4-FFF2-40B4-BE49-F238E27FC236}">
                <a16:creationId xmlns:a16="http://schemas.microsoft.com/office/drawing/2014/main" id="{F1CC5031-2C38-5750-3FFF-7AF3EF3A804B}"/>
              </a:ext>
            </a:extLst>
          </p:cNvPr>
          <p:cNvCxnSpPr>
            <a:cxnSpLocks/>
          </p:cNvCxnSpPr>
          <p:nvPr/>
        </p:nvCxnSpPr>
        <p:spPr bwMode="auto">
          <a:xfrm rot="584677">
            <a:off x="1726604" y="3324575"/>
            <a:ext cx="616212" cy="35940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8BD39701-C336-1FD6-9547-61E6CC45A473}"/>
              </a:ext>
            </a:extLst>
          </p:cNvPr>
          <p:cNvCxnSpPr>
            <a:cxnSpLocks/>
          </p:cNvCxnSpPr>
          <p:nvPr/>
        </p:nvCxnSpPr>
        <p:spPr bwMode="auto">
          <a:xfrm rot="584677" flipH="1">
            <a:off x="2345355" y="3210949"/>
            <a:ext cx="391019" cy="554594"/>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135" name="Oval 134">
            <a:extLst>
              <a:ext uri="{FF2B5EF4-FFF2-40B4-BE49-F238E27FC236}">
                <a16:creationId xmlns:a16="http://schemas.microsoft.com/office/drawing/2014/main" id="{5D986331-FD2A-4A02-1896-475CD2D58737}"/>
              </a:ext>
            </a:extLst>
          </p:cNvPr>
          <p:cNvSpPr/>
          <p:nvPr/>
        </p:nvSpPr>
        <p:spPr bwMode="auto">
          <a:xfrm rot="584677">
            <a:off x="1585516" y="3098916"/>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36" name="Oval 135">
            <a:extLst>
              <a:ext uri="{FF2B5EF4-FFF2-40B4-BE49-F238E27FC236}">
                <a16:creationId xmlns:a16="http://schemas.microsoft.com/office/drawing/2014/main" id="{C2FB9A83-103D-7FBE-96A2-E6852FCC2C34}"/>
              </a:ext>
            </a:extLst>
          </p:cNvPr>
          <p:cNvSpPr/>
          <p:nvPr/>
        </p:nvSpPr>
        <p:spPr bwMode="auto">
          <a:xfrm rot="584677">
            <a:off x="2602249" y="3085273"/>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37" name="Oval 136">
            <a:extLst>
              <a:ext uri="{FF2B5EF4-FFF2-40B4-BE49-F238E27FC236}">
                <a16:creationId xmlns:a16="http://schemas.microsoft.com/office/drawing/2014/main" id="{5BA5AB8F-B47E-7531-3111-3447A938A570}"/>
              </a:ext>
            </a:extLst>
          </p:cNvPr>
          <p:cNvSpPr/>
          <p:nvPr/>
        </p:nvSpPr>
        <p:spPr bwMode="auto">
          <a:xfrm rot="584677">
            <a:off x="2128073" y="3536157"/>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cxnSp>
        <p:nvCxnSpPr>
          <p:cNvPr id="138" name="Straight Connector 137">
            <a:extLst>
              <a:ext uri="{FF2B5EF4-FFF2-40B4-BE49-F238E27FC236}">
                <a16:creationId xmlns:a16="http://schemas.microsoft.com/office/drawing/2014/main" id="{55A68ECA-54CB-1F8D-7DF8-8739118C95FE}"/>
              </a:ext>
            </a:extLst>
          </p:cNvPr>
          <p:cNvCxnSpPr>
            <a:cxnSpLocks/>
          </p:cNvCxnSpPr>
          <p:nvPr/>
        </p:nvCxnSpPr>
        <p:spPr bwMode="auto">
          <a:xfrm rot="584677">
            <a:off x="3477913" y="4626188"/>
            <a:ext cx="616212" cy="35940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BB4EBEB2-6D43-FA62-702E-B1A79E969934}"/>
              </a:ext>
            </a:extLst>
          </p:cNvPr>
          <p:cNvCxnSpPr>
            <a:cxnSpLocks/>
          </p:cNvCxnSpPr>
          <p:nvPr/>
        </p:nvCxnSpPr>
        <p:spPr bwMode="auto">
          <a:xfrm rot="584677" flipH="1">
            <a:off x="4096664" y="4512562"/>
            <a:ext cx="391019" cy="554594"/>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140" name="Oval 139">
            <a:extLst>
              <a:ext uri="{FF2B5EF4-FFF2-40B4-BE49-F238E27FC236}">
                <a16:creationId xmlns:a16="http://schemas.microsoft.com/office/drawing/2014/main" id="{DA875F2C-A367-6A2D-3426-589A78E01CEC}"/>
              </a:ext>
            </a:extLst>
          </p:cNvPr>
          <p:cNvSpPr/>
          <p:nvPr/>
        </p:nvSpPr>
        <p:spPr bwMode="auto">
          <a:xfrm rot="584677">
            <a:off x="3336825" y="4400529"/>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41" name="Oval 140">
            <a:extLst>
              <a:ext uri="{FF2B5EF4-FFF2-40B4-BE49-F238E27FC236}">
                <a16:creationId xmlns:a16="http://schemas.microsoft.com/office/drawing/2014/main" id="{F456B608-DDC5-3019-2869-D909CC07E566}"/>
              </a:ext>
            </a:extLst>
          </p:cNvPr>
          <p:cNvSpPr/>
          <p:nvPr/>
        </p:nvSpPr>
        <p:spPr bwMode="auto">
          <a:xfrm rot="584677">
            <a:off x="4353558" y="4386886"/>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42" name="Oval 141">
            <a:extLst>
              <a:ext uri="{FF2B5EF4-FFF2-40B4-BE49-F238E27FC236}">
                <a16:creationId xmlns:a16="http://schemas.microsoft.com/office/drawing/2014/main" id="{88AB398F-2AE6-0723-F6D6-60747D5B7451}"/>
              </a:ext>
            </a:extLst>
          </p:cNvPr>
          <p:cNvSpPr/>
          <p:nvPr/>
        </p:nvSpPr>
        <p:spPr bwMode="auto">
          <a:xfrm rot="584677">
            <a:off x="3879382" y="4837770"/>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cxnSp>
        <p:nvCxnSpPr>
          <p:cNvPr id="143" name="Straight Connector 142">
            <a:extLst>
              <a:ext uri="{FF2B5EF4-FFF2-40B4-BE49-F238E27FC236}">
                <a16:creationId xmlns:a16="http://schemas.microsoft.com/office/drawing/2014/main" id="{CFDD3A6C-903F-EB07-58C3-524C46AE900A}"/>
              </a:ext>
            </a:extLst>
          </p:cNvPr>
          <p:cNvCxnSpPr>
            <a:cxnSpLocks/>
          </p:cNvCxnSpPr>
          <p:nvPr/>
        </p:nvCxnSpPr>
        <p:spPr bwMode="auto">
          <a:xfrm rot="584677">
            <a:off x="3477913" y="3339829"/>
            <a:ext cx="616212" cy="35940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7FB16BCD-E280-A07F-5BF0-2F3CB4BF5CFE}"/>
              </a:ext>
            </a:extLst>
          </p:cNvPr>
          <p:cNvCxnSpPr>
            <a:cxnSpLocks/>
          </p:cNvCxnSpPr>
          <p:nvPr/>
        </p:nvCxnSpPr>
        <p:spPr bwMode="auto">
          <a:xfrm rot="584677" flipH="1">
            <a:off x="4096664" y="3226203"/>
            <a:ext cx="391019" cy="554594"/>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145" name="Oval 144">
            <a:extLst>
              <a:ext uri="{FF2B5EF4-FFF2-40B4-BE49-F238E27FC236}">
                <a16:creationId xmlns:a16="http://schemas.microsoft.com/office/drawing/2014/main" id="{D8BE3BA1-DF33-CC97-4757-F4CFC185A330}"/>
              </a:ext>
            </a:extLst>
          </p:cNvPr>
          <p:cNvSpPr/>
          <p:nvPr/>
        </p:nvSpPr>
        <p:spPr bwMode="auto">
          <a:xfrm rot="584677">
            <a:off x="3336825" y="3114170"/>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46" name="Oval 145">
            <a:extLst>
              <a:ext uri="{FF2B5EF4-FFF2-40B4-BE49-F238E27FC236}">
                <a16:creationId xmlns:a16="http://schemas.microsoft.com/office/drawing/2014/main" id="{B9CA9188-4BD2-6944-A5BB-42C5445733C0}"/>
              </a:ext>
            </a:extLst>
          </p:cNvPr>
          <p:cNvSpPr/>
          <p:nvPr/>
        </p:nvSpPr>
        <p:spPr bwMode="auto">
          <a:xfrm rot="584677">
            <a:off x="4353558" y="3100527"/>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147" name="Oval 146">
            <a:extLst>
              <a:ext uri="{FF2B5EF4-FFF2-40B4-BE49-F238E27FC236}">
                <a16:creationId xmlns:a16="http://schemas.microsoft.com/office/drawing/2014/main" id="{1CDA7DE0-044D-930F-2F5A-A33C80D58160}"/>
              </a:ext>
            </a:extLst>
          </p:cNvPr>
          <p:cNvSpPr/>
          <p:nvPr/>
        </p:nvSpPr>
        <p:spPr bwMode="auto">
          <a:xfrm rot="584677">
            <a:off x="3879382" y="3551411"/>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cxnSp>
        <p:nvCxnSpPr>
          <p:cNvPr id="148" name="Straight Connector 147">
            <a:extLst>
              <a:ext uri="{FF2B5EF4-FFF2-40B4-BE49-F238E27FC236}">
                <a16:creationId xmlns:a16="http://schemas.microsoft.com/office/drawing/2014/main" id="{3DA75B59-0CE8-9687-AEE9-2D8F26D0C7DB}"/>
              </a:ext>
            </a:extLst>
          </p:cNvPr>
          <p:cNvCxnSpPr>
            <a:cxnSpLocks/>
          </p:cNvCxnSpPr>
          <p:nvPr/>
        </p:nvCxnSpPr>
        <p:spPr bwMode="auto">
          <a:xfrm>
            <a:off x="1407775" y="2417276"/>
            <a:ext cx="0" cy="3336325"/>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149" name="Straight Connector 148">
            <a:extLst>
              <a:ext uri="{FF2B5EF4-FFF2-40B4-BE49-F238E27FC236}">
                <a16:creationId xmlns:a16="http://schemas.microsoft.com/office/drawing/2014/main" id="{5A83BFF4-C442-24B8-E151-3285CFE45310}"/>
              </a:ext>
            </a:extLst>
          </p:cNvPr>
          <p:cNvCxnSpPr>
            <a:cxnSpLocks/>
          </p:cNvCxnSpPr>
          <p:nvPr/>
        </p:nvCxnSpPr>
        <p:spPr bwMode="auto">
          <a:xfrm>
            <a:off x="4910393" y="2417276"/>
            <a:ext cx="0" cy="3336325"/>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07F79599-F88E-7889-99BC-F450FCFBB871}"/>
              </a:ext>
            </a:extLst>
          </p:cNvPr>
          <p:cNvCxnSpPr>
            <a:cxnSpLocks/>
          </p:cNvCxnSpPr>
          <p:nvPr/>
        </p:nvCxnSpPr>
        <p:spPr bwMode="auto">
          <a:xfrm flipH="1">
            <a:off x="964243" y="4081495"/>
            <a:ext cx="4303185" cy="0"/>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864426A0-B2AD-E0D4-0CE4-568A3C945A9E}"/>
              </a:ext>
            </a:extLst>
          </p:cNvPr>
          <p:cNvCxnSpPr>
            <a:cxnSpLocks/>
          </p:cNvCxnSpPr>
          <p:nvPr/>
        </p:nvCxnSpPr>
        <p:spPr bwMode="auto">
          <a:xfrm flipH="1">
            <a:off x="964243" y="2845820"/>
            <a:ext cx="4303185" cy="0"/>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EFC6F453-CACF-99B7-55AF-75ED8A5EE186}"/>
              </a:ext>
            </a:extLst>
          </p:cNvPr>
          <p:cNvCxnSpPr>
            <a:cxnSpLocks/>
          </p:cNvCxnSpPr>
          <p:nvPr/>
        </p:nvCxnSpPr>
        <p:spPr bwMode="auto">
          <a:xfrm flipH="1">
            <a:off x="964243" y="5391312"/>
            <a:ext cx="4303185" cy="0"/>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AE18FCE4-7426-846D-4E91-57D8115CB899}"/>
              </a:ext>
            </a:extLst>
          </p:cNvPr>
          <p:cNvCxnSpPr>
            <a:cxnSpLocks/>
          </p:cNvCxnSpPr>
          <p:nvPr/>
        </p:nvCxnSpPr>
        <p:spPr bwMode="auto">
          <a:xfrm>
            <a:off x="3155733" y="2417276"/>
            <a:ext cx="0" cy="3336325"/>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spTree>
    <p:extLst>
      <p:ext uri="{BB962C8B-B14F-4D97-AF65-F5344CB8AC3E}">
        <p14:creationId xmlns:p14="http://schemas.microsoft.com/office/powerpoint/2010/main" val="924846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EA42B0E-4B29-CFEB-CB56-80184DF222A9}"/>
              </a:ext>
            </a:extLst>
          </p:cNvPr>
          <p:cNvCxnSpPr>
            <a:cxnSpLocks/>
          </p:cNvCxnSpPr>
          <p:nvPr/>
        </p:nvCxnSpPr>
        <p:spPr bwMode="auto">
          <a:xfrm flipH="1">
            <a:off x="3489533" y="2658577"/>
            <a:ext cx="402354" cy="63337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30E62690-52B9-2DCC-A66C-A0A8E827B346}"/>
              </a:ext>
            </a:extLst>
          </p:cNvPr>
          <p:cNvCxnSpPr>
            <a:cxnSpLocks/>
          </p:cNvCxnSpPr>
          <p:nvPr/>
        </p:nvCxnSpPr>
        <p:spPr bwMode="auto">
          <a:xfrm>
            <a:off x="2291961" y="3701873"/>
            <a:ext cx="491724" cy="853783"/>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0FA3DA99-4DD2-B2D4-D056-C96BD60A22E0}"/>
              </a:ext>
            </a:extLst>
          </p:cNvPr>
          <p:cNvCxnSpPr>
            <a:cxnSpLocks/>
          </p:cNvCxnSpPr>
          <p:nvPr/>
        </p:nvCxnSpPr>
        <p:spPr bwMode="auto">
          <a:xfrm>
            <a:off x="2443852" y="2658577"/>
            <a:ext cx="339432" cy="58935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85ADC52F-B96F-F542-9433-33FE8E7FF451}"/>
              </a:ext>
            </a:extLst>
          </p:cNvPr>
          <p:cNvCxnSpPr>
            <a:cxnSpLocks/>
          </p:cNvCxnSpPr>
          <p:nvPr/>
        </p:nvCxnSpPr>
        <p:spPr bwMode="auto">
          <a:xfrm>
            <a:off x="4175846" y="2658577"/>
            <a:ext cx="353111" cy="61310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994DCF4D-A613-7340-0DC0-C0115F30E518}"/>
              </a:ext>
            </a:extLst>
          </p:cNvPr>
          <p:cNvCxnSpPr>
            <a:cxnSpLocks/>
          </p:cNvCxnSpPr>
          <p:nvPr/>
        </p:nvCxnSpPr>
        <p:spPr bwMode="auto">
          <a:xfrm>
            <a:off x="2333715" y="5055836"/>
            <a:ext cx="353111" cy="61310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59" name="Straight Connector 58">
            <a:extLst>
              <a:ext uri="{FF2B5EF4-FFF2-40B4-BE49-F238E27FC236}">
                <a16:creationId xmlns:a16="http://schemas.microsoft.com/office/drawing/2014/main" id="{CF6075C6-54F4-9E01-472D-EDF73852C36C}"/>
              </a:ext>
            </a:extLst>
          </p:cNvPr>
          <p:cNvCxnSpPr>
            <a:cxnSpLocks/>
          </p:cNvCxnSpPr>
          <p:nvPr/>
        </p:nvCxnSpPr>
        <p:spPr bwMode="auto">
          <a:xfrm>
            <a:off x="4090004" y="5055836"/>
            <a:ext cx="353111" cy="613108"/>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Constructing the graph from a crystal structure</a:t>
            </a:r>
          </a:p>
        </p:txBody>
      </p:sp>
      <p:cxnSp>
        <p:nvCxnSpPr>
          <p:cNvPr id="2" name="Straight Connector 1">
            <a:extLst>
              <a:ext uri="{FF2B5EF4-FFF2-40B4-BE49-F238E27FC236}">
                <a16:creationId xmlns:a16="http://schemas.microsoft.com/office/drawing/2014/main" id="{8EF6A7E8-2A3A-45C8-3B23-C10F4CFA4214}"/>
              </a:ext>
            </a:extLst>
          </p:cNvPr>
          <p:cNvCxnSpPr>
            <a:cxnSpLocks/>
          </p:cNvCxnSpPr>
          <p:nvPr/>
        </p:nvCxnSpPr>
        <p:spPr bwMode="auto">
          <a:xfrm flipH="1">
            <a:off x="1761091" y="3251009"/>
            <a:ext cx="1068441" cy="1496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3" name="Straight Connector 2">
            <a:extLst>
              <a:ext uri="{FF2B5EF4-FFF2-40B4-BE49-F238E27FC236}">
                <a16:creationId xmlns:a16="http://schemas.microsoft.com/office/drawing/2014/main" id="{296AB4D7-8653-38A0-DA6A-DCB4E73DC883}"/>
              </a:ext>
            </a:extLst>
          </p:cNvPr>
          <p:cNvCxnSpPr>
            <a:cxnSpLocks/>
          </p:cNvCxnSpPr>
          <p:nvPr/>
        </p:nvCxnSpPr>
        <p:spPr bwMode="auto">
          <a:xfrm flipH="1">
            <a:off x="1761091" y="4551985"/>
            <a:ext cx="1068441" cy="1496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4" name="Straight Connector 3">
            <a:extLst>
              <a:ext uri="{FF2B5EF4-FFF2-40B4-BE49-F238E27FC236}">
                <a16:creationId xmlns:a16="http://schemas.microsoft.com/office/drawing/2014/main" id="{749EE81F-270F-D1B0-EF8C-7E311AB8BC63}"/>
              </a:ext>
            </a:extLst>
          </p:cNvPr>
          <p:cNvCxnSpPr>
            <a:cxnSpLocks/>
          </p:cNvCxnSpPr>
          <p:nvPr/>
        </p:nvCxnSpPr>
        <p:spPr bwMode="auto">
          <a:xfrm flipH="1">
            <a:off x="3463510" y="4551985"/>
            <a:ext cx="1068441" cy="1496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7C49B17F-4D6E-1966-6A9B-B24209501002}"/>
              </a:ext>
            </a:extLst>
          </p:cNvPr>
          <p:cNvCxnSpPr>
            <a:cxnSpLocks/>
          </p:cNvCxnSpPr>
          <p:nvPr/>
        </p:nvCxnSpPr>
        <p:spPr bwMode="auto">
          <a:xfrm flipH="1">
            <a:off x="3500681" y="3273312"/>
            <a:ext cx="1068441" cy="1496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93ACD279-B52B-1DC7-368B-EE3689FA8200}"/>
              </a:ext>
            </a:extLst>
          </p:cNvPr>
          <p:cNvCxnSpPr>
            <a:cxnSpLocks/>
          </p:cNvCxnSpPr>
          <p:nvPr/>
        </p:nvCxnSpPr>
        <p:spPr bwMode="auto">
          <a:xfrm flipH="1">
            <a:off x="1865191" y="4977370"/>
            <a:ext cx="439323" cy="691574"/>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73948F27-18D1-5493-6B7A-41316731B812}"/>
              </a:ext>
            </a:extLst>
          </p:cNvPr>
          <p:cNvCxnSpPr>
            <a:cxnSpLocks/>
          </p:cNvCxnSpPr>
          <p:nvPr/>
        </p:nvCxnSpPr>
        <p:spPr bwMode="auto">
          <a:xfrm flipH="1">
            <a:off x="3624748" y="4977696"/>
            <a:ext cx="439117" cy="69124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9" name="Straight Connector 8">
            <a:extLst>
              <a:ext uri="{FF2B5EF4-FFF2-40B4-BE49-F238E27FC236}">
                <a16:creationId xmlns:a16="http://schemas.microsoft.com/office/drawing/2014/main" id="{E745D4CA-8F0F-1EA1-95B1-31D24AC19F99}"/>
              </a:ext>
            </a:extLst>
          </p:cNvPr>
          <p:cNvCxnSpPr>
            <a:cxnSpLocks/>
          </p:cNvCxnSpPr>
          <p:nvPr/>
        </p:nvCxnSpPr>
        <p:spPr bwMode="auto">
          <a:xfrm flipH="1">
            <a:off x="1753331" y="2658577"/>
            <a:ext cx="402354" cy="63337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01EB6C57-8582-3825-2D81-AED32DAD5E74}"/>
              </a:ext>
            </a:extLst>
          </p:cNvPr>
          <p:cNvCxnSpPr>
            <a:cxnSpLocks/>
          </p:cNvCxnSpPr>
          <p:nvPr/>
        </p:nvCxnSpPr>
        <p:spPr bwMode="auto">
          <a:xfrm flipH="1">
            <a:off x="1143514" y="3263375"/>
            <a:ext cx="633575" cy="564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D635F44E-578B-0A4B-7710-43C658D29B09}"/>
              </a:ext>
            </a:extLst>
          </p:cNvPr>
          <p:cNvCxnSpPr>
            <a:cxnSpLocks/>
          </p:cNvCxnSpPr>
          <p:nvPr/>
        </p:nvCxnSpPr>
        <p:spPr bwMode="auto">
          <a:xfrm flipH="1">
            <a:off x="4512548" y="3269023"/>
            <a:ext cx="654915" cy="5649"/>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E53AF68B-CC2B-60F1-9454-5FE20694E838}"/>
              </a:ext>
            </a:extLst>
          </p:cNvPr>
          <p:cNvCxnSpPr>
            <a:cxnSpLocks/>
          </p:cNvCxnSpPr>
          <p:nvPr/>
        </p:nvCxnSpPr>
        <p:spPr bwMode="auto">
          <a:xfrm flipH="1">
            <a:off x="4512548" y="4553813"/>
            <a:ext cx="619857" cy="5649"/>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43BBCE6F-4606-8C6E-951A-7FC6BF65AFEA}"/>
              </a:ext>
            </a:extLst>
          </p:cNvPr>
          <p:cNvCxnSpPr>
            <a:cxnSpLocks/>
          </p:cNvCxnSpPr>
          <p:nvPr/>
        </p:nvCxnSpPr>
        <p:spPr bwMode="auto">
          <a:xfrm flipH="1">
            <a:off x="1168596" y="4571314"/>
            <a:ext cx="608493" cy="5648"/>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488585C9-E767-EBE0-2683-8ADC78B5040B}"/>
              </a:ext>
            </a:extLst>
          </p:cNvPr>
          <p:cNvCxnSpPr>
            <a:cxnSpLocks/>
          </p:cNvCxnSpPr>
          <p:nvPr/>
        </p:nvCxnSpPr>
        <p:spPr bwMode="auto">
          <a:xfrm flipH="1">
            <a:off x="1751115" y="3701474"/>
            <a:ext cx="539608" cy="849440"/>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18F00AE-0D6A-CA43-CE2E-E5BA5385088C}"/>
              </a:ext>
            </a:extLst>
          </p:cNvPr>
          <p:cNvCxnSpPr>
            <a:cxnSpLocks/>
          </p:cNvCxnSpPr>
          <p:nvPr/>
        </p:nvCxnSpPr>
        <p:spPr bwMode="auto">
          <a:xfrm flipH="1">
            <a:off x="2753196" y="3251801"/>
            <a:ext cx="806394" cy="1129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A81A9882-5154-4630-B7D5-6D1DD2D1BE86}"/>
              </a:ext>
            </a:extLst>
          </p:cNvPr>
          <p:cNvCxnSpPr>
            <a:cxnSpLocks/>
          </p:cNvCxnSpPr>
          <p:nvPr/>
        </p:nvCxnSpPr>
        <p:spPr bwMode="auto">
          <a:xfrm flipH="1">
            <a:off x="2729766" y="4557392"/>
            <a:ext cx="806394" cy="1129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2B3E497B-F7A1-8CB0-D41D-5FDEB7090043}"/>
              </a:ext>
            </a:extLst>
          </p:cNvPr>
          <p:cNvCxnSpPr>
            <a:cxnSpLocks/>
          </p:cNvCxnSpPr>
          <p:nvPr/>
        </p:nvCxnSpPr>
        <p:spPr bwMode="auto">
          <a:xfrm rot="584677">
            <a:off x="1726604" y="4610934"/>
            <a:ext cx="616212" cy="35940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CF0E5EFA-4573-980D-FB79-153B907F5CB2}"/>
              </a:ext>
            </a:extLst>
          </p:cNvPr>
          <p:cNvCxnSpPr>
            <a:cxnSpLocks/>
          </p:cNvCxnSpPr>
          <p:nvPr/>
        </p:nvCxnSpPr>
        <p:spPr bwMode="auto">
          <a:xfrm rot="584677" flipH="1">
            <a:off x="2345355" y="4497308"/>
            <a:ext cx="391019" cy="554594"/>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22" name="Oval 21">
            <a:extLst>
              <a:ext uri="{FF2B5EF4-FFF2-40B4-BE49-F238E27FC236}">
                <a16:creationId xmlns:a16="http://schemas.microsoft.com/office/drawing/2014/main" id="{FFED2EBF-133C-AD4A-E584-B73ED9FC93D7}"/>
              </a:ext>
            </a:extLst>
          </p:cNvPr>
          <p:cNvSpPr/>
          <p:nvPr/>
        </p:nvSpPr>
        <p:spPr bwMode="auto">
          <a:xfrm rot="584677">
            <a:off x="1585516" y="4385275"/>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23" name="Oval 22">
            <a:extLst>
              <a:ext uri="{FF2B5EF4-FFF2-40B4-BE49-F238E27FC236}">
                <a16:creationId xmlns:a16="http://schemas.microsoft.com/office/drawing/2014/main" id="{3EC8508C-A67B-F715-6CEF-C228C10DAFE8}"/>
              </a:ext>
            </a:extLst>
          </p:cNvPr>
          <p:cNvSpPr/>
          <p:nvPr/>
        </p:nvSpPr>
        <p:spPr bwMode="auto">
          <a:xfrm rot="584677">
            <a:off x="2602249" y="4371632"/>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24" name="Oval 23">
            <a:extLst>
              <a:ext uri="{FF2B5EF4-FFF2-40B4-BE49-F238E27FC236}">
                <a16:creationId xmlns:a16="http://schemas.microsoft.com/office/drawing/2014/main" id="{F4C0070D-0565-F4B6-3449-E808D9E2B7B0}"/>
              </a:ext>
            </a:extLst>
          </p:cNvPr>
          <p:cNvSpPr/>
          <p:nvPr/>
        </p:nvSpPr>
        <p:spPr bwMode="auto">
          <a:xfrm rot="584677">
            <a:off x="2128073" y="4822516"/>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cxnSp>
        <p:nvCxnSpPr>
          <p:cNvPr id="25" name="Straight Connector 24">
            <a:extLst>
              <a:ext uri="{FF2B5EF4-FFF2-40B4-BE49-F238E27FC236}">
                <a16:creationId xmlns:a16="http://schemas.microsoft.com/office/drawing/2014/main" id="{AD6542FB-243D-DA46-29A6-D9C28774DD97}"/>
              </a:ext>
            </a:extLst>
          </p:cNvPr>
          <p:cNvCxnSpPr>
            <a:cxnSpLocks/>
          </p:cNvCxnSpPr>
          <p:nvPr/>
        </p:nvCxnSpPr>
        <p:spPr bwMode="auto">
          <a:xfrm rot="584677">
            <a:off x="1726604" y="3324575"/>
            <a:ext cx="616212" cy="35940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4619F45-F74F-FCC0-CF08-05FC3717B4A2}"/>
              </a:ext>
            </a:extLst>
          </p:cNvPr>
          <p:cNvCxnSpPr>
            <a:cxnSpLocks/>
          </p:cNvCxnSpPr>
          <p:nvPr/>
        </p:nvCxnSpPr>
        <p:spPr bwMode="auto">
          <a:xfrm rot="584677" flipH="1">
            <a:off x="2345355" y="3210949"/>
            <a:ext cx="391019" cy="554594"/>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27" name="Oval 26">
            <a:extLst>
              <a:ext uri="{FF2B5EF4-FFF2-40B4-BE49-F238E27FC236}">
                <a16:creationId xmlns:a16="http://schemas.microsoft.com/office/drawing/2014/main" id="{A8F6E2D4-C637-24B0-12DB-F65ADB36F692}"/>
              </a:ext>
            </a:extLst>
          </p:cNvPr>
          <p:cNvSpPr/>
          <p:nvPr/>
        </p:nvSpPr>
        <p:spPr bwMode="auto">
          <a:xfrm rot="584677">
            <a:off x="1585516" y="3098916"/>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28" name="Oval 27">
            <a:extLst>
              <a:ext uri="{FF2B5EF4-FFF2-40B4-BE49-F238E27FC236}">
                <a16:creationId xmlns:a16="http://schemas.microsoft.com/office/drawing/2014/main" id="{E22E87DD-0CCC-9001-7CD5-2C985E0968BD}"/>
              </a:ext>
            </a:extLst>
          </p:cNvPr>
          <p:cNvSpPr/>
          <p:nvPr/>
        </p:nvSpPr>
        <p:spPr bwMode="auto">
          <a:xfrm rot="584677">
            <a:off x="2602249" y="3085273"/>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29" name="Oval 28">
            <a:extLst>
              <a:ext uri="{FF2B5EF4-FFF2-40B4-BE49-F238E27FC236}">
                <a16:creationId xmlns:a16="http://schemas.microsoft.com/office/drawing/2014/main" id="{DFA298ED-FAFC-BF42-164E-3DD0CDABC8D2}"/>
              </a:ext>
            </a:extLst>
          </p:cNvPr>
          <p:cNvSpPr/>
          <p:nvPr/>
        </p:nvSpPr>
        <p:spPr bwMode="auto">
          <a:xfrm rot="584677">
            <a:off x="2128073" y="3536157"/>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cxnSp>
        <p:nvCxnSpPr>
          <p:cNvPr id="30" name="Straight Connector 29">
            <a:extLst>
              <a:ext uri="{FF2B5EF4-FFF2-40B4-BE49-F238E27FC236}">
                <a16:creationId xmlns:a16="http://schemas.microsoft.com/office/drawing/2014/main" id="{2B7B2C3C-5C76-58C9-0F5E-BDCC2A5870E9}"/>
              </a:ext>
            </a:extLst>
          </p:cNvPr>
          <p:cNvCxnSpPr>
            <a:cxnSpLocks/>
          </p:cNvCxnSpPr>
          <p:nvPr/>
        </p:nvCxnSpPr>
        <p:spPr bwMode="auto">
          <a:xfrm rot="584677">
            <a:off x="3477913" y="4626188"/>
            <a:ext cx="616212" cy="35940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5A16B908-8872-DF47-C8D3-DFB97CB3BFEB}"/>
              </a:ext>
            </a:extLst>
          </p:cNvPr>
          <p:cNvCxnSpPr>
            <a:cxnSpLocks/>
          </p:cNvCxnSpPr>
          <p:nvPr/>
        </p:nvCxnSpPr>
        <p:spPr bwMode="auto">
          <a:xfrm rot="584677" flipH="1">
            <a:off x="4096664" y="4512562"/>
            <a:ext cx="391019" cy="554594"/>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34" name="Oval 33">
            <a:extLst>
              <a:ext uri="{FF2B5EF4-FFF2-40B4-BE49-F238E27FC236}">
                <a16:creationId xmlns:a16="http://schemas.microsoft.com/office/drawing/2014/main" id="{08B5F23C-634E-964D-A430-07C96390BE3E}"/>
              </a:ext>
            </a:extLst>
          </p:cNvPr>
          <p:cNvSpPr/>
          <p:nvPr/>
        </p:nvSpPr>
        <p:spPr bwMode="auto">
          <a:xfrm rot="584677">
            <a:off x="3879382" y="4837770"/>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cxnSp>
        <p:nvCxnSpPr>
          <p:cNvPr id="40" name="Straight Connector 39">
            <a:extLst>
              <a:ext uri="{FF2B5EF4-FFF2-40B4-BE49-F238E27FC236}">
                <a16:creationId xmlns:a16="http://schemas.microsoft.com/office/drawing/2014/main" id="{A6AB98C6-97EC-C0BC-8A05-1032A474E89E}"/>
              </a:ext>
            </a:extLst>
          </p:cNvPr>
          <p:cNvCxnSpPr>
            <a:cxnSpLocks/>
          </p:cNvCxnSpPr>
          <p:nvPr/>
        </p:nvCxnSpPr>
        <p:spPr bwMode="auto">
          <a:xfrm>
            <a:off x="1407775" y="2417276"/>
            <a:ext cx="0" cy="3336325"/>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380A339C-CE97-E2D9-860F-C4DC77ED26F5}"/>
              </a:ext>
            </a:extLst>
          </p:cNvPr>
          <p:cNvCxnSpPr>
            <a:cxnSpLocks/>
          </p:cNvCxnSpPr>
          <p:nvPr/>
        </p:nvCxnSpPr>
        <p:spPr bwMode="auto">
          <a:xfrm>
            <a:off x="4910393" y="2417276"/>
            <a:ext cx="0" cy="3336325"/>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0D3574C9-85A7-C001-83E5-74FF5C06B805}"/>
              </a:ext>
            </a:extLst>
          </p:cNvPr>
          <p:cNvCxnSpPr>
            <a:cxnSpLocks/>
          </p:cNvCxnSpPr>
          <p:nvPr/>
        </p:nvCxnSpPr>
        <p:spPr bwMode="auto">
          <a:xfrm flipH="1">
            <a:off x="964243" y="4081495"/>
            <a:ext cx="4303185" cy="0"/>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C67F302F-A9FE-7746-6C46-A3EE3013814F}"/>
              </a:ext>
            </a:extLst>
          </p:cNvPr>
          <p:cNvCxnSpPr>
            <a:cxnSpLocks/>
          </p:cNvCxnSpPr>
          <p:nvPr/>
        </p:nvCxnSpPr>
        <p:spPr bwMode="auto">
          <a:xfrm flipH="1">
            <a:off x="964243" y="2845820"/>
            <a:ext cx="4303185" cy="0"/>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CD5DE0E2-0C71-FA11-9F77-B2D474BBC731}"/>
              </a:ext>
            </a:extLst>
          </p:cNvPr>
          <p:cNvCxnSpPr>
            <a:cxnSpLocks/>
          </p:cNvCxnSpPr>
          <p:nvPr/>
        </p:nvCxnSpPr>
        <p:spPr bwMode="auto">
          <a:xfrm flipH="1">
            <a:off x="964243" y="5391312"/>
            <a:ext cx="4303185" cy="0"/>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3C025D9F-AC6F-455F-39A3-9534B50DDF05}"/>
              </a:ext>
            </a:extLst>
          </p:cNvPr>
          <p:cNvCxnSpPr>
            <a:cxnSpLocks/>
          </p:cNvCxnSpPr>
          <p:nvPr/>
        </p:nvCxnSpPr>
        <p:spPr bwMode="auto">
          <a:xfrm>
            <a:off x="3155733" y="2417276"/>
            <a:ext cx="0" cy="3336325"/>
          </a:xfrm>
          <a:prstGeom prst="line">
            <a:avLst/>
          </a:prstGeom>
          <a:solidFill>
            <a:schemeClr val="accent1"/>
          </a:solidFill>
          <a:ln w="41275" cap="flat" cmpd="sng" algn="ctr">
            <a:solidFill>
              <a:schemeClr val="bg1">
                <a:lumMod val="65000"/>
                <a:lumOff val="35000"/>
              </a:schemeClr>
            </a:solidFill>
            <a:prstDash val="solid"/>
            <a:round/>
            <a:headEnd type="none" w="med" len="med"/>
            <a:tailEnd type="none" w="med" len="med"/>
          </a:ln>
          <a:effectLst/>
        </p:spPr>
      </p:cxnSp>
      <p:sp>
        <p:nvSpPr>
          <p:cNvPr id="46" name="Title 1">
            <a:extLst>
              <a:ext uri="{FF2B5EF4-FFF2-40B4-BE49-F238E27FC236}">
                <a16:creationId xmlns:a16="http://schemas.microsoft.com/office/drawing/2014/main" id="{D28001C1-E03D-EFC1-838F-BD7295947A9A}"/>
              </a:ext>
            </a:extLst>
          </p:cNvPr>
          <p:cNvSpPr txBox="1">
            <a:spLocks/>
          </p:cNvSpPr>
          <p:nvPr/>
        </p:nvSpPr>
        <p:spPr bwMode="auto">
          <a:xfrm>
            <a:off x="443599" y="5946057"/>
            <a:ext cx="5424268"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2800" b="0" i="1" kern="0" dirty="0">
                <a:solidFill>
                  <a:srgbClr val="BFBFBF"/>
                </a:solidFill>
                <a:latin typeface="Franklin Gothic Medium" panose="020B0603020102020204" pitchFamily="34" charset="0"/>
                <a:ea typeface="Routed Gothic" panose="02000503000000000000" pitchFamily="2" charset="0"/>
                <a:cs typeface="WHITNEYPRO-MEDIUM" pitchFamily="2" charset="0"/>
              </a:rPr>
              <a:t>Must consider periodic boundaries</a:t>
            </a:r>
          </a:p>
        </p:txBody>
      </p:sp>
      <p:sp>
        <p:nvSpPr>
          <p:cNvPr id="60" name="Rectangle 59">
            <a:extLst>
              <a:ext uri="{FF2B5EF4-FFF2-40B4-BE49-F238E27FC236}">
                <a16:creationId xmlns:a16="http://schemas.microsoft.com/office/drawing/2014/main" id="{AFB53A97-EBA2-F100-E15A-7FD3AFEBAD40}"/>
              </a:ext>
            </a:extLst>
          </p:cNvPr>
          <p:cNvSpPr/>
          <p:nvPr/>
        </p:nvSpPr>
        <p:spPr bwMode="auto">
          <a:xfrm>
            <a:off x="777363" y="2268173"/>
            <a:ext cx="4711200" cy="3742983"/>
          </a:xfrm>
          <a:prstGeom prst="rect">
            <a:avLst/>
          </a:prstGeom>
          <a:solidFill>
            <a:schemeClr val="tx1">
              <a:alpha val="81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50" name="Straight Connector 49">
            <a:extLst>
              <a:ext uri="{FF2B5EF4-FFF2-40B4-BE49-F238E27FC236}">
                <a16:creationId xmlns:a16="http://schemas.microsoft.com/office/drawing/2014/main" id="{0158B09E-0B37-471D-A89F-5D940F94A7A5}"/>
              </a:ext>
            </a:extLst>
          </p:cNvPr>
          <p:cNvCxnSpPr>
            <a:cxnSpLocks/>
          </p:cNvCxnSpPr>
          <p:nvPr/>
        </p:nvCxnSpPr>
        <p:spPr bwMode="auto">
          <a:xfrm>
            <a:off x="4052396" y="3726538"/>
            <a:ext cx="491724" cy="853783"/>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E33A14F1-B2EF-7817-4098-EABD0A10BE19}"/>
              </a:ext>
            </a:extLst>
          </p:cNvPr>
          <p:cNvCxnSpPr>
            <a:cxnSpLocks/>
          </p:cNvCxnSpPr>
          <p:nvPr/>
        </p:nvCxnSpPr>
        <p:spPr bwMode="auto">
          <a:xfrm flipH="1">
            <a:off x="3512942" y="3733436"/>
            <a:ext cx="539608" cy="849440"/>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32" name="Oval 31">
            <a:extLst>
              <a:ext uri="{FF2B5EF4-FFF2-40B4-BE49-F238E27FC236}">
                <a16:creationId xmlns:a16="http://schemas.microsoft.com/office/drawing/2014/main" id="{E54204C6-C6A9-07E8-9E82-152AB6B89F05}"/>
              </a:ext>
            </a:extLst>
          </p:cNvPr>
          <p:cNvSpPr/>
          <p:nvPr/>
        </p:nvSpPr>
        <p:spPr bwMode="auto">
          <a:xfrm rot="584677">
            <a:off x="3336825" y="4400529"/>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33" name="Oval 32">
            <a:extLst>
              <a:ext uri="{FF2B5EF4-FFF2-40B4-BE49-F238E27FC236}">
                <a16:creationId xmlns:a16="http://schemas.microsoft.com/office/drawing/2014/main" id="{866717E8-9856-0069-BB45-4B7860896366}"/>
              </a:ext>
            </a:extLst>
          </p:cNvPr>
          <p:cNvSpPr/>
          <p:nvPr/>
        </p:nvSpPr>
        <p:spPr bwMode="auto">
          <a:xfrm rot="584677">
            <a:off x="4353558" y="4386886"/>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cxnSp>
        <p:nvCxnSpPr>
          <p:cNvPr id="35" name="Straight Connector 34">
            <a:extLst>
              <a:ext uri="{FF2B5EF4-FFF2-40B4-BE49-F238E27FC236}">
                <a16:creationId xmlns:a16="http://schemas.microsoft.com/office/drawing/2014/main" id="{E3CA3459-E016-2DF2-BEBE-86405D5CEC9B}"/>
              </a:ext>
            </a:extLst>
          </p:cNvPr>
          <p:cNvCxnSpPr>
            <a:cxnSpLocks/>
          </p:cNvCxnSpPr>
          <p:nvPr/>
        </p:nvCxnSpPr>
        <p:spPr bwMode="auto">
          <a:xfrm rot="584677">
            <a:off x="3477913" y="3339829"/>
            <a:ext cx="616212" cy="359407"/>
          </a:xfrm>
          <a:prstGeom prst="line">
            <a:avLst/>
          </a:prstGeom>
          <a:solidFill>
            <a:srgbClr val="BBE0E3"/>
          </a:solidFill>
          <a:ln w="63500" cap="flat" cmpd="sng" algn="ctr">
            <a:solidFill>
              <a:srgbClr val="A6A6A6"/>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025DC716-CC84-5A6E-AD16-B78DAACA5F0B}"/>
              </a:ext>
            </a:extLst>
          </p:cNvPr>
          <p:cNvCxnSpPr>
            <a:cxnSpLocks/>
          </p:cNvCxnSpPr>
          <p:nvPr/>
        </p:nvCxnSpPr>
        <p:spPr bwMode="auto">
          <a:xfrm rot="584677" flipH="1">
            <a:off x="4096664" y="3226203"/>
            <a:ext cx="391019" cy="554594"/>
          </a:xfrm>
          <a:prstGeom prst="line">
            <a:avLst/>
          </a:prstGeom>
          <a:solidFill>
            <a:srgbClr val="BBE0E3"/>
          </a:solidFill>
          <a:ln w="63500" cap="flat" cmpd="sng" algn="ctr">
            <a:solidFill>
              <a:srgbClr val="A6A6A6"/>
            </a:solidFill>
            <a:prstDash val="solid"/>
            <a:round/>
            <a:headEnd type="none" w="med" len="med"/>
            <a:tailEnd type="none" w="med" len="med"/>
          </a:ln>
          <a:effectLst/>
        </p:spPr>
      </p:cxnSp>
      <p:sp>
        <p:nvSpPr>
          <p:cNvPr id="37" name="Oval 36">
            <a:extLst>
              <a:ext uri="{FF2B5EF4-FFF2-40B4-BE49-F238E27FC236}">
                <a16:creationId xmlns:a16="http://schemas.microsoft.com/office/drawing/2014/main" id="{B6769519-5047-6C1C-C477-922CA302000D}"/>
              </a:ext>
            </a:extLst>
          </p:cNvPr>
          <p:cNvSpPr/>
          <p:nvPr/>
        </p:nvSpPr>
        <p:spPr bwMode="auto">
          <a:xfrm rot="584677">
            <a:off x="3336825" y="3114170"/>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38" name="Oval 37">
            <a:extLst>
              <a:ext uri="{FF2B5EF4-FFF2-40B4-BE49-F238E27FC236}">
                <a16:creationId xmlns:a16="http://schemas.microsoft.com/office/drawing/2014/main" id="{EE8A5303-79A6-987C-5BB7-360B50C49C08}"/>
              </a:ext>
            </a:extLst>
          </p:cNvPr>
          <p:cNvSpPr/>
          <p:nvPr/>
        </p:nvSpPr>
        <p:spPr bwMode="auto">
          <a:xfrm rot="584677">
            <a:off x="4353558" y="3100527"/>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39" name="Oval 38">
            <a:extLst>
              <a:ext uri="{FF2B5EF4-FFF2-40B4-BE49-F238E27FC236}">
                <a16:creationId xmlns:a16="http://schemas.microsoft.com/office/drawing/2014/main" id="{C60A647D-3483-5B73-5773-FD3FD324F6FD}"/>
              </a:ext>
            </a:extLst>
          </p:cNvPr>
          <p:cNvSpPr/>
          <p:nvPr/>
        </p:nvSpPr>
        <p:spPr bwMode="auto">
          <a:xfrm rot="584677">
            <a:off x="3879382" y="3551411"/>
            <a:ext cx="352234" cy="350255"/>
          </a:xfrm>
          <a:prstGeom prst="ellipse">
            <a:avLst/>
          </a:prstGeom>
          <a:gradFill flip="none" rotWithShape="1">
            <a:gsLst>
              <a:gs pos="9000">
                <a:schemeClr val="accent1">
                  <a:lumMod val="5000"/>
                  <a:lumOff val="95000"/>
                </a:schemeClr>
              </a:gs>
              <a:gs pos="100000">
                <a:schemeClr val="bg1">
                  <a:lumMod val="50000"/>
                  <a:lumOff val="50000"/>
                </a:schemeClr>
              </a:gs>
            </a:gsLst>
            <a:path path="circle">
              <a:fillToRect l="50000" t="50000" r="50000" b="50000"/>
            </a:path>
            <a:tileRect/>
          </a:gra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47" name="Oval 46">
            <a:extLst>
              <a:ext uri="{FF2B5EF4-FFF2-40B4-BE49-F238E27FC236}">
                <a16:creationId xmlns:a16="http://schemas.microsoft.com/office/drawing/2014/main" id="{8BA0C429-275E-612F-3EF5-6BE9AFC89B56}"/>
              </a:ext>
            </a:extLst>
          </p:cNvPr>
          <p:cNvSpPr/>
          <p:nvPr/>
        </p:nvSpPr>
        <p:spPr bwMode="auto">
          <a:xfrm>
            <a:off x="2936459" y="2597856"/>
            <a:ext cx="2231000" cy="2230998"/>
          </a:xfrm>
          <a:prstGeom prst="ellipse">
            <a:avLst/>
          </a:prstGeom>
          <a:noFill/>
          <a:ln w="50800" cap="flat" cmpd="sng" algn="ctr">
            <a:solidFill>
              <a:srgbClr val="BA5F83"/>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1" name="Title 1">
            <a:extLst>
              <a:ext uri="{FF2B5EF4-FFF2-40B4-BE49-F238E27FC236}">
                <a16:creationId xmlns:a16="http://schemas.microsoft.com/office/drawing/2014/main" id="{7534652C-C261-DFB0-A6A5-93D9B6990FEF}"/>
              </a:ext>
            </a:extLst>
          </p:cNvPr>
          <p:cNvSpPr txBox="1">
            <a:spLocks/>
          </p:cNvSpPr>
          <p:nvPr/>
        </p:nvSpPr>
        <p:spPr bwMode="auto">
          <a:xfrm>
            <a:off x="703678" y="977775"/>
            <a:ext cx="10784644" cy="648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Include all atoms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within a certain cut-off as neighbours</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CACBC7E3-565D-1CD0-3D22-D45D977A2A99}"/>
                  </a:ext>
                </a:extLst>
              </p:cNvPr>
              <p:cNvSpPr txBox="1"/>
              <p:nvPr/>
            </p:nvSpPr>
            <p:spPr>
              <a:xfrm>
                <a:off x="4008503" y="1944460"/>
                <a:ext cx="7350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rgbClr val="BA5F83"/>
                              </a:solidFill>
                              <a:latin typeface="Cambria Math" panose="02040503050406030204" pitchFamily="18" charset="0"/>
                            </a:rPr>
                          </m:ctrlPr>
                        </m:sSubPr>
                        <m:e>
                          <m:r>
                            <a:rPr lang="en-US" sz="3200" b="0" i="1" smtClean="0">
                              <a:solidFill>
                                <a:srgbClr val="BA5F83"/>
                              </a:solidFill>
                              <a:latin typeface="Cambria Math" panose="02040503050406030204" pitchFamily="18" charset="0"/>
                            </a:rPr>
                            <m:t>𝑟</m:t>
                          </m:r>
                        </m:e>
                        <m:sub>
                          <m:r>
                            <m:rPr>
                              <m:sty m:val="p"/>
                            </m:rPr>
                            <a:rPr lang="en-US" sz="3200" b="0" i="0" smtClean="0">
                              <a:solidFill>
                                <a:srgbClr val="BA5F83"/>
                              </a:solidFill>
                              <a:latin typeface="Cambria Math" panose="02040503050406030204" pitchFamily="18" charset="0"/>
                            </a:rPr>
                            <m:t>cut</m:t>
                          </m:r>
                        </m:sub>
                      </m:sSub>
                    </m:oMath>
                  </m:oMathPara>
                </a14:m>
                <a:endParaRPr lang="en-US" sz="3200" dirty="0">
                  <a:solidFill>
                    <a:srgbClr val="BA5F83"/>
                  </a:solidFill>
                </a:endParaRPr>
              </a:p>
            </p:txBody>
          </p:sp>
        </mc:Choice>
        <mc:Fallback xmlns="">
          <p:sp>
            <p:nvSpPr>
              <p:cNvPr id="62" name="TextBox 61">
                <a:extLst>
                  <a:ext uri="{FF2B5EF4-FFF2-40B4-BE49-F238E27FC236}">
                    <a16:creationId xmlns:a16="http://schemas.microsoft.com/office/drawing/2014/main" id="{CACBC7E3-565D-1CD0-3D22-D45D977A2A99}"/>
                  </a:ext>
                </a:extLst>
              </p:cNvPr>
              <p:cNvSpPr txBox="1">
                <a:spLocks noRot="1" noChangeAspect="1" noMove="1" noResize="1" noEditPoints="1" noAdjustHandles="1" noChangeArrowheads="1" noChangeShapeType="1" noTextEdit="1"/>
              </p:cNvSpPr>
              <p:nvPr/>
            </p:nvSpPr>
            <p:spPr>
              <a:xfrm>
                <a:off x="4008503" y="1944460"/>
                <a:ext cx="735008" cy="492443"/>
              </a:xfrm>
              <a:prstGeom prst="rect">
                <a:avLst/>
              </a:prstGeom>
              <a:blipFill>
                <a:blip r:embed="rId3"/>
                <a:stretch>
                  <a:fillRect l="-5085" r="-3390" b="-20513"/>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B87A51E2-DFB8-FB8F-B5FC-F19CF928017C}"/>
              </a:ext>
            </a:extLst>
          </p:cNvPr>
          <p:cNvCxnSpPr>
            <a:cxnSpLocks/>
          </p:cNvCxnSpPr>
          <p:nvPr/>
        </p:nvCxnSpPr>
        <p:spPr bwMode="auto">
          <a:xfrm>
            <a:off x="4063834" y="2670033"/>
            <a:ext cx="0" cy="818213"/>
          </a:xfrm>
          <a:prstGeom prst="line">
            <a:avLst/>
          </a:prstGeom>
          <a:solidFill>
            <a:srgbClr val="BBE0E3"/>
          </a:solidFill>
          <a:ln w="47625" cap="flat" cmpd="sng" algn="ctr">
            <a:solidFill>
              <a:srgbClr val="BA5F83"/>
            </a:solidFill>
            <a:prstDash val="solid"/>
            <a:round/>
            <a:headEnd type="triangle" w="med" len="med"/>
            <a:tailEnd type="triangle" w="med" len="med"/>
          </a:ln>
          <a:effectLst/>
        </p:spPr>
      </p:cxnSp>
      <p:sp>
        <p:nvSpPr>
          <p:cNvPr id="66" name="Title 1">
            <a:extLst>
              <a:ext uri="{FF2B5EF4-FFF2-40B4-BE49-F238E27FC236}">
                <a16:creationId xmlns:a16="http://schemas.microsoft.com/office/drawing/2014/main" id="{CE0FAE18-562C-C2DE-E68B-841263FADBAE}"/>
              </a:ext>
            </a:extLst>
          </p:cNvPr>
          <p:cNvSpPr txBox="1">
            <a:spLocks/>
          </p:cNvSpPr>
          <p:nvPr/>
        </p:nvSpPr>
        <p:spPr bwMode="auto">
          <a:xfrm>
            <a:off x="5746913" y="1944460"/>
            <a:ext cx="6248402" cy="322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Perform the procedure for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each atom in the unit cell</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Nodes can share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multiple edges to the same neighbour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due to PBC</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p:txBody>
      </p:sp>
      <p:grpSp>
        <p:nvGrpSpPr>
          <p:cNvPr id="98" name="Group 97">
            <a:extLst>
              <a:ext uri="{FF2B5EF4-FFF2-40B4-BE49-F238E27FC236}">
                <a16:creationId xmlns:a16="http://schemas.microsoft.com/office/drawing/2014/main" id="{DBA8D663-36EB-8856-EAC9-DCCF4349150F}"/>
              </a:ext>
            </a:extLst>
          </p:cNvPr>
          <p:cNvGrpSpPr/>
          <p:nvPr/>
        </p:nvGrpSpPr>
        <p:grpSpPr>
          <a:xfrm>
            <a:off x="7980451" y="5055836"/>
            <a:ext cx="1781326" cy="1097154"/>
            <a:chOff x="7689750" y="5100751"/>
            <a:chExt cx="1781326" cy="1097154"/>
          </a:xfrm>
        </p:grpSpPr>
        <p:sp>
          <p:nvSpPr>
            <p:cNvPr id="89" name="Freeform 88">
              <a:extLst>
                <a:ext uri="{FF2B5EF4-FFF2-40B4-BE49-F238E27FC236}">
                  <a16:creationId xmlns:a16="http://schemas.microsoft.com/office/drawing/2014/main" id="{2E874598-9E80-CC72-FAE1-27D2F0FA6384}"/>
                </a:ext>
              </a:extLst>
            </p:cNvPr>
            <p:cNvSpPr/>
            <p:nvPr/>
          </p:nvSpPr>
          <p:spPr bwMode="auto">
            <a:xfrm>
              <a:off x="7850110" y="5297479"/>
              <a:ext cx="729049" cy="753762"/>
            </a:xfrm>
            <a:custGeom>
              <a:avLst/>
              <a:gdLst>
                <a:gd name="connsiteX0" fmla="*/ 0 w 729049"/>
                <a:gd name="connsiteY0" fmla="*/ 0 h 753762"/>
                <a:gd name="connsiteX1" fmla="*/ 494270 w 729049"/>
                <a:gd name="connsiteY1" fmla="*/ 321276 h 753762"/>
                <a:gd name="connsiteX2" fmla="*/ 729049 w 729049"/>
                <a:gd name="connsiteY2" fmla="*/ 753762 h 753762"/>
              </a:gdLst>
              <a:ahLst/>
              <a:cxnLst>
                <a:cxn ang="0">
                  <a:pos x="connsiteX0" y="connsiteY0"/>
                </a:cxn>
                <a:cxn ang="0">
                  <a:pos x="connsiteX1" y="connsiteY1"/>
                </a:cxn>
                <a:cxn ang="0">
                  <a:pos x="connsiteX2" y="connsiteY2"/>
                </a:cxn>
              </a:cxnLst>
              <a:rect l="l" t="t" r="r" b="b"/>
              <a:pathLst>
                <a:path w="729049" h="753762">
                  <a:moveTo>
                    <a:pt x="0" y="0"/>
                  </a:moveTo>
                  <a:cubicBezTo>
                    <a:pt x="186381" y="97824"/>
                    <a:pt x="372762" y="195649"/>
                    <a:pt x="494270" y="321276"/>
                  </a:cubicBezTo>
                  <a:cubicBezTo>
                    <a:pt x="615778" y="446903"/>
                    <a:pt x="672413" y="600332"/>
                    <a:pt x="729049" y="753762"/>
                  </a:cubicBezTo>
                </a:path>
              </a:pathLst>
            </a:custGeom>
            <a:noFill/>
            <a:ln w="63500" cap="flat" cmpd="sng" algn="ctr">
              <a:solidFill>
                <a:srgbClr val="A6A6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90" name="Freeform 89">
              <a:extLst>
                <a:ext uri="{FF2B5EF4-FFF2-40B4-BE49-F238E27FC236}">
                  <a16:creationId xmlns:a16="http://schemas.microsoft.com/office/drawing/2014/main" id="{2F18D16F-4549-58C8-6934-2D004BCD7A58}"/>
                </a:ext>
              </a:extLst>
            </p:cNvPr>
            <p:cNvSpPr/>
            <p:nvPr/>
          </p:nvSpPr>
          <p:spPr bwMode="auto">
            <a:xfrm rot="10800000">
              <a:off x="7872507" y="5270919"/>
              <a:ext cx="729049" cy="753762"/>
            </a:xfrm>
            <a:custGeom>
              <a:avLst/>
              <a:gdLst>
                <a:gd name="connsiteX0" fmla="*/ 0 w 729049"/>
                <a:gd name="connsiteY0" fmla="*/ 0 h 753762"/>
                <a:gd name="connsiteX1" fmla="*/ 494270 w 729049"/>
                <a:gd name="connsiteY1" fmla="*/ 321276 h 753762"/>
                <a:gd name="connsiteX2" fmla="*/ 729049 w 729049"/>
                <a:gd name="connsiteY2" fmla="*/ 753762 h 753762"/>
              </a:gdLst>
              <a:ahLst/>
              <a:cxnLst>
                <a:cxn ang="0">
                  <a:pos x="connsiteX0" y="connsiteY0"/>
                </a:cxn>
                <a:cxn ang="0">
                  <a:pos x="connsiteX1" y="connsiteY1"/>
                </a:cxn>
                <a:cxn ang="0">
                  <a:pos x="connsiteX2" y="connsiteY2"/>
                </a:cxn>
              </a:cxnLst>
              <a:rect l="l" t="t" r="r" b="b"/>
              <a:pathLst>
                <a:path w="729049" h="753762">
                  <a:moveTo>
                    <a:pt x="0" y="0"/>
                  </a:moveTo>
                  <a:cubicBezTo>
                    <a:pt x="186381" y="97824"/>
                    <a:pt x="372762" y="195649"/>
                    <a:pt x="494270" y="321276"/>
                  </a:cubicBezTo>
                  <a:cubicBezTo>
                    <a:pt x="615778" y="446903"/>
                    <a:pt x="672413" y="600332"/>
                    <a:pt x="729049" y="753762"/>
                  </a:cubicBezTo>
                </a:path>
              </a:pathLst>
            </a:custGeom>
            <a:noFill/>
            <a:ln w="63500" cap="flat" cmpd="sng" algn="ctr">
              <a:solidFill>
                <a:srgbClr val="A6A6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1" name="Freeform 90">
              <a:extLst>
                <a:ext uri="{FF2B5EF4-FFF2-40B4-BE49-F238E27FC236}">
                  <a16:creationId xmlns:a16="http://schemas.microsoft.com/office/drawing/2014/main" id="{CA1EACA6-D80A-7371-A1BF-31A585242297}"/>
                </a:ext>
              </a:extLst>
            </p:cNvPr>
            <p:cNvSpPr/>
            <p:nvPr/>
          </p:nvSpPr>
          <p:spPr bwMode="auto">
            <a:xfrm rot="16200000">
              <a:off x="8633703" y="5281046"/>
              <a:ext cx="729049" cy="753762"/>
            </a:xfrm>
            <a:custGeom>
              <a:avLst/>
              <a:gdLst>
                <a:gd name="connsiteX0" fmla="*/ 0 w 729049"/>
                <a:gd name="connsiteY0" fmla="*/ 0 h 753762"/>
                <a:gd name="connsiteX1" fmla="*/ 494270 w 729049"/>
                <a:gd name="connsiteY1" fmla="*/ 321276 h 753762"/>
                <a:gd name="connsiteX2" fmla="*/ 729049 w 729049"/>
                <a:gd name="connsiteY2" fmla="*/ 753762 h 753762"/>
              </a:gdLst>
              <a:ahLst/>
              <a:cxnLst>
                <a:cxn ang="0">
                  <a:pos x="connsiteX0" y="connsiteY0"/>
                </a:cxn>
                <a:cxn ang="0">
                  <a:pos x="connsiteX1" y="connsiteY1"/>
                </a:cxn>
                <a:cxn ang="0">
                  <a:pos x="connsiteX2" y="connsiteY2"/>
                </a:cxn>
              </a:cxnLst>
              <a:rect l="l" t="t" r="r" b="b"/>
              <a:pathLst>
                <a:path w="729049" h="753762">
                  <a:moveTo>
                    <a:pt x="0" y="0"/>
                  </a:moveTo>
                  <a:cubicBezTo>
                    <a:pt x="186381" y="97824"/>
                    <a:pt x="372762" y="195649"/>
                    <a:pt x="494270" y="321276"/>
                  </a:cubicBezTo>
                  <a:cubicBezTo>
                    <a:pt x="615778" y="446903"/>
                    <a:pt x="672413" y="600332"/>
                    <a:pt x="729049" y="753762"/>
                  </a:cubicBezTo>
                </a:path>
              </a:pathLst>
            </a:custGeom>
            <a:noFill/>
            <a:ln w="63500" cap="flat" cmpd="sng" algn="ctr">
              <a:solidFill>
                <a:srgbClr val="A6A6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2" name="Freeform 91">
              <a:extLst>
                <a:ext uri="{FF2B5EF4-FFF2-40B4-BE49-F238E27FC236}">
                  <a16:creationId xmlns:a16="http://schemas.microsoft.com/office/drawing/2014/main" id="{EA2F1565-96A1-1B39-443A-9043745A48A0}"/>
                </a:ext>
              </a:extLst>
            </p:cNvPr>
            <p:cNvSpPr/>
            <p:nvPr/>
          </p:nvSpPr>
          <p:spPr bwMode="auto">
            <a:xfrm rot="5400000">
              <a:off x="8555666" y="5275630"/>
              <a:ext cx="729049" cy="753762"/>
            </a:xfrm>
            <a:custGeom>
              <a:avLst/>
              <a:gdLst>
                <a:gd name="connsiteX0" fmla="*/ 0 w 729049"/>
                <a:gd name="connsiteY0" fmla="*/ 0 h 753762"/>
                <a:gd name="connsiteX1" fmla="*/ 494270 w 729049"/>
                <a:gd name="connsiteY1" fmla="*/ 321276 h 753762"/>
                <a:gd name="connsiteX2" fmla="*/ 729049 w 729049"/>
                <a:gd name="connsiteY2" fmla="*/ 753762 h 753762"/>
              </a:gdLst>
              <a:ahLst/>
              <a:cxnLst>
                <a:cxn ang="0">
                  <a:pos x="connsiteX0" y="connsiteY0"/>
                </a:cxn>
                <a:cxn ang="0">
                  <a:pos x="connsiteX1" y="connsiteY1"/>
                </a:cxn>
                <a:cxn ang="0">
                  <a:pos x="connsiteX2" y="connsiteY2"/>
                </a:cxn>
              </a:cxnLst>
              <a:rect l="l" t="t" r="r" b="b"/>
              <a:pathLst>
                <a:path w="729049" h="753762">
                  <a:moveTo>
                    <a:pt x="0" y="0"/>
                  </a:moveTo>
                  <a:cubicBezTo>
                    <a:pt x="186381" y="97824"/>
                    <a:pt x="372762" y="195649"/>
                    <a:pt x="494270" y="321276"/>
                  </a:cubicBezTo>
                  <a:cubicBezTo>
                    <a:pt x="615778" y="446903"/>
                    <a:pt x="672413" y="600332"/>
                    <a:pt x="729049" y="753762"/>
                  </a:cubicBezTo>
                </a:path>
              </a:pathLst>
            </a:custGeom>
            <a:noFill/>
            <a:ln w="63500" cap="flat" cmpd="sng" algn="ctr">
              <a:solidFill>
                <a:srgbClr val="A6A6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3" name="Freeform 92">
              <a:extLst>
                <a:ext uri="{FF2B5EF4-FFF2-40B4-BE49-F238E27FC236}">
                  <a16:creationId xmlns:a16="http://schemas.microsoft.com/office/drawing/2014/main" id="{602A356A-72E1-E8B8-F091-F4F89BFB0A93}"/>
                </a:ext>
              </a:extLst>
            </p:cNvPr>
            <p:cNvSpPr/>
            <p:nvPr/>
          </p:nvSpPr>
          <p:spPr bwMode="auto">
            <a:xfrm>
              <a:off x="7920681" y="5136667"/>
              <a:ext cx="1421027" cy="160811"/>
            </a:xfrm>
            <a:custGeom>
              <a:avLst/>
              <a:gdLst>
                <a:gd name="connsiteX0" fmla="*/ 0 w 1421027"/>
                <a:gd name="connsiteY0" fmla="*/ 185634 h 222704"/>
                <a:gd name="connsiteX1" fmla="*/ 667265 w 1421027"/>
                <a:gd name="connsiteY1" fmla="*/ 283 h 222704"/>
                <a:gd name="connsiteX2" fmla="*/ 1421027 w 1421027"/>
                <a:gd name="connsiteY2" fmla="*/ 222704 h 222704"/>
              </a:gdLst>
              <a:ahLst/>
              <a:cxnLst>
                <a:cxn ang="0">
                  <a:pos x="connsiteX0" y="connsiteY0"/>
                </a:cxn>
                <a:cxn ang="0">
                  <a:pos x="connsiteX1" y="connsiteY1"/>
                </a:cxn>
                <a:cxn ang="0">
                  <a:pos x="connsiteX2" y="connsiteY2"/>
                </a:cxn>
              </a:cxnLst>
              <a:rect l="l" t="t" r="r" b="b"/>
              <a:pathLst>
                <a:path w="1421027" h="222704">
                  <a:moveTo>
                    <a:pt x="0" y="185634"/>
                  </a:moveTo>
                  <a:cubicBezTo>
                    <a:pt x="215213" y="89869"/>
                    <a:pt x="430427" y="-5895"/>
                    <a:pt x="667265" y="283"/>
                  </a:cubicBezTo>
                  <a:cubicBezTo>
                    <a:pt x="904103" y="6461"/>
                    <a:pt x="1162565" y="114582"/>
                    <a:pt x="1421027" y="222704"/>
                  </a:cubicBezTo>
                </a:path>
              </a:pathLst>
            </a:custGeom>
            <a:noFill/>
            <a:ln w="63500" cap="flat" cmpd="sng" algn="ctr">
              <a:solidFill>
                <a:srgbClr val="A6A6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4" name="Freeform 93">
              <a:extLst>
                <a:ext uri="{FF2B5EF4-FFF2-40B4-BE49-F238E27FC236}">
                  <a16:creationId xmlns:a16="http://schemas.microsoft.com/office/drawing/2014/main" id="{91A73F70-94FC-4232-78B7-3BDAF68B7A0A}"/>
                </a:ext>
              </a:extLst>
            </p:cNvPr>
            <p:cNvSpPr/>
            <p:nvPr/>
          </p:nvSpPr>
          <p:spPr bwMode="auto">
            <a:xfrm>
              <a:off x="7924251" y="5270919"/>
              <a:ext cx="1309816" cy="93560"/>
            </a:xfrm>
            <a:custGeom>
              <a:avLst/>
              <a:gdLst>
                <a:gd name="connsiteX0" fmla="*/ 0 w 1309816"/>
                <a:gd name="connsiteY0" fmla="*/ 0 h 160810"/>
                <a:gd name="connsiteX1" fmla="*/ 642551 w 1309816"/>
                <a:gd name="connsiteY1" fmla="*/ 160637 h 160810"/>
                <a:gd name="connsiteX2" fmla="*/ 1309816 w 1309816"/>
                <a:gd name="connsiteY2" fmla="*/ 24713 h 160810"/>
              </a:gdLst>
              <a:ahLst/>
              <a:cxnLst>
                <a:cxn ang="0">
                  <a:pos x="connsiteX0" y="connsiteY0"/>
                </a:cxn>
                <a:cxn ang="0">
                  <a:pos x="connsiteX1" y="connsiteY1"/>
                </a:cxn>
                <a:cxn ang="0">
                  <a:pos x="connsiteX2" y="connsiteY2"/>
                </a:cxn>
              </a:cxnLst>
              <a:rect l="l" t="t" r="r" b="b"/>
              <a:pathLst>
                <a:path w="1309816" h="160810">
                  <a:moveTo>
                    <a:pt x="0" y="0"/>
                  </a:moveTo>
                  <a:cubicBezTo>
                    <a:pt x="212124" y="78259"/>
                    <a:pt x="424248" y="156518"/>
                    <a:pt x="642551" y="160637"/>
                  </a:cubicBezTo>
                  <a:cubicBezTo>
                    <a:pt x="860854" y="164756"/>
                    <a:pt x="1085335" y="94734"/>
                    <a:pt x="1309816" y="24713"/>
                  </a:cubicBezTo>
                </a:path>
              </a:pathLst>
            </a:custGeom>
            <a:noFill/>
            <a:ln w="63500" cap="flat" cmpd="sng" algn="ctr">
              <a:solidFill>
                <a:srgbClr val="A6A6A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5" name="Oval 94">
              <a:extLst>
                <a:ext uri="{FF2B5EF4-FFF2-40B4-BE49-F238E27FC236}">
                  <a16:creationId xmlns:a16="http://schemas.microsoft.com/office/drawing/2014/main" id="{9122A1D6-F5B6-EEFB-4F70-5C1118AE7640}"/>
                </a:ext>
              </a:extLst>
            </p:cNvPr>
            <p:cNvSpPr/>
            <p:nvPr/>
          </p:nvSpPr>
          <p:spPr bwMode="auto">
            <a:xfrm rot="584677">
              <a:off x="7689750" y="5100751"/>
              <a:ext cx="352234" cy="350255"/>
            </a:xfrm>
            <a:prstGeom prst="ellipse">
              <a:avLst/>
            </a:prstGeom>
            <a:solidFill>
              <a:srgbClr val="F2F2F2"/>
            </a:soli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96" name="Oval 95">
              <a:extLst>
                <a:ext uri="{FF2B5EF4-FFF2-40B4-BE49-F238E27FC236}">
                  <a16:creationId xmlns:a16="http://schemas.microsoft.com/office/drawing/2014/main" id="{3BB488E8-E836-EBC2-62AE-C57D614E5696}"/>
                </a:ext>
              </a:extLst>
            </p:cNvPr>
            <p:cNvSpPr/>
            <p:nvPr/>
          </p:nvSpPr>
          <p:spPr bwMode="auto">
            <a:xfrm rot="584677">
              <a:off x="9118842" y="5100751"/>
              <a:ext cx="352234" cy="350255"/>
            </a:xfrm>
            <a:prstGeom prst="ellipse">
              <a:avLst/>
            </a:prstGeom>
            <a:solidFill>
              <a:srgbClr val="F2F2F2"/>
            </a:soli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sp>
          <p:nvSpPr>
            <p:cNvPr id="97" name="Oval 96">
              <a:extLst>
                <a:ext uri="{FF2B5EF4-FFF2-40B4-BE49-F238E27FC236}">
                  <a16:creationId xmlns:a16="http://schemas.microsoft.com/office/drawing/2014/main" id="{45A0B387-9C42-7EE0-EE3B-6A7F546C0707}"/>
                </a:ext>
              </a:extLst>
            </p:cNvPr>
            <p:cNvSpPr/>
            <p:nvPr/>
          </p:nvSpPr>
          <p:spPr bwMode="auto">
            <a:xfrm rot="584677">
              <a:off x="8404296" y="5847650"/>
              <a:ext cx="352234" cy="350255"/>
            </a:xfrm>
            <a:prstGeom prst="ellipse">
              <a:avLst/>
            </a:prstGeom>
            <a:solidFill>
              <a:srgbClr val="F2F2F2"/>
            </a:solidFill>
            <a:ln w="50800" cap="flat" cmpd="sng" algn="ctr">
              <a:solidFill>
                <a:srgbClr val="000000">
                  <a:lumMod val="75000"/>
                  <a:lumOff val="25000"/>
                </a:srgb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595959"/>
                </a:solidFill>
                <a:effectLst/>
                <a:uLnTx/>
                <a:uFillTx/>
                <a:latin typeface="Franklin Gothic Medium" panose="020B0603020102020204" pitchFamily="34" charset="0"/>
                <a:ea typeface="ＭＳ Ｐゴシック" charset="-128"/>
              </a:endParaRPr>
            </a:p>
          </p:txBody>
        </p:sp>
      </p:grpSp>
    </p:spTree>
    <p:extLst>
      <p:ext uri="{BB962C8B-B14F-4D97-AF65-F5344CB8AC3E}">
        <p14:creationId xmlns:p14="http://schemas.microsoft.com/office/powerpoint/2010/main" val="3282970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Crystal graph convolutional neural networks (CGCNN)</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1523320" y="1115590"/>
            <a:ext cx="9145360" cy="4708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CGCNN was the first time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graph convolutions were applied to crystals</a:t>
            </a:r>
          </a:p>
        </p:txBody>
      </p:sp>
      <p:pic>
        <p:nvPicPr>
          <p:cNvPr id="4" name="Picture 3">
            <a:extLst>
              <a:ext uri="{FF2B5EF4-FFF2-40B4-BE49-F238E27FC236}">
                <a16:creationId xmlns:a16="http://schemas.microsoft.com/office/drawing/2014/main" id="{980939AE-D40B-C377-DDA5-269222D48B39}"/>
              </a:ext>
            </a:extLst>
          </p:cNvPr>
          <p:cNvPicPr>
            <a:picLocks noChangeAspect="1"/>
          </p:cNvPicPr>
          <p:nvPr/>
        </p:nvPicPr>
        <p:blipFill>
          <a:blip r:embed="rId3"/>
          <a:stretch>
            <a:fillRect/>
          </a:stretch>
        </p:blipFill>
        <p:spPr>
          <a:xfrm>
            <a:off x="266700" y="2747947"/>
            <a:ext cx="11960226" cy="2432588"/>
          </a:xfrm>
          <a:prstGeom prst="rect">
            <a:avLst/>
          </a:prstGeom>
        </p:spPr>
      </p:pic>
      <p:sp>
        <p:nvSpPr>
          <p:cNvPr id="5" name="Content Placeholder 4">
            <a:extLst>
              <a:ext uri="{FF2B5EF4-FFF2-40B4-BE49-F238E27FC236}">
                <a16:creationId xmlns:a16="http://schemas.microsoft.com/office/drawing/2014/main" id="{20C3D1EF-1302-B2B4-CB7B-1545F40760A5}"/>
              </a:ext>
            </a:extLst>
          </p:cNvPr>
          <p:cNvSpPr txBox="1">
            <a:spLocks/>
          </p:cNvSpPr>
          <p:nvPr/>
        </p:nvSpPr>
        <p:spPr bwMode="auto">
          <a:xfrm>
            <a:off x="406400" y="5955235"/>
            <a:ext cx="11628191" cy="51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a:solidFill>
                  <a:srgbClr val="4B4F55"/>
                </a:solidFill>
                <a:latin typeface="+mn-lt"/>
                <a:ea typeface="ＭＳ Ｐゴシック" pitchFamily="-111" charset="-128"/>
                <a:cs typeface="ＭＳ Ｐゴシック" pitchFamily="-111" charset="-128"/>
              </a:defRPr>
            </a:lvl1pPr>
            <a:lvl2pPr marL="571500" indent="-190500" algn="l" rtl="0" eaLnBrk="0" fontAlgn="base" hangingPunct="0">
              <a:spcBef>
                <a:spcPct val="20000"/>
              </a:spcBef>
              <a:spcAft>
                <a:spcPct val="0"/>
              </a:spcAft>
              <a:buChar char="•"/>
              <a:defRPr sz="1600">
                <a:solidFill>
                  <a:srgbClr val="4B4F55"/>
                </a:solidFill>
                <a:latin typeface="+mn-lt"/>
                <a:ea typeface="ＭＳ Ｐゴシック" pitchFamily="-111" charset="-128"/>
              </a:defRPr>
            </a:lvl2pPr>
            <a:lvl3pPr marL="952500" indent="-190500" algn="l" rtl="0" eaLnBrk="0" fontAlgn="base" hangingPunct="0">
              <a:spcBef>
                <a:spcPct val="20000"/>
              </a:spcBef>
              <a:spcAft>
                <a:spcPct val="0"/>
              </a:spcAft>
              <a:buChar char="»"/>
              <a:defRPr sz="1600">
                <a:solidFill>
                  <a:srgbClr val="4B4F55"/>
                </a:solidFill>
                <a:latin typeface="+mn-lt"/>
                <a:ea typeface="ＭＳ Ｐゴシック" pitchFamily="-111" charset="-128"/>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ea typeface="ＭＳ Ｐゴシック" pitchFamily="-111" charset="-128"/>
              </a:defRPr>
            </a:lvl4pPr>
            <a:lvl5pPr marL="1727200" indent="-203200" algn="l" rtl="0" eaLnBrk="0" fontAlgn="base" hangingPunct="0">
              <a:spcBef>
                <a:spcPct val="20000"/>
              </a:spcBef>
              <a:spcAft>
                <a:spcPct val="0"/>
              </a:spcAft>
              <a:buChar char="°"/>
              <a:defRPr sz="1400">
                <a:solidFill>
                  <a:srgbClr val="4B4F55"/>
                </a:solidFill>
                <a:latin typeface="+mn-lt"/>
                <a:ea typeface="ＭＳ Ｐゴシック" pitchFamily="-111" charset="-128"/>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a:lstStyle>
          <a:p>
            <a:pPr marL="0" indent="0" algn="ctr"/>
            <a:r>
              <a:rPr lang="en-GB" sz="2800" dirty="0" err="1">
                <a:solidFill>
                  <a:srgbClr val="A6A6A6"/>
                </a:solidFill>
                <a:latin typeface="Franklin Gothic Medium" panose="020B0603020102020204" pitchFamily="34" charset="0"/>
              </a:rPr>
              <a:t>Xie</a:t>
            </a:r>
            <a:r>
              <a:rPr lang="en-GB" sz="2800" dirty="0">
                <a:solidFill>
                  <a:srgbClr val="A6A6A6"/>
                </a:solidFill>
                <a:latin typeface="Franklin Gothic Medium" panose="020B0603020102020204" pitchFamily="34" charset="0"/>
              </a:rPr>
              <a:t> and Grossman </a:t>
            </a:r>
            <a:r>
              <a:rPr lang="en-GB" sz="2800" i="1" dirty="0">
                <a:solidFill>
                  <a:srgbClr val="A6A6A6"/>
                </a:solidFill>
                <a:latin typeface="Franklin Gothic Medium" panose="020B0603020102020204" pitchFamily="34" charset="0"/>
              </a:rPr>
              <a:t>Phys. Rev. Lett.</a:t>
            </a:r>
            <a:r>
              <a:rPr lang="en-GB" sz="2800" dirty="0">
                <a:solidFill>
                  <a:srgbClr val="A6A6A6"/>
                </a:solidFill>
                <a:latin typeface="Franklin Gothic Medium" panose="020B0603020102020204" pitchFamily="34" charset="0"/>
              </a:rPr>
              <a:t> </a:t>
            </a:r>
            <a:r>
              <a:rPr lang="en-GB" sz="2800" b="1" dirty="0">
                <a:solidFill>
                  <a:srgbClr val="A6A6A6"/>
                </a:solidFill>
                <a:latin typeface="Franklin Gothic Medium" panose="020B0603020102020204" pitchFamily="34" charset="0"/>
              </a:rPr>
              <a:t>120</a:t>
            </a:r>
            <a:r>
              <a:rPr lang="en-GB" sz="2800" i="0" dirty="0">
                <a:solidFill>
                  <a:srgbClr val="A6A6A6"/>
                </a:solidFill>
                <a:latin typeface="Franklin Gothic Medium" panose="020B0603020102020204" pitchFamily="34" charset="0"/>
              </a:rPr>
              <a:t>, 145301 (2018)</a:t>
            </a:r>
          </a:p>
        </p:txBody>
      </p:sp>
    </p:spTree>
    <p:extLst>
      <p:ext uri="{BB962C8B-B14F-4D97-AF65-F5344CB8AC3E}">
        <p14:creationId xmlns:p14="http://schemas.microsoft.com/office/powerpoint/2010/main" val="1587727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Implementation of CGCNN</a:t>
            </a:r>
          </a:p>
        </p:txBody>
      </p:sp>
      <p:sp>
        <p:nvSpPr>
          <p:cNvPr id="12" name="Title 1">
            <a:extLst>
              <a:ext uri="{FF2B5EF4-FFF2-40B4-BE49-F238E27FC236}">
                <a16:creationId xmlns:a16="http://schemas.microsoft.com/office/drawing/2014/main" id="{F202A375-904F-A648-A320-ED65D87EAD7F}"/>
              </a:ext>
            </a:extLst>
          </p:cNvPr>
          <p:cNvSpPr txBox="1">
            <a:spLocks/>
          </p:cNvSpPr>
          <p:nvPr/>
        </p:nvSpPr>
        <p:spPr bwMode="auto">
          <a:xfrm>
            <a:off x="3750673" y="1149218"/>
            <a:ext cx="4690654"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Message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function:</a:t>
            </a:r>
            <a:endParaRPr lang="en-GB" sz="3200" b="0" i="1"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p:txBody>
      </p:sp>
      <p:sp>
        <p:nvSpPr>
          <p:cNvPr id="25" name="Title 1">
            <a:extLst>
              <a:ext uri="{FF2B5EF4-FFF2-40B4-BE49-F238E27FC236}">
                <a16:creationId xmlns:a16="http://schemas.microsoft.com/office/drawing/2014/main" id="{A19F2D75-D18A-5B9D-58CE-CC5E57C610E2}"/>
              </a:ext>
            </a:extLst>
          </p:cNvPr>
          <p:cNvSpPr txBox="1">
            <a:spLocks/>
          </p:cNvSpPr>
          <p:nvPr/>
        </p:nvSpPr>
        <p:spPr bwMode="auto">
          <a:xfrm>
            <a:off x="4136060" y="3249381"/>
            <a:ext cx="3919878"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Update</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function:</a:t>
            </a:r>
            <a:endParaRPr lang="en-GB" sz="3200" b="0" i="1"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99F93097-4B2B-90F0-B34C-4AABC3F521F0}"/>
                  </a:ext>
                </a:extLst>
              </p:cNvPr>
              <p:cNvSpPr txBox="1"/>
              <p:nvPr/>
            </p:nvSpPr>
            <p:spPr>
              <a:xfrm>
                <a:off x="3420291" y="1823199"/>
                <a:ext cx="5351417" cy="79367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sz="3200" b="0" i="1" smtClean="0">
                              <a:solidFill>
                                <a:schemeClr val="bg1"/>
                              </a:solidFill>
                              <a:latin typeface="Cambria Math" panose="02040503050406030204" pitchFamily="18" charset="0"/>
                            </a:rPr>
                          </m:ctrlPr>
                        </m:sSubSupPr>
                        <m:e>
                          <m:sSubSup>
                            <m:sSubSupPr>
                              <m:ctrlPr>
                                <a:rPr lang="en-US" sz="3200" b="1" i="1" smtClean="0">
                                  <a:solidFill>
                                    <a:schemeClr val="bg1"/>
                                  </a:solidFill>
                                  <a:latin typeface="Cambria Math" panose="02040503050406030204" pitchFamily="18" charset="0"/>
                                </a:rPr>
                              </m:ctrlPr>
                            </m:sSubSupPr>
                            <m:e>
                              <m:r>
                                <a:rPr lang="en-US" sz="3200" b="1" i="1" smtClean="0">
                                  <a:solidFill>
                                    <a:schemeClr val="bg1"/>
                                  </a:solidFill>
                                  <a:latin typeface="Cambria Math" panose="02040503050406030204" pitchFamily="18" charset="0"/>
                                </a:rPr>
                                <m:t>𝒎</m:t>
                              </m:r>
                            </m:e>
                            <m:sub>
                              <m:r>
                                <a:rPr lang="en-US" sz="3200" b="0" i="1" smtClean="0">
                                  <a:solidFill>
                                    <a:schemeClr val="bg1"/>
                                  </a:solidFill>
                                  <a:latin typeface="Cambria Math" panose="02040503050406030204" pitchFamily="18" charset="0"/>
                                </a:rPr>
                                <m:t>𝑖</m:t>
                              </m:r>
                            </m:sub>
                            <m: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m:t>
                              </m:r>
                            </m:sup>
                          </m:sSubSup>
                          <m:r>
                            <a:rPr lang="en-US" sz="3200" b="1" i="1">
                              <a:solidFill>
                                <a:schemeClr val="bg1"/>
                              </a:solidFill>
                              <a:latin typeface="Cambria Math" panose="02040503050406030204" pitchFamily="18" charset="0"/>
                            </a:rPr>
                            <m:t>=</m:t>
                          </m:r>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b="0" i="1" smtClean="0">
                                  <a:solidFill>
                                    <a:schemeClr val="bg1"/>
                                  </a:solidFill>
                                  <a:latin typeface="Cambria Math" panose="02040503050406030204" pitchFamily="18" charset="0"/>
                                </a:rPr>
                                <m:t>𝑖</m:t>
                              </m:r>
                            </m:sub>
                            <m: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m:t>
                              </m:r>
                            </m:sup>
                          </m:sSubSup>
                          <m:r>
                            <a:rPr lang="en-US" sz="3200" b="1" i="1" smtClean="0">
                              <a:solidFill>
                                <a:schemeClr val="bg1"/>
                              </a:solidFill>
                              <a:latin typeface="Cambria Math" panose="02040503050406030204" pitchFamily="18" charset="0"/>
                              <a:ea typeface="Cambria Math" panose="02040503050406030204" pitchFamily="18" charset="0"/>
                            </a:rPr>
                            <m:t>⊕</m:t>
                          </m:r>
                          <m:r>
                            <a:rPr lang="en-GB" sz="3200" b="1" i="1" smtClean="0">
                              <a:solidFill>
                                <a:schemeClr val="bg1"/>
                              </a:solidFill>
                              <a:latin typeface="Cambria Math" panose="02040503050406030204" pitchFamily="18" charset="0"/>
                              <a:ea typeface="Cambria Math" panose="02040503050406030204" pitchFamily="18" charset="0"/>
                            </a:rPr>
                            <m:t>𝒗</m:t>
                          </m:r>
                        </m:e>
                        <m:sub>
                          <m:r>
                            <a:rPr lang="en-US" sz="3200" b="0" i="1" smtClean="0">
                              <a:solidFill>
                                <a:schemeClr val="bg1"/>
                              </a:solidFill>
                              <a:latin typeface="Cambria Math" panose="02040503050406030204" pitchFamily="18" charset="0"/>
                            </a:rPr>
                            <m:t>𝑗</m:t>
                          </m:r>
                        </m:sub>
                        <m: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m:t>
                          </m:r>
                        </m:sup>
                      </m:sSubSup>
                      <m:r>
                        <a:rPr lang="en-US" sz="3200" b="1" i="1">
                          <a:solidFill>
                            <a:schemeClr val="bg1"/>
                          </a:solidFill>
                          <a:latin typeface="Cambria Math" panose="02040503050406030204" pitchFamily="18" charset="0"/>
                          <a:ea typeface="Cambria Math" panose="02040503050406030204" pitchFamily="18" charset="0"/>
                        </a:rPr>
                        <m:t>⊕</m:t>
                      </m:r>
                      <m:sSub>
                        <m:sSubPr>
                          <m:ctrlPr>
                            <a:rPr lang="en-US" sz="3200" b="1" i="1" smtClean="0">
                              <a:solidFill>
                                <a:schemeClr val="bg1"/>
                              </a:solidFill>
                              <a:latin typeface="Cambria Math" panose="02040503050406030204" pitchFamily="18" charset="0"/>
                              <a:ea typeface="Cambria Math" panose="02040503050406030204" pitchFamily="18" charset="0"/>
                            </a:rPr>
                          </m:ctrlPr>
                        </m:sSubPr>
                        <m:e>
                          <m:r>
                            <a:rPr lang="en-US" sz="3200" b="1" i="1" smtClean="0">
                              <a:solidFill>
                                <a:schemeClr val="bg1"/>
                              </a:solidFill>
                              <a:latin typeface="Cambria Math" panose="02040503050406030204" pitchFamily="18" charset="0"/>
                              <a:ea typeface="Cambria Math" panose="02040503050406030204" pitchFamily="18" charset="0"/>
                            </a:rPr>
                            <m:t>𝒆</m:t>
                          </m:r>
                        </m:e>
                        <m:sub>
                          <m:r>
                            <a:rPr lang="en-US" sz="3200" b="0" i="1" smtClean="0">
                              <a:solidFill>
                                <a:schemeClr val="bg1"/>
                              </a:solidFill>
                              <a:latin typeface="Cambria Math" panose="02040503050406030204" pitchFamily="18" charset="0"/>
                              <a:ea typeface="Cambria Math" panose="02040503050406030204" pitchFamily="18" charset="0"/>
                            </a:rPr>
                            <m:t>𝑖</m:t>
                          </m:r>
                          <m:r>
                            <a:rPr lang="en-US" sz="3200" b="0" i="1" smtClean="0">
                              <a:solidFill>
                                <a:schemeClr val="bg1"/>
                              </a:solidFill>
                              <a:latin typeface="Cambria Math" panose="02040503050406030204" pitchFamily="18" charset="0"/>
                              <a:ea typeface="Cambria Math" panose="02040503050406030204" pitchFamily="18" charset="0"/>
                            </a:rPr>
                            <m:t>,</m:t>
                          </m:r>
                          <m:r>
                            <a:rPr lang="en-US" sz="3200" b="0" i="1" smtClean="0">
                              <a:solidFill>
                                <a:schemeClr val="bg1"/>
                              </a:solidFill>
                              <a:latin typeface="Cambria Math" panose="02040503050406030204" pitchFamily="18" charset="0"/>
                              <a:ea typeface="Cambria Math" panose="02040503050406030204" pitchFamily="18" charset="0"/>
                            </a:rPr>
                            <m:t>𝑗</m:t>
                          </m:r>
                        </m:sub>
                      </m:sSub>
                    </m:oMath>
                  </m:oMathPara>
                </a14:m>
                <a:endParaRPr lang="en-US" sz="3200" dirty="0"/>
              </a:p>
            </p:txBody>
          </p:sp>
        </mc:Choice>
        <mc:Fallback xmlns="">
          <p:sp>
            <p:nvSpPr>
              <p:cNvPr id="45" name="TextBox 44">
                <a:extLst>
                  <a:ext uri="{FF2B5EF4-FFF2-40B4-BE49-F238E27FC236}">
                    <a16:creationId xmlns:a16="http://schemas.microsoft.com/office/drawing/2014/main" id="{99F93097-4B2B-90F0-B34C-4AABC3F521F0}"/>
                  </a:ext>
                </a:extLst>
              </p:cNvPr>
              <p:cNvSpPr txBox="1">
                <a:spLocks noRot="1" noChangeAspect="1" noMove="1" noResize="1" noEditPoints="1" noAdjustHandles="1" noChangeArrowheads="1" noChangeShapeType="1" noTextEdit="1"/>
              </p:cNvSpPr>
              <p:nvPr/>
            </p:nvSpPr>
            <p:spPr>
              <a:xfrm>
                <a:off x="3420291" y="1823199"/>
                <a:ext cx="5351417" cy="793679"/>
              </a:xfrm>
              <a:prstGeom prst="rect">
                <a:avLst/>
              </a:prstGeom>
              <a:blipFill>
                <a:blip r:embed="rId3"/>
                <a:stretch>
                  <a:fillRect l="-237"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02D594F-5127-8BED-0A30-52DEEA0CE5BD}"/>
                  </a:ext>
                </a:extLst>
              </p:cNvPr>
              <p:cNvSpPr txBox="1"/>
              <p:nvPr/>
            </p:nvSpPr>
            <p:spPr>
              <a:xfrm>
                <a:off x="281903" y="3995346"/>
                <a:ext cx="11628191" cy="12532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1" i="1" smtClean="0">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𝑖</m:t>
                          </m:r>
                        </m:sub>
                        <m: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+1)</m:t>
                          </m:r>
                        </m:sup>
                      </m:sSubSup>
                      <m:r>
                        <a:rPr lang="en-US" sz="3200" b="0" i="1" smtClean="0">
                          <a:solidFill>
                            <a:schemeClr val="bg1"/>
                          </a:solidFill>
                          <a:latin typeface="Cambria Math" panose="02040503050406030204" pitchFamily="18" charset="0"/>
                        </a:rPr>
                        <m:t>=</m:t>
                      </m:r>
                      <m:sSubSup>
                        <m:sSubSupPr>
                          <m:ctrlPr>
                            <a:rPr lang="en-US" sz="3200" b="1" i="1">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i="1">
                              <a:solidFill>
                                <a:schemeClr val="bg1"/>
                              </a:solidFill>
                              <a:latin typeface="Cambria Math" panose="02040503050406030204" pitchFamily="18" charset="0"/>
                            </a:rPr>
                            <m:t>𝑖</m:t>
                          </m:r>
                        </m:sub>
                        <m:sup>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rPr>
                            <m:t>𝑡</m:t>
                          </m:r>
                          <m:r>
                            <a:rPr lang="en-US" sz="3200" i="1">
                              <a:solidFill>
                                <a:schemeClr val="bg1"/>
                              </a:solidFill>
                              <a:latin typeface="Cambria Math" panose="02040503050406030204" pitchFamily="18" charset="0"/>
                            </a:rPr>
                            <m:t>)</m:t>
                          </m:r>
                        </m:sup>
                      </m:sSubSup>
                      <m:r>
                        <a:rPr lang="en-US" sz="3200" b="1" i="1" smtClean="0">
                          <a:solidFill>
                            <a:schemeClr val="bg1"/>
                          </a:solidFill>
                          <a:latin typeface="Cambria Math" panose="02040503050406030204" pitchFamily="18" charset="0"/>
                        </a:rPr>
                        <m:t>+</m:t>
                      </m:r>
                      <m:nary>
                        <m:naryPr>
                          <m:chr m:val="∑"/>
                          <m:supHide m:val="on"/>
                          <m:ctrlPr>
                            <a:rPr lang="en-US" sz="3200" i="1">
                              <a:solidFill>
                                <a:schemeClr val="bg1"/>
                              </a:solidFill>
                              <a:latin typeface="Cambria Math" panose="02040503050406030204" pitchFamily="18" charset="0"/>
                            </a:rPr>
                          </m:ctrlPr>
                        </m:naryPr>
                        <m:sub>
                          <m:r>
                            <a:rPr lang="en-US" sz="3200" i="1">
                              <a:solidFill>
                                <a:schemeClr val="bg1"/>
                              </a:solidFill>
                              <a:latin typeface="Cambria Math" panose="02040503050406030204" pitchFamily="18" charset="0"/>
                            </a:rPr>
                            <m:t>𝑗</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𝒩</m:t>
                          </m:r>
                          <m:d>
                            <m:dPr>
                              <m:ctrlPr>
                                <a:rPr lang="en-US" sz="3200" i="1">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rPr>
                                <m:t>𝑖</m:t>
                              </m:r>
                            </m:e>
                          </m:d>
                        </m:sub>
                        <m:sup/>
                        <m:e>
                          <m:r>
                            <a:rPr lang="en-US" sz="3200" i="1">
                              <a:solidFill>
                                <a:schemeClr val="bg1"/>
                              </a:solidFill>
                              <a:latin typeface="Cambria Math" panose="02040503050406030204" pitchFamily="18" charset="0"/>
                            </a:rPr>
                            <m:t>𝜎</m:t>
                          </m:r>
                          <m:d>
                            <m:dPr>
                              <m:ctrlPr>
                                <a:rPr lang="en-US" sz="3200" i="1">
                                  <a:solidFill>
                                    <a:schemeClr val="bg1"/>
                                  </a:solidFill>
                                  <a:latin typeface="Cambria Math" panose="02040503050406030204" pitchFamily="18" charset="0"/>
                                </a:rPr>
                              </m:ctrlPr>
                            </m:dPr>
                            <m:e>
                              <m:sSubSup>
                                <m:sSubSupPr>
                                  <m:ctrlPr>
                                    <a:rPr lang="en-US" sz="3200" b="1" i="1" smtClean="0">
                                      <a:solidFill>
                                        <a:schemeClr val="bg1"/>
                                      </a:solidFill>
                                      <a:latin typeface="Cambria Math" panose="02040503050406030204" pitchFamily="18" charset="0"/>
                                    </a:rPr>
                                  </m:ctrlPr>
                                </m:sSubSupPr>
                                <m:e>
                                  <m:r>
                                    <a:rPr lang="en-US" sz="3200" b="1">
                                      <a:solidFill>
                                        <a:schemeClr val="bg1"/>
                                      </a:solidFill>
                                      <a:latin typeface="Cambria Math" panose="02040503050406030204" pitchFamily="18" charset="0"/>
                                    </a:rPr>
                                    <m:t>𝐖</m:t>
                                  </m:r>
                                </m:e>
                                <m:sub>
                                  <m:r>
                                    <a:rPr lang="en-US" sz="3200" b="0" i="1" smtClean="0">
                                      <a:solidFill>
                                        <a:schemeClr val="bg1"/>
                                      </a:solidFill>
                                      <a:latin typeface="Cambria Math" panose="02040503050406030204" pitchFamily="18" charset="0"/>
                                    </a:rPr>
                                    <m:t>𝑓</m:t>
                                  </m:r>
                                </m:sub>
                                <m: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m:t>
                                  </m:r>
                                </m:sup>
                              </m:sSubSup>
                              <m:sSubSup>
                                <m:sSubSupPr>
                                  <m:ctrlPr>
                                    <a:rPr lang="en-US" sz="3200" b="1" i="1" smtClean="0">
                                      <a:solidFill>
                                        <a:schemeClr val="bg1"/>
                                      </a:solidFill>
                                      <a:latin typeface="Cambria Math" panose="02040503050406030204" pitchFamily="18" charset="0"/>
                                    </a:rPr>
                                  </m:ctrlPr>
                                </m:sSubSupPr>
                                <m:e>
                                  <m:r>
                                    <a:rPr lang="en-US" sz="3200" b="1" i="1">
                                      <a:solidFill>
                                        <a:schemeClr val="bg1"/>
                                      </a:solidFill>
                                      <a:latin typeface="Cambria Math" panose="02040503050406030204" pitchFamily="18" charset="0"/>
                                    </a:rPr>
                                    <m:t>𝒎</m:t>
                                  </m:r>
                                </m:e>
                                <m:sub>
                                  <m:r>
                                    <a:rPr lang="en-US" sz="3200" i="1">
                                      <a:solidFill>
                                        <a:schemeClr val="bg1"/>
                                      </a:solidFill>
                                      <a:latin typeface="Cambria Math" panose="02040503050406030204" pitchFamily="18" charset="0"/>
                                    </a:rPr>
                                    <m:t>𝑖</m:t>
                                  </m:r>
                                </m:sub>
                                <m: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m:t>
                                  </m:r>
                                </m:sup>
                              </m:sSubSup>
                              <m:r>
                                <a:rPr lang="en-US" sz="3200" i="1">
                                  <a:solidFill>
                                    <a:schemeClr val="bg1"/>
                                  </a:solidFill>
                                  <a:latin typeface="Cambria Math" panose="02040503050406030204" pitchFamily="18" charset="0"/>
                                </a:rPr>
                                <m:t>+</m:t>
                              </m:r>
                              <m:sSubSup>
                                <m:sSubSupPr>
                                  <m:ctrlPr>
                                    <a:rPr lang="en-US" sz="3200" b="1" i="1" smtClean="0">
                                      <a:solidFill>
                                        <a:schemeClr val="bg1"/>
                                      </a:solidFill>
                                      <a:latin typeface="Cambria Math" panose="02040503050406030204" pitchFamily="18" charset="0"/>
                                    </a:rPr>
                                  </m:ctrlPr>
                                </m:sSubSupPr>
                                <m:e>
                                  <m:r>
                                    <a:rPr lang="en-US" sz="3200" b="1" i="1" smtClean="0">
                                      <a:solidFill>
                                        <a:schemeClr val="bg1"/>
                                      </a:solidFill>
                                      <a:latin typeface="Cambria Math" panose="02040503050406030204" pitchFamily="18" charset="0"/>
                                    </a:rPr>
                                    <m:t>𝒃</m:t>
                                  </m:r>
                                </m:e>
                                <m:sub>
                                  <m:r>
                                    <a:rPr lang="en-US" sz="3200" b="0" i="1" smtClean="0">
                                      <a:solidFill>
                                        <a:schemeClr val="bg1"/>
                                      </a:solidFill>
                                      <a:latin typeface="Cambria Math" panose="02040503050406030204" pitchFamily="18" charset="0"/>
                                    </a:rPr>
                                    <m:t>𝑓</m:t>
                                  </m:r>
                                </m:sub>
                                <m:sup>
                                  <m:r>
                                    <a:rPr lang="en-US" sz="3200" b="0" i="1" smtClean="0">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𝑡</m:t>
                                  </m:r>
                                  <m:r>
                                    <a:rPr lang="en-US" sz="3200" b="0" i="1" smtClean="0">
                                      <a:solidFill>
                                        <a:schemeClr val="bg1"/>
                                      </a:solidFill>
                                      <a:latin typeface="Cambria Math" panose="02040503050406030204" pitchFamily="18" charset="0"/>
                                    </a:rPr>
                                    <m:t>)</m:t>
                                  </m:r>
                                </m:sup>
                              </m:sSubSup>
                            </m:e>
                          </m:d>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𝑔</m:t>
                          </m:r>
                          <m:d>
                            <m:dPr>
                              <m:ctrlPr>
                                <a:rPr lang="en-US" sz="3200" i="1">
                                  <a:solidFill>
                                    <a:schemeClr val="bg1"/>
                                  </a:solidFill>
                                  <a:latin typeface="Cambria Math" panose="02040503050406030204" pitchFamily="18" charset="0"/>
                                  <a:ea typeface="Cambria Math" panose="02040503050406030204" pitchFamily="18" charset="0"/>
                                </a:rPr>
                              </m:ctrlPr>
                            </m:dPr>
                            <m:e>
                              <m:sSubSup>
                                <m:sSubSupPr>
                                  <m:ctrlPr>
                                    <a:rPr lang="en-US" sz="3200" i="1">
                                      <a:solidFill>
                                        <a:schemeClr val="bg1"/>
                                      </a:solidFill>
                                      <a:latin typeface="Cambria Math" panose="02040503050406030204" pitchFamily="18" charset="0"/>
                                      <a:ea typeface="Cambria Math" panose="02040503050406030204" pitchFamily="18" charset="0"/>
                                    </a:rPr>
                                  </m:ctrlPr>
                                </m:sSubSupPr>
                                <m:e>
                                  <m:sSubSup>
                                    <m:sSubSupPr>
                                      <m:ctrlPr>
                                        <a:rPr lang="en-US" sz="3200" i="1">
                                          <a:solidFill>
                                            <a:schemeClr val="bg1"/>
                                          </a:solidFill>
                                          <a:latin typeface="Cambria Math" panose="02040503050406030204" pitchFamily="18" charset="0"/>
                                          <a:ea typeface="Cambria Math" panose="02040503050406030204" pitchFamily="18" charset="0"/>
                                        </a:rPr>
                                      </m:ctrlPr>
                                    </m:sSubSupPr>
                                    <m:e>
                                      <m:r>
                                        <a:rPr lang="en-US" sz="3200" b="1">
                                          <a:solidFill>
                                            <a:schemeClr val="bg1"/>
                                          </a:solidFill>
                                          <a:latin typeface="Cambria Math" panose="02040503050406030204" pitchFamily="18" charset="0"/>
                                          <a:ea typeface="Cambria Math" panose="02040503050406030204" pitchFamily="18" charset="0"/>
                                        </a:rPr>
                                        <m:t>𝐖</m:t>
                                      </m:r>
                                    </m:e>
                                    <m:sub>
                                      <m:r>
                                        <a:rPr lang="en-US" sz="3200" i="1">
                                          <a:solidFill>
                                            <a:schemeClr val="bg1"/>
                                          </a:solidFill>
                                          <a:latin typeface="Cambria Math" panose="02040503050406030204" pitchFamily="18" charset="0"/>
                                          <a:ea typeface="Cambria Math" panose="02040503050406030204" pitchFamily="18" charset="0"/>
                                        </a:rPr>
                                        <m:t>𝑠</m:t>
                                      </m:r>
                                    </m:sub>
                                    <m:sup>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𝑡</m:t>
                                      </m:r>
                                      <m:r>
                                        <a:rPr lang="en-US" sz="3200" i="1">
                                          <a:solidFill>
                                            <a:schemeClr val="bg1"/>
                                          </a:solidFill>
                                          <a:latin typeface="Cambria Math" panose="02040503050406030204" pitchFamily="18" charset="0"/>
                                          <a:ea typeface="Cambria Math" panose="02040503050406030204" pitchFamily="18" charset="0"/>
                                        </a:rPr>
                                        <m:t>)</m:t>
                                      </m:r>
                                    </m:sup>
                                  </m:sSubSup>
                                  <m:r>
                                    <a:rPr lang="en-US" sz="3200" b="1" i="1">
                                      <a:solidFill>
                                        <a:schemeClr val="bg1"/>
                                      </a:solidFill>
                                      <a:latin typeface="Cambria Math" panose="02040503050406030204" pitchFamily="18" charset="0"/>
                                      <a:ea typeface="Cambria Math" panose="02040503050406030204" pitchFamily="18" charset="0"/>
                                    </a:rPr>
                                    <m:t>𝒎</m:t>
                                  </m:r>
                                </m:e>
                                <m:sub>
                                  <m:r>
                                    <a:rPr lang="en-US" sz="3200" i="1">
                                      <a:solidFill>
                                        <a:schemeClr val="bg1"/>
                                      </a:solidFill>
                                      <a:latin typeface="Cambria Math" panose="02040503050406030204" pitchFamily="18" charset="0"/>
                                      <a:ea typeface="Cambria Math" panose="02040503050406030204" pitchFamily="18" charset="0"/>
                                    </a:rPr>
                                    <m:t>𝑖</m:t>
                                  </m:r>
                                </m:sub>
                                <m:sup>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𝑡</m:t>
                                  </m:r>
                                  <m:r>
                                    <a:rPr lang="en-US" sz="3200" i="1">
                                      <a:solidFill>
                                        <a:schemeClr val="bg1"/>
                                      </a:solidFill>
                                      <a:latin typeface="Cambria Math" panose="02040503050406030204" pitchFamily="18" charset="0"/>
                                      <a:ea typeface="Cambria Math" panose="02040503050406030204" pitchFamily="18" charset="0"/>
                                    </a:rPr>
                                    <m:t>)</m:t>
                                  </m:r>
                                </m:sup>
                              </m:sSubSup>
                              <m:r>
                                <a:rPr lang="en-US" sz="3200" i="1">
                                  <a:solidFill>
                                    <a:schemeClr val="bg1"/>
                                  </a:solidFill>
                                  <a:latin typeface="Cambria Math" panose="02040503050406030204" pitchFamily="18" charset="0"/>
                                  <a:ea typeface="Cambria Math" panose="02040503050406030204" pitchFamily="18" charset="0"/>
                                </a:rPr>
                                <m:t>+</m:t>
                              </m:r>
                              <m:sSubSup>
                                <m:sSubSupPr>
                                  <m:ctrlPr>
                                    <a:rPr lang="en-US" sz="3200" i="1">
                                      <a:solidFill>
                                        <a:schemeClr val="bg1"/>
                                      </a:solidFill>
                                      <a:latin typeface="Cambria Math" panose="02040503050406030204" pitchFamily="18" charset="0"/>
                                      <a:ea typeface="Cambria Math" panose="02040503050406030204" pitchFamily="18" charset="0"/>
                                    </a:rPr>
                                  </m:ctrlPr>
                                </m:sSubSupPr>
                                <m:e>
                                  <m:r>
                                    <a:rPr lang="en-US" sz="3200" b="1" i="1">
                                      <a:solidFill>
                                        <a:schemeClr val="bg1"/>
                                      </a:solidFill>
                                      <a:latin typeface="Cambria Math" panose="02040503050406030204" pitchFamily="18" charset="0"/>
                                      <a:ea typeface="Cambria Math" panose="02040503050406030204" pitchFamily="18" charset="0"/>
                                    </a:rPr>
                                    <m:t>𝒃</m:t>
                                  </m:r>
                                </m:e>
                                <m:sub>
                                  <m:r>
                                    <a:rPr lang="en-US" sz="3200" i="1">
                                      <a:solidFill>
                                        <a:schemeClr val="bg1"/>
                                      </a:solidFill>
                                      <a:latin typeface="Cambria Math" panose="02040503050406030204" pitchFamily="18" charset="0"/>
                                      <a:ea typeface="Cambria Math" panose="02040503050406030204" pitchFamily="18" charset="0"/>
                                    </a:rPr>
                                    <m:t>𝑠</m:t>
                                  </m:r>
                                </m:sub>
                                <m:sup>
                                  <m:r>
                                    <a:rPr lang="en-US" sz="3200" i="1">
                                      <a:solidFill>
                                        <a:schemeClr val="bg1"/>
                                      </a:solidFill>
                                      <a:latin typeface="Cambria Math" panose="02040503050406030204" pitchFamily="18" charset="0"/>
                                      <a:ea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𝑡</m:t>
                                  </m:r>
                                  <m:r>
                                    <a:rPr lang="en-US" sz="3200" i="1">
                                      <a:solidFill>
                                        <a:schemeClr val="bg1"/>
                                      </a:solidFill>
                                      <a:latin typeface="Cambria Math" panose="02040503050406030204" pitchFamily="18" charset="0"/>
                                      <a:ea typeface="Cambria Math" panose="02040503050406030204" pitchFamily="18" charset="0"/>
                                    </a:rPr>
                                    <m:t>)</m:t>
                                  </m:r>
                                </m:sup>
                              </m:sSubSup>
                            </m:e>
                          </m:d>
                        </m:e>
                      </m:nary>
                      <m:r>
                        <a:rPr lang="en-US" sz="3200" b="0" i="1" smtClean="0">
                          <a:solidFill>
                            <a:schemeClr val="bg1"/>
                          </a:solidFill>
                          <a:latin typeface="Cambria Math" panose="02040503050406030204" pitchFamily="18" charset="0"/>
                        </a:rPr>
                        <m:t> </m:t>
                      </m:r>
                    </m:oMath>
                  </m:oMathPara>
                </a14:m>
                <a:endParaRPr lang="en-US" sz="3200" b="0" dirty="0">
                  <a:solidFill>
                    <a:schemeClr val="bg1"/>
                  </a:solidFill>
                </a:endParaRPr>
              </a:p>
            </p:txBody>
          </p:sp>
        </mc:Choice>
        <mc:Fallback xmlns="">
          <p:sp>
            <p:nvSpPr>
              <p:cNvPr id="46" name="TextBox 45">
                <a:extLst>
                  <a:ext uri="{FF2B5EF4-FFF2-40B4-BE49-F238E27FC236}">
                    <a16:creationId xmlns:a16="http://schemas.microsoft.com/office/drawing/2014/main" id="{402D594F-5127-8BED-0A30-52DEEA0CE5BD}"/>
                  </a:ext>
                </a:extLst>
              </p:cNvPr>
              <p:cNvSpPr txBox="1">
                <a:spLocks noRot="1" noChangeAspect="1" noMove="1" noResize="1" noEditPoints="1" noAdjustHandles="1" noChangeArrowheads="1" noChangeShapeType="1" noTextEdit="1"/>
              </p:cNvSpPr>
              <p:nvPr/>
            </p:nvSpPr>
            <p:spPr>
              <a:xfrm>
                <a:off x="281903" y="3995346"/>
                <a:ext cx="11628191" cy="1253228"/>
              </a:xfrm>
              <a:prstGeom prst="rect">
                <a:avLst/>
              </a:prstGeom>
              <a:blipFill>
                <a:blip r:embed="rId4"/>
                <a:stretch>
                  <a:fillRect t="-140000" r="-437" b="-188000"/>
                </a:stretch>
              </a:blipFill>
            </p:spPr>
            <p:txBody>
              <a:bodyPr/>
              <a:lstStyle/>
              <a:p>
                <a:r>
                  <a:rPr lang="en-US">
                    <a:noFill/>
                  </a:rPr>
                  <a:t> </a:t>
                </a:r>
              </a:p>
            </p:txBody>
          </p:sp>
        </mc:Fallback>
      </mc:AlternateContent>
      <p:sp>
        <p:nvSpPr>
          <p:cNvPr id="47" name="Title 1">
            <a:extLst>
              <a:ext uri="{FF2B5EF4-FFF2-40B4-BE49-F238E27FC236}">
                <a16:creationId xmlns:a16="http://schemas.microsoft.com/office/drawing/2014/main" id="{66C8D05B-61A1-C71D-DFB0-C61F6C9C216E}"/>
              </a:ext>
            </a:extLst>
          </p:cNvPr>
          <p:cNvSpPr txBox="1">
            <a:spLocks/>
          </p:cNvSpPr>
          <p:nvPr/>
        </p:nvSpPr>
        <p:spPr bwMode="auto">
          <a:xfrm>
            <a:off x="2804569" y="5670848"/>
            <a:ext cx="1436123"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2800" b="0" i="1" kern="0" dirty="0">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rPr>
              <a:t>sigmoid</a:t>
            </a:r>
          </a:p>
        </p:txBody>
      </p:sp>
      <p:sp>
        <p:nvSpPr>
          <p:cNvPr id="49" name="Title 1">
            <a:extLst>
              <a:ext uri="{FF2B5EF4-FFF2-40B4-BE49-F238E27FC236}">
                <a16:creationId xmlns:a16="http://schemas.microsoft.com/office/drawing/2014/main" id="{C04443A9-B98F-9C50-A60B-ACAD160CC801}"/>
              </a:ext>
            </a:extLst>
          </p:cNvPr>
          <p:cNvSpPr txBox="1">
            <a:spLocks/>
          </p:cNvSpPr>
          <p:nvPr/>
        </p:nvSpPr>
        <p:spPr bwMode="auto">
          <a:xfrm>
            <a:off x="7565029" y="5628093"/>
            <a:ext cx="1554944"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2800" b="0" i="1" kern="0" dirty="0" err="1">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rPr>
              <a:t>softplus</a:t>
            </a:r>
            <a:endParaRPr lang="en-GB" sz="2800" b="0" i="1" kern="0" dirty="0">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endParaRPr>
          </a:p>
        </p:txBody>
      </p:sp>
      <p:sp>
        <p:nvSpPr>
          <p:cNvPr id="50" name="Title 1">
            <a:extLst>
              <a:ext uri="{FF2B5EF4-FFF2-40B4-BE49-F238E27FC236}">
                <a16:creationId xmlns:a16="http://schemas.microsoft.com/office/drawing/2014/main" id="{BFB78227-FD10-FA57-812E-91A37DEA1905}"/>
              </a:ext>
            </a:extLst>
          </p:cNvPr>
          <p:cNvSpPr txBox="1">
            <a:spLocks/>
          </p:cNvSpPr>
          <p:nvPr/>
        </p:nvSpPr>
        <p:spPr bwMode="auto">
          <a:xfrm>
            <a:off x="5120079" y="5670848"/>
            <a:ext cx="2090985"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2800" b="0" i="1" kern="0" dirty="0">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rPr>
              <a:t>“gate”</a:t>
            </a:r>
          </a:p>
        </p:txBody>
      </p:sp>
      <p:sp>
        <p:nvSpPr>
          <p:cNvPr id="57" name="Freeform 56">
            <a:extLst>
              <a:ext uri="{FF2B5EF4-FFF2-40B4-BE49-F238E27FC236}">
                <a16:creationId xmlns:a16="http://schemas.microsoft.com/office/drawing/2014/main" id="{01822D55-F490-9AA0-1753-64A1CE193D4F}"/>
              </a:ext>
            </a:extLst>
          </p:cNvPr>
          <p:cNvSpPr/>
          <p:nvPr/>
        </p:nvSpPr>
        <p:spPr bwMode="auto">
          <a:xfrm rot="19631947">
            <a:off x="3786633" y="5036914"/>
            <a:ext cx="814291" cy="540000"/>
          </a:xfrm>
          <a:custGeom>
            <a:avLst/>
            <a:gdLst>
              <a:gd name="connsiteX0" fmla="*/ 21811 w 814291"/>
              <a:gd name="connsiteY0" fmla="*/ 543560 h 543560"/>
              <a:gd name="connsiteX1" fmla="*/ 72611 w 814291"/>
              <a:gd name="connsiteY1" fmla="*/ 335280 h 543560"/>
              <a:gd name="connsiteX2" fmla="*/ 621251 w 814291"/>
              <a:gd name="connsiteY2" fmla="*/ 228600 h 543560"/>
              <a:gd name="connsiteX3" fmla="*/ 814291 w 814291"/>
              <a:gd name="connsiteY3" fmla="*/ 0 h 543560"/>
            </a:gdLst>
            <a:ahLst/>
            <a:cxnLst>
              <a:cxn ang="0">
                <a:pos x="connsiteX0" y="connsiteY0"/>
              </a:cxn>
              <a:cxn ang="0">
                <a:pos x="connsiteX1" y="connsiteY1"/>
              </a:cxn>
              <a:cxn ang="0">
                <a:pos x="connsiteX2" y="connsiteY2"/>
              </a:cxn>
              <a:cxn ang="0">
                <a:pos x="connsiteX3" y="connsiteY3"/>
              </a:cxn>
            </a:cxnLst>
            <a:rect l="l" t="t" r="r" b="b"/>
            <a:pathLst>
              <a:path w="814291" h="543560">
                <a:moveTo>
                  <a:pt x="21811" y="543560"/>
                </a:moveTo>
                <a:cubicBezTo>
                  <a:pt x="-2743" y="465666"/>
                  <a:pt x="-27296" y="387773"/>
                  <a:pt x="72611" y="335280"/>
                </a:cubicBezTo>
                <a:cubicBezTo>
                  <a:pt x="172518" y="282787"/>
                  <a:pt x="497638" y="284480"/>
                  <a:pt x="621251" y="228600"/>
                </a:cubicBezTo>
                <a:cubicBezTo>
                  <a:pt x="744864" y="172720"/>
                  <a:pt x="779577" y="86360"/>
                  <a:pt x="814291" y="0"/>
                </a:cubicBezTo>
              </a:path>
            </a:pathLst>
          </a:custGeom>
          <a:noFill/>
          <a:ln w="50800" cap="flat" cmpd="sng" algn="ctr">
            <a:solidFill>
              <a:srgbClr val="BFBFB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extBox 1">
            <a:extLst>
              <a:ext uri="{FF2B5EF4-FFF2-40B4-BE49-F238E27FC236}">
                <a16:creationId xmlns:a16="http://schemas.microsoft.com/office/drawing/2014/main" id="{70F9CF12-36A0-A7E0-679A-A824F7960556}"/>
              </a:ext>
            </a:extLst>
          </p:cNvPr>
          <p:cNvSpPr txBox="1"/>
          <p:nvPr/>
        </p:nvSpPr>
        <p:spPr>
          <a:xfrm rot="16200000">
            <a:off x="5441157" y="4177436"/>
            <a:ext cx="936475" cy="2646878"/>
          </a:xfrm>
          <a:prstGeom prst="rect">
            <a:avLst/>
          </a:prstGeom>
          <a:noFill/>
        </p:spPr>
        <p:txBody>
          <a:bodyPr wrap="none" rtlCol="0">
            <a:spAutoFit/>
          </a:bodyPr>
          <a:lstStyle/>
          <a:p>
            <a:r>
              <a:rPr lang="en-US" sz="16600" dirty="0">
                <a:solidFill>
                  <a:srgbClr val="BFBFBF"/>
                </a:solidFill>
                <a:latin typeface="Helvetica Neue UltraLight" panose="02000206000000020004" pitchFamily="2" charset="0"/>
                <a:ea typeface="Helvetica Neue UltraLight" panose="02000206000000020004" pitchFamily="2" charset="0"/>
                <a:cs typeface="Helvetica Neue" panose="02000503000000020004" pitchFamily="2" charset="0"/>
              </a:rPr>
              <a:t>{</a:t>
            </a:r>
          </a:p>
        </p:txBody>
      </p:sp>
      <p:cxnSp>
        <p:nvCxnSpPr>
          <p:cNvPr id="4" name="Straight Arrow Connector 3">
            <a:extLst>
              <a:ext uri="{FF2B5EF4-FFF2-40B4-BE49-F238E27FC236}">
                <a16:creationId xmlns:a16="http://schemas.microsoft.com/office/drawing/2014/main" id="{99874E44-172E-0C42-849E-98BCB38AB797}"/>
              </a:ext>
            </a:extLst>
          </p:cNvPr>
          <p:cNvCxnSpPr>
            <a:cxnSpLocks/>
          </p:cNvCxnSpPr>
          <p:nvPr/>
        </p:nvCxnSpPr>
        <p:spPr bwMode="auto">
          <a:xfrm flipV="1">
            <a:off x="8326111" y="4936611"/>
            <a:ext cx="0" cy="772171"/>
          </a:xfrm>
          <a:prstGeom prst="straightConnector1">
            <a:avLst/>
          </a:prstGeom>
          <a:solidFill>
            <a:schemeClr val="accent1"/>
          </a:solidFill>
          <a:ln w="50800" cap="flat" cmpd="sng" algn="ctr">
            <a:solidFill>
              <a:srgbClr val="BFBFBF"/>
            </a:solidFill>
            <a:prstDash val="solid"/>
            <a:round/>
            <a:headEnd type="none" w="med" len="med"/>
            <a:tailEnd type="triangle"/>
          </a:ln>
          <a:effectLst/>
        </p:spPr>
      </p:cxnSp>
    </p:spTree>
    <p:extLst>
      <p:ext uri="{BB962C8B-B14F-4D97-AF65-F5344CB8AC3E}">
        <p14:creationId xmlns:p14="http://schemas.microsoft.com/office/powerpoint/2010/main" val="3042746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Initialisation — node and edge embeddings</a:t>
            </a:r>
          </a:p>
        </p:txBody>
      </p:sp>
      <p:sp>
        <p:nvSpPr>
          <p:cNvPr id="4" name="Title 1">
            <a:extLst>
              <a:ext uri="{FF2B5EF4-FFF2-40B4-BE49-F238E27FC236}">
                <a16:creationId xmlns:a16="http://schemas.microsoft.com/office/drawing/2014/main" id="{BD6FEFA4-B7B3-73DF-0DB3-19308F29A03B}"/>
              </a:ext>
            </a:extLst>
          </p:cNvPr>
          <p:cNvSpPr txBox="1">
            <a:spLocks/>
          </p:cNvSpPr>
          <p:nvPr/>
        </p:nvSpPr>
        <p:spPr bwMode="auto">
          <a:xfrm>
            <a:off x="703678" y="977775"/>
            <a:ext cx="10784644"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What to do for the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initial node and edge embeddings?</a:t>
            </a:r>
          </a:p>
        </p:txBody>
      </p:sp>
      <p:sp>
        <p:nvSpPr>
          <p:cNvPr id="6" name="TextBox 5">
            <a:extLst>
              <a:ext uri="{FF2B5EF4-FFF2-40B4-BE49-F238E27FC236}">
                <a16:creationId xmlns:a16="http://schemas.microsoft.com/office/drawing/2014/main" id="{16ED2CB8-4726-B2FF-F18E-B575E6A394E4}"/>
              </a:ext>
            </a:extLst>
          </p:cNvPr>
          <p:cNvSpPr txBox="1"/>
          <p:nvPr/>
        </p:nvSpPr>
        <p:spPr>
          <a:xfrm>
            <a:off x="703678" y="4568153"/>
            <a:ext cx="4865915" cy="2059632"/>
          </a:xfrm>
          <a:prstGeom prst="rect">
            <a:avLst/>
          </a:prstGeom>
          <a:noFill/>
        </p:spPr>
        <p:txBody>
          <a:bodyPr wrap="square">
            <a:noAutofit/>
          </a:bodyPr>
          <a:lstStyle/>
          <a:p>
            <a:pPr algn="ctr"/>
            <a:r>
              <a:rPr lang="en-GB" sz="3200" kern="0" dirty="0">
                <a:solidFill>
                  <a:srgbClr val="6D9E99"/>
                </a:solidFill>
                <a:latin typeface="Franklin Gothic Medium" panose="020B0603020102020204" pitchFamily="34" charset="0"/>
                <a:ea typeface="Routed Gothic" panose="02000503000000000000" pitchFamily="2" charset="0"/>
                <a:cs typeface="WHITNEYPRO-MEDIUM" pitchFamily="2" charset="0"/>
              </a:rPr>
              <a:t>N</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odes</a:t>
            </a:r>
          </a:p>
          <a:p>
            <a:pPr algn="ctr"/>
            <a:r>
              <a:rPr lang="en-GB" sz="2800" i="1" kern="0" dirty="0">
                <a:solidFill>
                  <a:srgbClr val="595959"/>
                </a:solidFill>
                <a:latin typeface="Franklin Gothic Medium" panose="020B0603020102020204" pitchFamily="34" charset="0"/>
                <a:cs typeface="WHITNEYPRO-MEDIUM" pitchFamily="2" charset="0"/>
              </a:rPr>
              <a:t>The element type is one-hot encoded (dimension of 119) and passed through an MLP</a:t>
            </a:r>
            <a:endParaRPr lang="en-US" sz="2800" i="1" dirty="0">
              <a:solidFill>
                <a:srgbClr val="595959"/>
              </a:solidFill>
            </a:endParaRPr>
          </a:p>
        </p:txBody>
      </p:sp>
      <p:grpSp>
        <p:nvGrpSpPr>
          <p:cNvPr id="36" name="Group 35">
            <a:extLst>
              <a:ext uri="{FF2B5EF4-FFF2-40B4-BE49-F238E27FC236}">
                <a16:creationId xmlns:a16="http://schemas.microsoft.com/office/drawing/2014/main" id="{7C16FF12-8890-8540-AF13-8308A82B0117}"/>
              </a:ext>
            </a:extLst>
          </p:cNvPr>
          <p:cNvGrpSpPr/>
          <p:nvPr/>
        </p:nvGrpSpPr>
        <p:grpSpPr>
          <a:xfrm>
            <a:off x="1932331" y="2056786"/>
            <a:ext cx="2408607" cy="2183968"/>
            <a:chOff x="1243245" y="2010242"/>
            <a:chExt cx="2408607" cy="2183968"/>
          </a:xfrm>
        </p:grpSpPr>
        <p:grpSp>
          <p:nvGrpSpPr>
            <p:cNvPr id="35" name="Group 34">
              <a:extLst>
                <a:ext uri="{FF2B5EF4-FFF2-40B4-BE49-F238E27FC236}">
                  <a16:creationId xmlns:a16="http://schemas.microsoft.com/office/drawing/2014/main" id="{D45A475C-A280-2F83-6770-86A4C19B9488}"/>
                </a:ext>
              </a:extLst>
            </p:cNvPr>
            <p:cNvGrpSpPr/>
            <p:nvPr/>
          </p:nvGrpSpPr>
          <p:grpSpPr>
            <a:xfrm>
              <a:off x="1243245" y="2010242"/>
              <a:ext cx="362091" cy="2183968"/>
              <a:chOff x="1243245" y="2010242"/>
              <a:chExt cx="362091" cy="2183968"/>
            </a:xfrm>
          </p:grpSpPr>
          <p:grpSp>
            <p:nvGrpSpPr>
              <p:cNvPr id="8" name="Group 7">
                <a:extLst>
                  <a:ext uri="{FF2B5EF4-FFF2-40B4-BE49-F238E27FC236}">
                    <a16:creationId xmlns:a16="http://schemas.microsoft.com/office/drawing/2014/main" id="{C58F3929-1562-7776-A388-0FEC0E4E6EB9}"/>
                  </a:ext>
                </a:extLst>
              </p:cNvPr>
              <p:cNvGrpSpPr/>
              <p:nvPr/>
            </p:nvGrpSpPr>
            <p:grpSpPr>
              <a:xfrm rot="16200000">
                <a:off x="332307" y="2921180"/>
                <a:ext cx="2183968" cy="362091"/>
                <a:chOff x="5312864" y="1477178"/>
                <a:chExt cx="2885206" cy="478352"/>
              </a:xfrm>
            </p:grpSpPr>
            <p:sp>
              <p:nvSpPr>
                <p:cNvPr id="9" name="Rectangle 8">
                  <a:extLst>
                    <a:ext uri="{FF2B5EF4-FFF2-40B4-BE49-F238E27FC236}">
                      <a16:creationId xmlns:a16="http://schemas.microsoft.com/office/drawing/2014/main" id="{78469D3D-3EBF-BA14-33D3-1AD4794E962B}"/>
                    </a:ext>
                  </a:extLst>
                </p:cNvPr>
                <p:cNvSpPr/>
                <p:nvPr/>
              </p:nvSpPr>
              <p:spPr bwMode="auto">
                <a:xfrm>
                  <a:off x="5312864" y="1477178"/>
                  <a:ext cx="2885206" cy="461340"/>
                </a:xfrm>
                <a:prstGeom prst="rect">
                  <a:avLst/>
                </a:prstGeom>
                <a:solidFill>
                  <a:schemeClr val="tx1"/>
                </a:solidFill>
                <a:ln w="508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10" name="Straight Connector 9">
                  <a:extLst>
                    <a:ext uri="{FF2B5EF4-FFF2-40B4-BE49-F238E27FC236}">
                      <a16:creationId xmlns:a16="http://schemas.microsoft.com/office/drawing/2014/main" id="{48999B37-1AB5-2784-D308-FC2345932BC0}"/>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C2249A-6CD8-D6D8-F6E5-D12A0BCB6852}"/>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342DB46D-CD59-CA6A-828C-C2B277A7CB9A}"/>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2588C4F4-76A0-D6AB-D0DF-C464F606DD6B}"/>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E1B11B83-EEE3-8D3A-52F4-1F4277A32160}"/>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7ADE5626-7A32-599C-A0CD-6704D1942556}"/>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grpSp>
          <p:sp>
            <p:nvSpPr>
              <p:cNvPr id="27" name="Rectangle 26">
                <a:extLst>
                  <a:ext uri="{FF2B5EF4-FFF2-40B4-BE49-F238E27FC236}">
                    <a16:creationId xmlns:a16="http://schemas.microsoft.com/office/drawing/2014/main" id="{7D35BDC0-EC77-CEF5-C69E-BFD7CCF7DA1A}"/>
                  </a:ext>
                </a:extLst>
              </p:cNvPr>
              <p:cNvSpPr/>
              <p:nvPr/>
            </p:nvSpPr>
            <p:spPr bwMode="auto">
              <a:xfrm>
                <a:off x="1243245" y="2325063"/>
                <a:ext cx="349215"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34" name="Group 33">
              <a:extLst>
                <a:ext uri="{FF2B5EF4-FFF2-40B4-BE49-F238E27FC236}">
                  <a16:creationId xmlns:a16="http://schemas.microsoft.com/office/drawing/2014/main" id="{5B986586-D63C-1657-CBBA-9AF10AA632DD}"/>
                </a:ext>
              </a:extLst>
            </p:cNvPr>
            <p:cNvGrpSpPr/>
            <p:nvPr/>
          </p:nvGrpSpPr>
          <p:grpSpPr>
            <a:xfrm>
              <a:off x="3287200" y="2323747"/>
              <a:ext cx="364652" cy="1556958"/>
              <a:chOff x="3287200" y="2325064"/>
              <a:chExt cx="364652" cy="1556958"/>
            </a:xfrm>
          </p:grpSpPr>
          <p:grpSp>
            <p:nvGrpSpPr>
              <p:cNvPr id="19" name="Group 18">
                <a:extLst>
                  <a:ext uri="{FF2B5EF4-FFF2-40B4-BE49-F238E27FC236}">
                    <a16:creationId xmlns:a16="http://schemas.microsoft.com/office/drawing/2014/main" id="{8F353B3C-F3DB-CBAD-F2C5-356E29AC9E38}"/>
                  </a:ext>
                </a:extLst>
              </p:cNvPr>
              <p:cNvGrpSpPr/>
              <p:nvPr/>
            </p:nvGrpSpPr>
            <p:grpSpPr>
              <a:xfrm rot="16200000">
                <a:off x="2693645" y="2921179"/>
                <a:ext cx="1554322" cy="362092"/>
                <a:chOff x="5312863" y="1477177"/>
                <a:chExt cx="2053390" cy="478353"/>
              </a:xfrm>
            </p:grpSpPr>
            <p:sp>
              <p:nvSpPr>
                <p:cNvPr id="20" name="Rectangle 19">
                  <a:extLst>
                    <a:ext uri="{FF2B5EF4-FFF2-40B4-BE49-F238E27FC236}">
                      <a16:creationId xmlns:a16="http://schemas.microsoft.com/office/drawing/2014/main" id="{850A441D-9A94-7015-C681-C504431615AB}"/>
                    </a:ext>
                  </a:extLst>
                </p:cNvPr>
                <p:cNvSpPr/>
                <p:nvPr/>
              </p:nvSpPr>
              <p:spPr bwMode="auto">
                <a:xfrm>
                  <a:off x="5312863" y="1477177"/>
                  <a:ext cx="2053390" cy="461340"/>
                </a:xfrm>
                <a:prstGeom prst="rect">
                  <a:avLst/>
                </a:prstGeom>
                <a:solidFill>
                  <a:schemeClr val="tx1"/>
                </a:solidFill>
                <a:ln w="508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23" name="Straight Connector 22">
                  <a:extLst>
                    <a:ext uri="{FF2B5EF4-FFF2-40B4-BE49-F238E27FC236}">
                      <a16:creationId xmlns:a16="http://schemas.microsoft.com/office/drawing/2014/main" id="{A34C10E1-4E14-2108-B3A9-B6318710B8E1}"/>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76469C70-20C6-E671-AE4F-2ABCF8EE4DA8}"/>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EABF63E8-068C-D792-1924-CD2BD6DC9391}"/>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E91418A3-9DFF-9D88-5335-6F332B8E3F52}"/>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grpSp>
          <p:sp>
            <p:nvSpPr>
              <p:cNvPr id="28" name="Rectangle 27">
                <a:extLst>
                  <a:ext uri="{FF2B5EF4-FFF2-40B4-BE49-F238E27FC236}">
                    <a16:creationId xmlns:a16="http://schemas.microsoft.com/office/drawing/2014/main" id="{9BDD63EB-0F67-6410-20B4-93F7B0C6B222}"/>
                  </a:ext>
                </a:extLst>
              </p:cNvPr>
              <p:cNvSpPr/>
              <p:nvPr/>
            </p:nvSpPr>
            <p:spPr bwMode="auto">
              <a:xfrm>
                <a:off x="3296165" y="2334028"/>
                <a:ext cx="218002"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9" name="Rectangle 28">
                <a:extLst>
                  <a:ext uri="{FF2B5EF4-FFF2-40B4-BE49-F238E27FC236}">
                    <a16:creationId xmlns:a16="http://schemas.microsoft.com/office/drawing/2014/main" id="{A45FCFEE-2CAE-3772-1716-6701713C711B}"/>
                  </a:ext>
                </a:extLst>
              </p:cNvPr>
              <p:cNvSpPr/>
              <p:nvPr/>
            </p:nvSpPr>
            <p:spPr bwMode="auto">
              <a:xfrm>
                <a:off x="3296165" y="2647793"/>
                <a:ext cx="137317"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0" name="Rectangle 29">
                <a:extLst>
                  <a:ext uri="{FF2B5EF4-FFF2-40B4-BE49-F238E27FC236}">
                    <a16:creationId xmlns:a16="http://schemas.microsoft.com/office/drawing/2014/main" id="{75D6E36F-A643-4830-4EBC-13B050509ACE}"/>
                  </a:ext>
                </a:extLst>
              </p:cNvPr>
              <p:cNvSpPr/>
              <p:nvPr/>
            </p:nvSpPr>
            <p:spPr bwMode="auto">
              <a:xfrm>
                <a:off x="3305129" y="2952593"/>
                <a:ext cx="209038"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1" name="Rectangle 30">
                <a:extLst>
                  <a:ext uri="{FF2B5EF4-FFF2-40B4-BE49-F238E27FC236}">
                    <a16:creationId xmlns:a16="http://schemas.microsoft.com/office/drawing/2014/main" id="{350C49B3-DF76-0940-FB32-F319FB18B753}"/>
                  </a:ext>
                </a:extLst>
              </p:cNvPr>
              <p:cNvSpPr/>
              <p:nvPr/>
            </p:nvSpPr>
            <p:spPr bwMode="auto">
              <a:xfrm>
                <a:off x="3296165" y="3266358"/>
                <a:ext cx="45719"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2" name="Rectangle 31">
                <a:extLst>
                  <a:ext uri="{FF2B5EF4-FFF2-40B4-BE49-F238E27FC236}">
                    <a16:creationId xmlns:a16="http://schemas.microsoft.com/office/drawing/2014/main" id="{9044E9C7-436D-00C7-57C5-81BA9819FBA4}"/>
                  </a:ext>
                </a:extLst>
              </p:cNvPr>
              <p:cNvSpPr/>
              <p:nvPr/>
            </p:nvSpPr>
            <p:spPr bwMode="auto">
              <a:xfrm>
                <a:off x="3287200" y="3571157"/>
                <a:ext cx="218002"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cxnSp>
          <p:nvCxnSpPr>
            <p:cNvPr id="33" name="Straight Arrow Connector 32">
              <a:extLst>
                <a:ext uri="{FF2B5EF4-FFF2-40B4-BE49-F238E27FC236}">
                  <a16:creationId xmlns:a16="http://schemas.microsoft.com/office/drawing/2014/main" id="{55C3ED7F-2EAF-D59B-10E6-69984B84926D}"/>
                </a:ext>
              </a:extLst>
            </p:cNvPr>
            <p:cNvCxnSpPr>
              <a:cxnSpLocks/>
            </p:cNvCxnSpPr>
            <p:nvPr/>
          </p:nvCxnSpPr>
          <p:spPr bwMode="auto">
            <a:xfrm>
              <a:off x="1887415" y="3102226"/>
              <a:ext cx="1145703" cy="0"/>
            </a:xfrm>
            <a:prstGeom prst="straightConnector1">
              <a:avLst/>
            </a:prstGeom>
            <a:solidFill>
              <a:schemeClr val="accent1"/>
            </a:solidFill>
            <a:ln w="63500" cap="flat" cmpd="sng" algn="ctr">
              <a:solidFill>
                <a:srgbClr val="404040"/>
              </a:solidFill>
              <a:prstDash val="solid"/>
              <a:round/>
              <a:headEnd type="none" w="med" len="med"/>
              <a:tailEnd type="triangle"/>
            </a:ln>
            <a:effectLst/>
          </p:spPr>
        </p:cxnSp>
      </p:grpSp>
      <p:sp>
        <p:nvSpPr>
          <p:cNvPr id="37" name="TextBox 36">
            <a:extLst>
              <a:ext uri="{FF2B5EF4-FFF2-40B4-BE49-F238E27FC236}">
                <a16:creationId xmlns:a16="http://schemas.microsoft.com/office/drawing/2014/main" id="{47303F6C-A9B6-A2CA-9854-5FDE7479A15B}"/>
              </a:ext>
            </a:extLst>
          </p:cNvPr>
          <p:cNvSpPr txBox="1"/>
          <p:nvPr/>
        </p:nvSpPr>
        <p:spPr>
          <a:xfrm>
            <a:off x="6644381" y="4555796"/>
            <a:ext cx="4748144" cy="2059632"/>
          </a:xfrm>
          <a:prstGeom prst="rect">
            <a:avLst/>
          </a:prstGeom>
          <a:noFill/>
        </p:spPr>
        <p:txBody>
          <a:bodyPr wrap="square">
            <a:noAutofit/>
          </a:bodyPr>
          <a:lstStyle/>
          <a:p>
            <a:pPr algn="ctr"/>
            <a:r>
              <a:rPr lang="en-GB" sz="3200" kern="0" dirty="0">
                <a:solidFill>
                  <a:srgbClr val="BA5F83"/>
                </a:solidFill>
                <a:latin typeface="Franklin Gothic Medium" panose="020B0603020102020204" pitchFamily="34" charset="0"/>
                <a:ea typeface="Routed Gothic" panose="02000503000000000000" pitchFamily="2" charset="0"/>
                <a:cs typeface="WHITNEYPRO-MEDIUM" pitchFamily="2" charset="0"/>
              </a:rPr>
              <a:t>Edges</a:t>
            </a:r>
            <a:endPar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endParaRPr>
          </a:p>
          <a:p>
            <a:pPr algn="ctr"/>
            <a:r>
              <a:rPr lang="en-GB" sz="2800" i="1" kern="0" dirty="0">
                <a:solidFill>
                  <a:srgbClr val="595959"/>
                </a:solidFill>
                <a:latin typeface="Franklin Gothic Medium" panose="020B0603020102020204" pitchFamily="34" charset="0"/>
                <a:cs typeface="WHITNEYPRO-MEDIUM" pitchFamily="2" charset="0"/>
              </a:rPr>
              <a:t>The bond distance is projected onto a Gaussian basis (40 basis functions)</a:t>
            </a:r>
            <a:endParaRPr lang="en-US" sz="2800" i="1" dirty="0">
              <a:solidFill>
                <a:srgbClr val="595959"/>
              </a:solidFill>
            </a:endParaRPr>
          </a:p>
        </p:txBody>
      </p:sp>
      <p:grpSp>
        <p:nvGrpSpPr>
          <p:cNvPr id="45" name="Group 44">
            <a:extLst>
              <a:ext uri="{FF2B5EF4-FFF2-40B4-BE49-F238E27FC236}">
                <a16:creationId xmlns:a16="http://schemas.microsoft.com/office/drawing/2014/main" id="{4B4DB9FC-CD60-5FE1-DD70-36203EA61D35}"/>
              </a:ext>
            </a:extLst>
          </p:cNvPr>
          <p:cNvGrpSpPr/>
          <p:nvPr/>
        </p:nvGrpSpPr>
        <p:grpSpPr>
          <a:xfrm rot="16200000">
            <a:off x="7926468" y="2967724"/>
            <a:ext cx="2183968" cy="362091"/>
            <a:chOff x="5312864" y="1477178"/>
            <a:chExt cx="2885206" cy="478352"/>
          </a:xfrm>
        </p:grpSpPr>
        <p:sp>
          <p:nvSpPr>
            <p:cNvPr id="47" name="Rectangle 46">
              <a:extLst>
                <a:ext uri="{FF2B5EF4-FFF2-40B4-BE49-F238E27FC236}">
                  <a16:creationId xmlns:a16="http://schemas.microsoft.com/office/drawing/2014/main" id="{AD83DAB0-F6FA-5EF1-6F52-8F1049AED3B6}"/>
                </a:ext>
              </a:extLst>
            </p:cNvPr>
            <p:cNvSpPr/>
            <p:nvPr/>
          </p:nvSpPr>
          <p:spPr bwMode="auto">
            <a:xfrm>
              <a:off x="5312864" y="1477178"/>
              <a:ext cx="2885206" cy="461340"/>
            </a:xfrm>
            <a:prstGeom prst="rect">
              <a:avLst/>
            </a:prstGeom>
            <a:solidFill>
              <a:schemeClr val="tx1"/>
            </a:solidFill>
            <a:ln w="50800" cap="flat" cmpd="sng" algn="ctr">
              <a:solidFill>
                <a:srgbClr val="3E6E8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48" name="Straight Connector 47">
              <a:extLst>
                <a:ext uri="{FF2B5EF4-FFF2-40B4-BE49-F238E27FC236}">
                  <a16:creationId xmlns:a16="http://schemas.microsoft.com/office/drawing/2014/main" id="{99D1B681-1896-E847-46E2-F0EE2C413258}"/>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39391793-17FD-D15A-B79E-09F7EB70C94C}"/>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9C9CAC9E-9378-1802-733F-4C7F44C75835}"/>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51" name="Straight Connector 50">
              <a:extLst>
                <a:ext uri="{FF2B5EF4-FFF2-40B4-BE49-F238E27FC236}">
                  <a16:creationId xmlns:a16="http://schemas.microsoft.com/office/drawing/2014/main" id="{C4ABEDA8-4114-45E4-4C8B-11480464BF18}"/>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521EECC7-C50E-D34B-D3B6-8C43FB9DEF0D}"/>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579511E5-39CD-216E-4846-85D6EADFB6FA}"/>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3E6E8B"/>
              </a:solidFill>
              <a:prstDash val="solid"/>
              <a:round/>
              <a:headEnd type="none" w="med" len="med"/>
              <a:tailEnd type="none" w="med" len="med"/>
            </a:ln>
            <a:effectLst/>
          </p:spPr>
        </p:cxnSp>
      </p:grpSp>
      <p:sp>
        <p:nvSpPr>
          <p:cNvPr id="46" name="Rectangle 45">
            <a:extLst>
              <a:ext uri="{FF2B5EF4-FFF2-40B4-BE49-F238E27FC236}">
                <a16:creationId xmlns:a16="http://schemas.microsoft.com/office/drawing/2014/main" id="{6EE39452-0E2C-AE77-C2B9-52ADD39569F6}"/>
              </a:ext>
            </a:extLst>
          </p:cNvPr>
          <p:cNvSpPr/>
          <p:nvPr/>
        </p:nvSpPr>
        <p:spPr bwMode="auto">
          <a:xfrm>
            <a:off x="8850283" y="2992101"/>
            <a:ext cx="349215"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54" name="Rectangle 53">
            <a:extLst>
              <a:ext uri="{FF2B5EF4-FFF2-40B4-BE49-F238E27FC236}">
                <a16:creationId xmlns:a16="http://schemas.microsoft.com/office/drawing/2014/main" id="{3B645FB6-ADFE-70DB-BC3F-2CEEE0201357}"/>
              </a:ext>
            </a:extLst>
          </p:cNvPr>
          <p:cNvSpPr/>
          <p:nvPr/>
        </p:nvSpPr>
        <p:spPr bwMode="auto">
          <a:xfrm>
            <a:off x="8846372" y="2669606"/>
            <a:ext cx="236414"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55" name="Rectangle 54">
            <a:extLst>
              <a:ext uri="{FF2B5EF4-FFF2-40B4-BE49-F238E27FC236}">
                <a16:creationId xmlns:a16="http://schemas.microsoft.com/office/drawing/2014/main" id="{2C117004-B0B3-0C39-5DEE-6898A9DC4816}"/>
              </a:ext>
            </a:extLst>
          </p:cNvPr>
          <p:cNvSpPr/>
          <p:nvPr/>
        </p:nvSpPr>
        <p:spPr bwMode="auto">
          <a:xfrm>
            <a:off x="8843253" y="3305827"/>
            <a:ext cx="236414"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56" name="Rectangle 55">
            <a:extLst>
              <a:ext uri="{FF2B5EF4-FFF2-40B4-BE49-F238E27FC236}">
                <a16:creationId xmlns:a16="http://schemas.microsoft.com/office/drawing/2014/main" id="{85FD94E3-55C3-19E2-B568-0331C4CEBDDB}"/>
              </a:ext>
            </a:extLst>
          </p:cNvPr>
          <p:cNvSpPr/>
          <p:nvPr/>
        </p:nvSpPr>
        <p:spPr bwMode="auto">
          <a:xfrm>
            <a:off x="8850197" y="2375009"/>
            <a:ext cx="120981"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57" name="Rectangle 56">
            <a:extLst>
              <a:ext uri="{FF2B5EF4-FFF2-40B4-BE49-F238E27FC236}">
                <a16:creationId xmlns:a16="http://schemas.microsoft.com/office/drawing/2014/main" id="{16692DCF-8C71-5CC8-1CC5-9D58923B42C8}"/>
              </a:ext>
            </a:extLst>
          </p:cNvPr>
          <p:cNvSpPr/>
          <p:nvPr/>
        </p:nvSpPr>
        <p:spPr bwMode="auto">
          <a:xfrm>
            <a:off x="8861675" y="3603136"/>
            <a:ext cx="120981"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58" name="Rectangle 57">
            <a:extLst>
              <a:ext uri="{FF2B5EF4-FFF2-40B4-BE49-F238E27FC236}">
                <a16:creationId xmlns:a16="http://schemas.microsoft.com/office/drawing/2014/main" id="{3FD18D48-10B0-8145-F54E-621B0572EDCE}"/>
              </a:ext>
            </a:extLst>
          </p:cNvPr>
          <p:cNvSpPr/>
          <p:nvPr/>
        </p:nvSpPr>
        <p:spPr bwMode="auto">
          <a:xfrm>
            <a:off x="8846371" y="2072759"/>
            <a:ext cx="56595"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59" name="Rectangle 58">
            <a:extLst>
              <a:ext uri="{FF2B5EF4-FFF2-40B4-BE49-F238E27FC236}">
                <a16:creationId xmlns:a16="http://schemas.microsoft.com/office/drawing/2014/main" id="{5C9A2DED-46F5-3387-9258-57750E812639}"/>
              </a:ext>
            </a:extLst>
          </p:cNvPr>
          <p:cNvSpPr/>
          <p:nvPr/>
        </p:nvSpPr>
        <p:spPr bwMode="auto">
          <a:xfrm>
            <a:off x="8854023" y="3913037"/>
            <a:ext cx="56595" cy="310865"/>
          </a:xfrm>
          <a:prstGeom prst="rect">
            <a:avLst/>
          </a:prstGeom>
          <a:solidFill>
            <a:srgbClr val="3E6E8B"/>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076076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Readout — calculating the final prediction</a:t>
            </a:r>
          </a:p>
        </p:txBody>
      </p:sp>
      <p:sp>
        <p:nvSpPr>
          <p:cNvPr id="4" name="Title 1">
            <a:extLst>
              <a:ext uri="{FF2B5EF4-FFF2-40B4-BE49-F238E27FC236}">
                <a16:creationId xmlns:a16="http://schemas.microsoft.com/office/drawing/2014/main" id="{BD6FEFA4-B7B3-73DF-0DB3-19308F29A03B}"/>
              </a:ext>
            </a:extLst>
          </p:cNvPr>
          <p:cNvSpPr txBox="1">
            <a:spLocks/>
          </p:cNvSpPr>
          <p:nvPr/>
        </p:nvSpPr>
        <p:spPr bwMode="auto">
          <a:xfrm>
            <a:off x="703678" y="977775"/>
            <a:ext cx="10784644"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CGCNN generates </a:t>
            </a:r>
            <a:r>
              <a:rPr lang="en-GB" sz="3200" b="0" i="1" kern="0" dirty="0">
                <a:solidFill>
                  <a:srgbClr val="D4AB83"/>
                </a:solidFill>
                <a:latin typeface="Franklin Gothic Medium" panose="020B0603020102020204" pitchFamily="34" charset="0"/>
                <a:ea typeface="Routed Gothic" panose="02000503000000000000" pitchFamily="2" charset="0"/>
                <a:cs typeface="WHITNEYPRO-MEDIUM" pitchFamily="2" charset="0"/>
              </a:rPr>
              <a:t>graph level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predictions</a:t>
            </a:r>
            <a:r>
              <a:rPr lang="en-GB" sz="32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how are these generated from the final node embeddings?</a:t>
            </a: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71D2E10-918C-52DD-622C-A7D27DE16FFE}"/>
                  </a:ext>
                </a:extLst>
              </p:cNvPr>
              <p:cNvSpPr txBox="1"/>
              <p:nvPr/>
            </p:nvSpPr>
            <p:spPr>
              <a:xfrm>
                <a:off x="5465602" y="2651620"/>
                <a:ext cx="2409506" cy="1395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𝒖</m:t>
                          </m:r>
                        </m:e>
                        <m:sub>
                          <m:r>
                            <a:rPr lang="en-US" sz="3200" b="0" i="1" smtClean="0">
                              <a:solidFill>
                                <a:schemeClr val="bg1"/>
                              </a:solidFill>
                              <a:latin typeface="Cambria Math" panose="02040503050406030204" pitchFamily="18" charset="0"/>
                            </a:rPr>
                            <m:t>𝑐</m:t>
                          </m:r>
                        </m:sub>
                      </m:sSub>
                      <m:r>
                        <a:rPr lang="en-US" sz="3200" b="0" i="1" smtClean="0">
                          <a:solidFill>
                            <a:schemeClr val="bg1"/>
                          </a:solidFill>
                          <a:latin typeface="Cambria Math" panose="02040503050406030204" pitchFamily="18" charset="0"/>
                        </a:rPr>
                        <m:t>=</m:t>
                      </m:r>
                      <m:nary>
                        <m:naryPr>
                          <m:chr m:val="∑"/>
                          <m:supHide m:val="on"/>
                          <m:ctrlPr>
                            <a:rPr lang="en-US" sz="3200" b="0" i="1" smtClean="0">
                              <a:solidFill>
                                <a:schemeClr val="bg1"/>
                              </a:solidFill>
                              <a:latin typeface="Cambria Math" panose="02040503050406030204" pitchFamily="18" charset="0"/>
                            </a:rPr>
                          </m:ctrlPr>
                        </m:naryPr>
                        <m:sub>
                          <m:r>
                            <m:rPr>
                              <m:brk m:alnAt="7"/>
                            </m:rPr>
                            <a:rPr lang="en-US" sz="3200" b="0" i="1" smtClean="0">
                              <a:solidFill>
                                <a:schemeClr val="bg1"/>
                              </a:solidFill>
                              <a:latin typeface="Cambria Math" panose="02040503050406030204" pitchFamily="18" charset="0"/>
                            </a:rPr>
                            <m:t>𝑖</m:t>
                          </m:r>
                          <m:r>
                            <a:rPr lang="en-US" sz="3200" i="1">
                              <a:solidFill>
                                <a:schemeClr val="bg1"/>
                              </a:solidFill>
                              <a:latin typeface="Cambria Math" panose="02040503050406030204" pitchFamily="18" charset="0"/>
                            </a:rPr>
                            <m:t>∈</m:t>
                          </m:r>
                          <m:r>
                            <a:rPr lang="en-US" sz="3200" i="1">
                              <a:solidFill>
                                <a:schemeClr val="bg1"/>
                              </a:solidFill>
                              <a:latin typeface="Cambria Math" panose="02040503050406030204" pitchFamily="18" charset="0"/>
                              <a:ea typeface="Cambria Math" panose="02040503050406030204" pitchFamily="18" charset="0"/>
                            </a:rPr>
                            <m:t>𝒢</m:t>
                          </m:r>
                        </m:sub>
                        <m:sup/>
                        <m:e>
                          <m:f>
                            <m:fPr>
                              <m:ctrlPr>
                                <a:rPr lang="en-US" sz="3200" b="0" i="1" smtClean="0">
                                  <a:solidFill>
                                    <a:schemeClr val="bg1"/>
                                  </a:solidFill>
                                  <a:latin typeface="Cambria Math" panose="02040503050406030204" pitchFamily="18" charset="0"/>
                                </a:rPr>
                              </m:ctrlPr>
                            </m:fPr>
                            <m:num>
                              <m:sSubSup>
                                <m:sSubSupPr>
                                  <m:ctrlPr>
                                    <a:rPr lang="en-US" sz="3200" i="1">
                                      <a:solidFill>
                                        <a:schemeClr val="bg1"/>
                                      </a:solidFill>
                                      <a:latin typeface="Cambria Math" panose="02040503050406030204" pitchFamily="18" charset="0"/>
                                    </a:rPr>
                                  </m:ctrlPr>
                                </m:sSubSupPr>
                                <m:e>
                                  <m:r>
                                    <a:rPr lang="en-GB" sz="3200" b="1" i="1" smtClean="0">
                                      <a:solidFill>
                                        <a:schemeClr val="bg1"/>
                                      </a:solidFill>
                                      <a:latin typeface="Cambria Math" panose="02040503050406030204" pitchFamily="18" charset="0"/>
                                    </a:rPr>
                                    <m:t>𝒗</m:t>
                                  </m:r>
                                </m:e>
                                <m:sub>
                                  <m:r>
                                    <a:rPr lang="en-US" sz="3200" b="0" i="1" smtClean="0">
                                      <a:solidFill>
                                        <a:schemeClr val="bg1"/>
                                      </a:solidFill>
                                      <a:latin typeface="Cambria Math" panose="02040503050406030204" pitchFamily="18" charset="0"/>
                                    </a:rPr>
                                    <m:t>𝑖</m:t>
                                  </m:r>
                                </m:sub>
                                <m:sup>
                                  <m:r>
                                    <a:rPr lang="en-US" sz="3200" i="1">
                                      <a:solidFill>
                                        <a:schemeClr val="bg1"/>
                                      </a:solidFill>
                                      <a:latin typeface="Cambria Math" panose="02040503050406030204" pitchFamily="18" charset="0"/>
                                    </a:rPr>
                                    <m:t>(</m:t>
                                  </m:r>
                                  <m:r>
                                    <a:rPr lang="en-US" sz="3200" b="0" i="1" smtClean="0">
                                      <a:solidFill>
                                        <a:schemeClr val="bg1"/>
                                      </a:solidFill>
                                      <a:latin typeface="Cambria Math" panose="02040503050406030204" pitchFamily="18" charset="0"/>
                                    </a:rPr>
                                    <m:t>𝑇</m:t>
                                  </m:r>
                                  <m:r>
                                    <a:rPr lang="en-US" sz="3200" i="1">
                                      <a:solidFill>
                                        <a:schemeClr val="bg1"/>
                                      </a:solidFill>
                                      <a:latin typeface="Cambria Math" panose="02040503050406030204" pitchFamily="18" charset="0"/>
                                    </a:rPr>
                                    <m:t>)</m:t>
                                  </m:r>
                                </m:sup>
                              </m:sSubSup>
                            </m:num>
                            <m:den>
                              <m:d>
                                <m:dPr>
                                  <m:begChr m:val="|"/>
                                  <m:endChr m:val="|"/>
                                  <m:ctrlPr>
                                    <a:rPr lang="en-US" sz="3200" b="0" i="1" smtClean="0">
                                      <a:solidFill>
                                        <a:schemeClr val="bg1"/>
                                      </a:solidFill>
                                      <a:latin typeface="Cambria Math" panose="02040503050406030204" pitchFamily="18" charset="0"/>
                                    </a:rPr>
                                  </m:ctrlPr>
                                </m:dPr>
                                <m:e>
                                  <m:r>
                                    <a:rPr lang="en-US" sz="3200" i="1">
                                      <a:solidFill>
                                        <a:schemeClr val="bg1"/>
                                      </a:solidFill>
                                      <a:latin typeface="Cambria Math" panose="02040503050406030204" pitchFamily="18" charset="0"/>
                                      <a:ea typeface="Cambria Math" panose="02040503050406030204" pitchFamily="18" charset="0"/>
                                    </a:rPr>
                                    <m:t>𝒢</m:t>
                                  </m:r>
                                </m:e>
                              </m:d>
                            </m:den>
                          </m:f>
                        </m:e>
                      </m:nary>
                    </m:oMath>
                  </m:oMathPara>
                </a14:m>
                <a:endParaRPr lang="en-US" sz="3200" dirty="0">
                  <a:solidFill>
                    <a:schemeClr val="bg1"/>
                  </a:solidFill>
                </a:endParaRPr>
              </a:p>
            </p:txBody>
          </p:sp>
        </mc:Choice>
        <mc:Fallback xmlns="">
          <p:sp>
            <p:nvSpPr>
              <p:cNvPr id="2" name="TextBox 1">
                <a:extLst>
                  <a:ext uri="{FF2B5EF4-FFF2-40B4-BE49-F238E27FC236}">
                    <a16:creationId xmlns:a16="http://schemas.microsoft.com/office/drawing/2014/main" id="{671D2E10-918C-52DD-622C-A7D27DE16FFE}"/>
                  </a:ext>
                </a:extLst>
              </p:cNvPr>
              <p:cNvSpPr txBox="1">
                <a:spLocks noRot="1" noChangeAspect="1" noMove="1" noResize="1" noEditPoints="1" noAdjustHandles="1" noChangeArrowheads="1" noChangeShapeType="1" noTextEdit="1"/>
              </p:cNvSpPr>
              <p:nvPr/>
            </p:nvSpPr>
            <p:spPr>
              <a:xfrm>
                <a:off x="5465602" y="2651620"/>
                <a:ext cx="2409506" cy="1395510"/>
              </a:xfrm>
              <a:prstGeom prst="rect">
                <a:avLst/>
              </a:prstGeom>
              <a:blipFill>
                <a:blip r:embed="rId3"/>
                <a:stretch>
                  <a:fillRect l="-21466" t="-116216" r="-7330" b="-169369"/>
                </a:stretch>
              </a:blipFill>
            </p:spPr>
            <p:txBody>
              <a:bodyPr/>
              <a:lstStyle/>
              <a:p>
                <a:r>
                  <a:rPr lang="en-US">
                    <a:noFill/>
                  </a:rPr>
                  <a:t> </a:t>
                </a:r>
              </a:p>
            </p:txBody>
          </p:sp>
        </mc:Fallback>
      </mc:AlternateContent>
      <p:sp>
        <p:nvSpPr>
          <p:cNvPr id="3" name="Title 1">
            <a:extLst>
              <a:ext uri="{FF2B5EF4-FFF2-40B4-BE49-F238E27FC236}">
                <a16:creationId xmlns:a16="http://schemas.microsoft.com/office/drawing/2014/main" id="{2F0757FE-420E-04BC-A367-5688CF66C93E}"/>
              </a:ext>
            </a:extLst>
          </p:cNvPr>
          <p:cNvSpPr txBox="1">
            <a:spLocks/>
          </p:cNvSpPr>
          <p:nvPr/>
        </p:nvSpPr>
        <p:spPr bwMode="auto">
          <a:xfrm>
            <a:off x="1911769" y="3012450"/>
            <a:ext cx="2422330"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Final pooling of all nodes</a:t>
            </a:r>
          </a:p>
        </p:txBody>
      </p:sp>
      <p:sp>
        <p:nvSpPr>
          <p:cNvPr id="5" name="Title 1">
            <a:extLst>
              <a:ext uri="{FF2B5EF4-FFF2-40B4-BE49-F238E27FC236}">
                <a16:creationId xmlns:a16="http://schemas.microsoft.com/office/drawing/2014/main" id="{840BC9CF-ECB0-2DCD-B49B-BD02462310DB}"/>
              </a:ext>
            </a:extLst>
          </p:cNvPr>
          <p:cNvSpPr txBox="1">
            <a:spLocks/>
          </p:cNvSpPr>
          <p:nvPr/>
        </p:nvSpPr>
        <p:spPr bwMode="auto">
          <a:xfrm>
            <a:off x="1911769" y="5048429"/>
            <a:ext cx="2203030" cy="97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SLP</a:t>
            </a:r>
            <a:b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b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readout</a:t>
            </a:r>
          </a:p>
        </p:txBody>
      </p:sp>
      <p:sp>
        <p:nvSpPr>
          <p:cNvPr id="7" name="Title 1">
            <a:extLst>
              <a:ext uri="{FF2B5EF4-FFF2-40B4-BE49-F238E27FC236}">
                <a16:creationId xmlns:a16="http://schemas.microsoft.com/office/drawing/2014/main" id="{8CB8B4B7-7729-00CE-FAC2-AD0965C08467}"/>
              </a:ext>
            </a:extLst>
          </p:cNvPr>
          <p:cNvSpPr txBox="1">
            <a:spLocks/>
          </p:cNvSpPr>
          <p:nvPr/>
        </p:nvSpPr>
        <p:spPr bwMode="auto">
          <a:xfrm>
            <a:off x="8168172" y="3969282"/>
            <a:ext cx="3900917" cy="67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2800" b="0" i="1" kern="0" dirty="0" err="1">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rPr>
              <a:t>num</a:t>
            </a:r>
            <a:r>
              <a:rPr lang="en-GB" sz="2800" b="0" i="1" kern="0" dirty="0">
                <a:solidFill>
                  <a:schemeClr val="tx1">
                    <a:lumMod val="75000"/>
                  </a:schemeClr>
                </a:solidFill>
                <a:latin typeface="Franklin Gothic Medium" panose="020B0603020102020204" pitchFamily="34" charset="0"/>
                <a:ea typeface="Routed Gothic" panose="02000503000000000000" pitchFamily="2" charset="0"/>
                <a:cs typeface="WHITNEYPRO-MEDIUM" pitchFamily="2" charset="0"/>
              </a:rPr>
              <a:t> atoms</a:t>
            </a:r>
          </a:p>
        </p:txBody>
      </p:sp>
      <p:sp>
        <p:nvSpPr>
          <p:cNvPr id="12" name="Freeform 11">
            <a:extLst>
              <a:ext uri="{FF2B5EF4-FFF2-40B4-BE49-F238E27FC236}">
                <a16:creationId xmlns:a16="http://schemas.microsoft.com/office/drawing/2014/main" id="{8DE7C5CB-B750-636A-373B-39A377850A4A}"/>
              </a:ext>
            </a:extLst>
          </p:cNvPr>
          <p:cNvSpPr/>
          <p:nvPr/>
        </p:nvSpPr>
        <p:spPr bwMode="auto">
          <a:xfrm>
            <a:off x="7627552" y="3949003"/>
            <a:ext cx="531628" cy="466227"/>
          </a:xfrm>
          <a:custGeom>
            <a:avLst/>
            <a:gdLst>
              <a:gd name="connsiteX0" fmla="*/ 531628 w 531628"/>
              <a:gd name="connsiteY0" fmla="*/ 425303 h 466227"/>
              <a:gd name="connsiteX1" fmla="*/ 106326 w 531628"/>
              <a:gd name="connsiteY1" fmla="*/ 425303 h 466227"/>
              <a:gd name="connsiteX2" fmla="*/ 0 w 531628"/>
              <a:gd name="connsiteY2" fmla="*/ 0 h 466227"/>
            </a:gdLst>
            <a:ahLst/>
            <a:cxnLst>
              <a:cxn ang="0">
                <a:pos x="connsiteX0" y="connsiteY0"/>
              </a:cxn>
              <a:cxn ang="0">
                <a:pos x="connsiteX1" y="connsiteY1"/>
              </a:cxn>
              <a:cxn ang="0">
                <a:pos x="connsiteX2" y="connsiteY2"/>
              </a:cxn>
            </a:cxnLst>
            <a:rect l="l" t="t" r="r" b="b"/>
            <a:pathLst>
              <a:path w="531628" h="466227">
                <a:moveTo>
                  <a:pt x="531628" y="425303"/>
                </a:moveTo>
                <a:cubicBezTo>
                  <a:pt x="363279" y="460745"/>
                  <a:pt x="194931" y="496187"/>
                  <a:pt x="106326" y="425303"/>
                </a:cubicBezTo>
                <a:cubicBezTo>
                  <a:pt x="17721" y="354419"/>
                  <a:pt x="8860" y="177209"/>
                  <a:pt x="0" y="0"/>
                </a:cubicBezTo>
              </a:path>
            </a:pathLst>
          </a:custGeom>
          <a:noFill/>
          <a:ln w="50800" cap="flat" cmpd="sng" algn="ctr">
            <a:solidFill>
              <a:srgbClr val="BFBFB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FE60294-ADA7-4D43-0FF4-FF1C0B63F72A}"/>
                  </a:ext>
                </a:extLst>
              </p:cNvPr>
              <p:cNvSpPr txBox="1"/>
              <p:nvPr/>
            </p:nvSpPr>
            <p:spPr>
              <a:xfrm>
                <a:off x="5564456" y="5259414"/>
                <a:ext cx="3673763" cy="492443"/>
              </a:xfrm>
              <a:prstGeom prst="rect">
                <a:avLst/>
              </a:prstGeom>
              <a:noFill/>
            </p:spPr>
            <p:txBody>
              <a:bodyPr wrap="square" lIns="0" tIns="0" rIns="0" bIns="0" rtlCol="0">
                <a:spAutoFit/>
              </a:bodyPr>
              <a:lstStyle/>
              <a:p>
                <a14:m>
                  <m:oMath xmlns:m="http://schemas.openxmlformats.org/officeDocument/2006/math">
                    <m:r>
                      <a:rPr lang="en-US" sz="3200" i="1" smtClean="0">
                        <a:solidFill>
                          <a:schemeClr val="bg1"/>
                        </a:solidFill>
                        <a:latin typeface="Cambria Math" panose="02040503050406030204" pitchFamily="18" charset="0"/>
                      </a:rPr>
                      <m:t>𝐸</m:t>
                    </m:r>
                    <m:r>
                      <a:rPr lang="en-US" sz="3200" b="0" i="1" smtClean="0">
                        <a:solidFill>
                          <a:schemeClr val="bg1"/>
                        </a:solidFill>
                        <a:latin typeface="Cambria Math" panose="02040503050406030204" pitchFamily="18" charset="0"/>
                      </a:rPr>
                      <m:t>=</m:t>
                    </m:r>
                  </m:oMath>
                </a14:m>
                <a:r>
                  <a:rPr lang="en-US" sz="3200" b="1" dirty="0">
                    <a:solidFill>
                      <a:schemeClr val="bg1"/>
                    </a:solidFill>
                  </a:rPr>
                  <a:t> </a:t>
                </a:r>
                <a14:m>
                  <m:oMath xmlns:m="http://schemas.openxmlformats.org/officeDocument/2006/math">
                    <m:r>
                      <a:rPr lang="en-US" sz="3200" i="1">
                        <a:solidFill>
                          <a:schemeClr val="bg1"/>
                        </a:solidFill>
                        <a:latin typeface="Cambria Math" panose="02040503050406030204" pitchFamily="18" charset="0"/>
                        <a:ea typeface="Cambria Math" panose="02040503050406030204" pitchFamily="18" charset="0"/>
                      </a:rPr>
                      <m:t>𝜎</m:t>
                    </m:r>
                    <m:d>
                      <m:dPr>
                        <m:ctrlPr>
                          <a:rPr lang="en-US" sz="3200" i="1">
                            <a:solidFill>
                              <a:schemeClr val="bg1"/>
                            </a:solidFill>
                            <a:latin typeface="Cambria Math" panose="02040503050406030204" pitchFamily="18" charset="0"/>
                            <a:ea typeface="Cambria Math" panose="02040503050406030204" pitchFamily="18" charset="0"/>
                          </a:rPr>
                        </m:ctrlPr>
                      </m:dPr>
                      <m:e>
                        <m:sSub>
                          <m:sSubPr>
                            <m:ctrlPr>
                              <a:rPr lang="en-US" sz="3200" b="1" i="1">
                                <a:solidFill>
                                  <a:schemeClr val="bg1"/>
                                </a:solidFill>
                                <a:latin typeface="Cambria Math" panose="02040503050406030204" pitchFamily="18" charset="0"/>
                              </a:rPr>
                            </m:ctrlPr>
                          </m:sSubPr>
                          <m:e>
                            <m:sSub>
                              <m:sSubPr>
                                <m:ctrlPr>
                                  <a:rPr lang="en-US" sz="3200" b="1" i="1">
                                    <a:solidFill>
                                      <a:schemeClr val="bg1"/>
                                    </a:solidFill>
                                    <a:latin typeface="Cambria Math" panose="02040503050406030204" pitchFamily="18" charset="0"/>
                                  </a:rPr>
                                </m:ctrlPr>
                              </m:sSubPr>
                              <m:e>
                                <m:r>
                                  <a:rPr lang="en-US" sz="3200" b="1">
                                    <a:solidFill>
                                      <a:schemeClr val="bg1"/>
                                    </a:solidFill>
                                    <a:latin typeface="Cambria Math" panose="02040503050406030204" pitchFamily="18" charset="0"/>
                                  </a:rPr>
                                  <m:t>𝐖</m:t>
                                </m:r>
                              </m:e>
                              <m:sub>
                                <m:r>
                                  <a:rPr lang="en-US" sz="3200" i="1">
                                    <a:solidFill>
                                      <a:schemeClr val="bg1"/>
                                    </a:solidFill>
                                    <a:latin typeface="Cambria Math" panose="02040503050406030204" pitchFamily="18" charset="0"/>
                                  </a:rPr>
                                  <m:t>𝑟</m:t>
                                </m:r>
                              </m:sub>
                            </m:sSub>
                            <m:r>
                              <a:rPr lang="en-US" sz="3200" b="1">
                                <a:solidFill>
                                  <a:schemeClr val="bg1"/>
                                </a:solidFill>
                                <a:latin typeface="Cambria Math" panose="02040503050406030204" pitchFamily="18" charset="0"/>
                              </a:rPr>
                              <m:t>𝐮</m:t>
                            </m:r>
                          </m:e>
                          <m:sub>
                            <m:r>
                              <a:rPr lang="en-US" sz="3200" i="1">
                                <a:solidFill>
                                  <a:schemeClr val="bg1"/>
                                </a:solidFill>
                                <a:latin typeface="Cambria Math" panose="02040503050406030204" pitchFamily="18" charset="0"/>
                              </a:rPr>
                              <m:t>𝑐</m:t>
                            </m:r>
                          </m:sub>
                        </m:sSub>
                        <m:sSub>
                          <m:sSubPr>
                            <m:ctrlPr>
                              <a:rPr lang="en-US" sz="3200" b="1" i="1">
                                <a:solidFill>
                                  <a:schemeClr val="bg1"/>
                                </a:solidFill>
                                <a:latin typeface="Cambria Math" panose="02040503050406030204" pitchFamily="18" charset="0"/>
                              </a:rPr>
                            </m:ctrlPr>
                          </m:sSubPr>
                          <m:e>
                            <m:r>
                              <a:rPr lang="en-US" sz="3200" b="1" i="1" smtClean="0">
                                <a:solidFill>
                                  <a:schemeClr val="bg1"/>
                                </a:solidFill>
                                <a:latin typeface="Cambria Math" panose="02040503050406030204" pitchFamily="18" charset="0"/>
                              </a:rPr>
                              <m:t>+ </m:t>
                            </m:r>
                            <m:r>
                              <a:rPr lang="en-US" sz="3200" b="1" i="1">
                                <a:solidFill>
                                  <a:schemeClr val="bg1"/>
                                </a:solidFill>
                                <a:latin typeface="Cambria Math" panose="02040503050406030204" pitchFamily="18" charset="0"/>
                              </a:rPr>
                              <m:t>𝒃</m:t>
                            </m:r>
                          </m:e>
                          <m:sub>
                            <m:r>
                              <a:rPr lang="en-US" sz="3200" i="1">
                                <a:solidFill>
                                  <a:schemeClr val="bg1"/>
                                </a:solidFill>
                                <a:latin typeface="Cambria Math" panose="02040503050406030204" pitchFamily="18" charset="0"/>
                              </a:rPr>
                              <m:t>𝑟</m:t>
                            </m:r>
                          </m:sub>
                        </m:sSub>
                      </m:e>
                    </m:d>
                  </m:oMath>
                </a14:m>
                <a:endParaRPr lang="en-US" sz="3200" dirty="0">
                  <a:solidFill>
                    <a:schemeClr val="bg1"/>
                  </a:solidFill>
                </a:endParaRPr>
              </a:p>
            </p:txBody>
          </p:sp>
        </mc:Choice>
        <mc:Fallback xmlns="">
          <p:sp>
            <p:nvSpPr>
              <p:cNvPr id="17" name="TextBox 16">
                <a:extLst>
                  <a:ext uri="{FF2B5EF4-FFF2-40B4-BE49-F238E27FC236}">
                    <a16:creationId xmlns:a16="http://schemas.microsoft.com/office/drawing/2014/main" id="{8FE60294-ADA7-4D43-0FF4-FF1C0B63F72A}"/>
                  </a:ext>
                </a:extLst>
              </p:cNvPr>
              <p:cNvSpPr txBox="1">
                <a:spLocks noRot="1" noChangeAspect="1" noMove="1" noResize="1" noEditPoints="1" noAdjustHandles="1" noChangeArrowheads="1" noChangeShapeType="1" noTextEdit="1"/>
              </p:cNvSpPr>
              <p:nvPr/>
            </p:nvSpPr>
            <p:spPr>
              <a:xfrm>
                <a:off x="5564456" y="5259414"/>
                <a:ext cx="3673763" cy="492443"/>
              </a:xfrm>
              <a:prstGeom prst="rect">
                <a:avLst/>
              </a:prstGeom>
              <a:blipFill>
                <a:blip r:embed="rId4"/>
                <a:stretch>
                  <a:fillRect l="-3793" t="-7500" b="-37500"/>
                </a:stretch>
              </a:blipFill>
            </p:spPr>
            <p:txBody>
              <a:bodyPr/>
              <a:lstStyle/>
              <a:p>
                <a:r>
                  <a:rPr lang="en-US">
                    <a:noFill/>
                  </a:rPr>
                  <a:t> </a:t>
                </a:r>
              </a:p>
            </p:txBody>
          </p:sp>
        </mc:Fallback>
      </mc:AlternateContent>
    </p:spTree>
    <p:extLst>
      <p:ext uri="{BB962C8B-B14F-4D97-AF65-F5344CB8AC3E}">
        <p14:creationId xmlns:p14="http://schemas.microsoft.com/office/powerpoint/2010/main" val="55472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CGCNN performance</a:t>
            </a:r>
          </a:p>
        </p:txBody>
      </p:sp>
      <p:pic>
        <p:nvPicPr>
          <p:cNvPr id="3" name="Picture 2" descr="A white paper with black text&#10;&#10;Description automatically generated">
            <a:extLst>
              <a:ext uri="{FF2B5EF4-FFF2-40B4-BE49-F238E27FC236}">
                <a16:creationId xmlns:a16="http://schemas.microsoft.com/office/drawing/2014/main" id="{2CD56468-A130-8BD2-3D5F-03D8085BD5CA}"/>
              </a:ext>
            </a:extLst>
          </p:cNvPr>
          <p:cNvPicPr>
            <a:picLocks noChangeAspect="1"/>
          </p:cNvPicPr>
          <p:nvPr/>
        </p:nvPicPr>
        <p:blipFill rotWithShape="1">
          <a:blip r:embed="rId3"/>
          <a:srcRect r="6374"/>
          <a:stretch/>
        </p:blipFill>
        <p:spPr>
          <a:xfrm>
            <a:off x="2457500" y="2318657"/>
            <a:ext cx="7276999" cy="4172652"/>
          </a:xfrm>
          <a:prstGeom prst="rect">
            <a:avLst/>
          </a:prstGeom>
        </p:spPr>
      </p:pic>
      <p:sp>
        <p:nvSpPr>
          <p:cNvPr id="4" name="Title 1">
            <a:extLst>
              <a:ext uri="{FF2B5EF4-FFF2-40B4-BE49-F238E27FC236}">
                <a16:creationId xmlns:a16="http://schemas.microsoft.com/office/drawing/2014/main" id="{F26270F8-9ADD-D488-5969-A470AB622062}"/>
              </a:ext>
            </a:extLst>
          </p:cNvPr>
          <p:cNvSpPr txBox="1">
            <a:spLocks/>
          </p:cNvSpPr>
          <p:nvPr/>
        </p:nvSpPr>
        <p:spPr bwMode="auto">
          <a:xfrm>
            <a:off x="703678" y="977775"/>
            <a:ext cx="10784644"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CGCNN shows good accuracy for such a simple model but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errors are still too large for reliable science</a:t>
            </a:r>
          </a:p>
        </p:txBody>
      </p:sp>
    </p:spTree>
    <p:extLst>
      <p:ext uri="{BB962C8B-B14F-4D97-AF65-F5344CB8AC3E}">
        <p14:creationId xmlns:p14="http://schemas.microsoft.com/office/powerpoint/2010/main" val="4020411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What is a graph?</a:t>
            </a:r>
          </a:p>
        </p:txBody>
      </p:sp>
      <p:sp>
        <p:nvSpPr>
          <p:cNvPr id="22" name="TextBox 21">
            <a:extLst>
              <a:ext uri="{FF2B5EF4-FFF2-40B4-BE49-F238E27FC236}">
                <a16:creationId xmlns:a16="http://schemas.microsoft.com/office/drawing/2014/main" id="{2C80A7A3-070E-69E5-5C4D-BD3A43B1E6A5}"/>
              </a:ext>
            </a:extLst>
          </p:cNvPr>
          <p:cNvSpPr txBox="1"/>
          <p:nvPr/>
        </p:nvSpPr>
        <p:spPr>
          <a:xfrm>
            <a:off x="8411353" y="1425786"/>
            <a:ext cx="3219151" cy="584775"/>
          </a:xfrm>
          <a:prstGeom prst="rect">
            <a:avLst/>
          </a:prstGeom>
          <a:noFill/>
        </p:spPr>
        <p:txBody>
          <a:bodyPr wrap="none" rtlCol="0">
            <a:spAutoFit/>
          </a:bodyPr>
          <a:lstStyle/>
          <a:p>
            <a:r>
              <a:rPr lang="en-US" sz="3200" b="1" dirty="0">
                <a:solidFill>
                  <a:srgbClr val="BA5F83"/>
                </a:solidFill>
                <a:latin typeface="Franklin Gothic Demi" panose="020B0603020102020204" pitchFamily="34" charset="0"/>
              </a:rPr>
              <a:t>Node embedding</a:t>
            </a:r>
          </a:p>
        </p:txBody>
      </p:sp>
      <p:sp>
        <p:nvSpPr>
          <p:cNvPr id="23" name="TextBox 22">
            <a:extLst>
              <a:ext uri="{FF2B5EF4-FFF2-40B4-BE49-F238E27FC236}">
                <a16:creationId xmlns:a16="http://schemas.microsoft.com/office/drawing/2014/main" id="{400E8122-CA48-C2F5-3ADC-B6211DAAAF87}"/>
              </a:ext>
            </a:extLst>
          </p:cNvPr>
          <p:cNvSpPr txBox="1"/>
          <p:nvPr/>
        </p:nvSpPr>
        <p:spPr>
          <a:xfrm>
            <a:off x="8420131" y="2619687"/>
            <a:ext cx="3195105" cy="584775"/>
          </a:xfrm>
          <a:prstGeom prst="rect">
            <a:avLst/>
          </a:prstGeom>
          <a:noFill/>
        </p:spPr>
        <p:txBody>
          <a:bodyPr wrap="none" rtlCol="0">
            <a:spAutoFit/>
          </a:bodyPr>
          <a:lstStyle/>
          <a:p>
            <a:r>
              <a:rPr lang="en-US" sz="3200" b="1" dirty="0">
                <a:solidFill>
                  <a:srgbClr val="6D9E99"/>
                </a:solidFill>
                <a:latin typeface="Franklin Gothic Demi" panose="020B0603020102020204" pitchFamily="34" charset="0"/>
              </a:rPr>
              <a:t>Edge embedding</a:t>
            </a:r>
          </a:p>
        </p:txBody>
      </p:sp>
      <p:sp>
        <p:nvSpPr>
          <p:cNvPr id="25" name="TextBox 24">
            <a:extLst>
              <a:ext uri="{FF2B5EF4-FFF2-40B4-BE49-F238E27FC236}">
                <a16:creationId xmlns:a16="http://schemas.microsoft.com/office/drawing/2014/main" id="{19B0E167-5828-0684-A5DF-2590F26EAB63}"/>
              </a:ext>
            </a:extLst>
          </p:cNvPr>
          <p:cNvSpPr txBox="1"/>
          <p:nvPr/>
        </p:nvSpPr>
        <p:spPr>
          <a:xfrm>
            <a:off x="6842499" y="4526412"/>
            <a:ext cx="4683837" cy="1077218"/>
          </a:xfrm>
          <a:prstGeom prst="rect">
            <a:avLst/>
          </a:prstGeom>
          <a:noFill/>
        </p:spPr>
        <p:txBody>
          <a:bodyPr wrap="square" rtlCol="0">
            <a:spAutoFit/>
          </a:bodyPr>
          <a:lstStyle/>
          <a:p>
            <a:pPr algn="ctr"/>
            <a:r>
              <a:rPr lang="en-US" sz="3200" dirty="0">
                <a:solidFill>
                  <a:srgbClr val="D4AB83"/>
                </a:solidFill>
                <a:latin typeface="Franklin Gothic Medium" panose="020B0603020102020204" pitchFamily="34" charset="0"/>
              </a:rPr>
              <a:t>Information</a:t>
            </a:r>
            <a:r>
              <a:rPr lang="en-US" sz="3200" dirty="0">
                <a:solidFill>
                  <a:schemeClr val="bg1">
                    <a:lumMod val="65000"/>
                    <a:lumOff val="35000"/>
                  </a:schemeClr>
                </a:solidFill>
                <a:latin typeface="Franklin Gothic Medium" panose="020B0603020102020204" pitchFamily="34" charset="0"/>
              </a:rPr>
              <a:t> is stored in each piece</a:t>
            </a:r>
            <a:endParaRPr lang="en-US" sz="3200" dirty="0">
              <a:solidFill>
                <a:srgbClr val="D4AB83"/>
              </a:solidFill>
              <a:latin typeface="Franklin Gothic Medium" panose="020B0603020102020204" pitchFamily="34" charset="0"/>
            </a:endParaRPr>
          </a:p>
        </p:txBody>
      </p:sp>
      <p:grpSp>
        <p:nvGrpSpPr>
          <p:cNvPr id="29" name="Group 28">
            <a:extLst>
              <a:ext uri="{FF2B5EF4-FFF2-40B4-BE49-F238E27FC236}">
                <a16:creationId xmlns:a16="http://schemas.microsoft.com/office/drawing/2014/main" id="{E34DDE8A-7C64-0E37-3332-D6A3C52760D2}"/>
              </a:ext>
            </a:extLst>
          </p:cNvPr>
          <p:cNvGrpSpPr/>
          <p:nvPr/>
        </p:nvGrpSpPr>
        <p:grpSpPr>
          <a:xfrm>
            <a:off x="4472035" y="2672898"/>
            <a:ext cx="3696101" cy="478352"/>
            <a:chOff x="6294922" y="2647620"/>
            <a:chExt cx="3696101" cy="478352"/>
          </a:xfrm>
        </p:grpSpPr>
        <p:sp>
          <p:nvSpPr>
            <p:cNvPr id="7" name="Rectangle 6">
              <a:extLst>
                <a:ext uri="{FF2B5EF4-FFF2-40B4-BE49-F238E27FC236}">
                  <a16:creationId xmlns:a16="http://schemas.microsoft.com/office/drawing/2014/main" id="{D99B34A0-CF30-E935-B982-BB6ABBAC6790}"/>
                </a:ext>
              </a:extLst>
            </p:cNvPr>
            <p:cNvSpPr/>
            <p:nvPr/>
          </p:nvSpPr>
          <p:spPr bwMode="auto">
            <a:xfrm>
              <a:off x="6294922" y="2647620"/>
              <a:ext cx="3696101" cy="461340"/>
            </a:xfrm>
            <a:prstGeom prst="rect">
              <a:avLst/>
            </a:prstGeom>
            <a:solidFill>
              <a:schemeClr val="tx1"/>
            </a:solidFill>
            <a:ln w="50800" cap="flat" cmpd="sng" algn="ctr">
              <a:solidFill>
                <a:srgbClr val="6D9E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16" name="Straight Connector 15">
              <a:extLst>
                <a:ext uri="{FF2B5EF4-FFF2-40B4-BE49-F238E27FC236}">
                  <a16:creationId xmlns:a16="http://schemas.microsoft.com/office/drawing/2014/main" id="{21C4AFF2-6839-48F3-DA78-1A995437EE40}"/>
                </a:ext>
              </a:extLst>
            </p:cNvPr>
            <p:cNvCxnSpPr>
              <a:cxnSpLocks/>
            </p:cNvCxnSpPr>
            <p:nvPr/>
          </p:nvCxnSpPr>
          <p:spPr bwMode="auto">
            <a:xfrm>
              <a:off x="9580346" y="2655216"/>
              <a:ext cx="0" cy="470756"/>
            </a:xfrm>
            <a:prstGeom prst="line">
              <a:avLst/>
            </a:prstGeom>
            <a:solidFill>
              <a:schemeClr val="accent1"/>
            </a:solidFill>
            <a:ln w="50800" cap="flat" cmpd="sng" algn="ctr">
              <a:solidFill>
                <a:srgbClr val="6D9E99"/>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50A2C5F5-BFE5-13EB-3226-A0EC1853AA3D}"/>
                </a:ext>
              </a:extLst>
            </p:cNvPr>
            <p:cNvCxnSpPr>
              <a:cxnSpLocks/>
            </p:cNvCxnSpPr>
            <p:nvPr/>
          </p:nvCxnSpPr>
          <p:spPr bwMode="auto">
            <a:xfrm>
              <a:off x="9169668" y="2655216"/>
              <a:ext cx="0" cy="470756"/>
            </a:xfrm>
            <a:prstGeom prst="line">
              <a:avLst/>
            </a:prstGeom>
            <a:solidFill>
              <a:schemeClr val="accent1"/>
            </a:solidFill>
            <a:ln w="50800" cap="flat" cmpd="sng" algn="ctr">
              <a:solidFill>
                <a:srgbClr val="6D9E99"/>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4ABD0FA4-1C4E-EC6E-4D8A-8C06EA658F56}"/>
                </a:ext>
              </a:extLst>
            </p:cNvPr>
            <p:cNvCxnSpPr>
              <a:cxnSpLocks/>
            </p:cNvCxnSpPr>
            <p:nvPr/>
          </p:nvCxnSpPr>
          <p:spPr bwMode="auto">
            <a:xfrm>
              <a:off x="8758990" y="2655216"/>
              <a:ext cx="0" cy="470756"/>
            </a:xfrm>
            <a:prstGeom prst="line">
              <a:avLst/>
            </a:prstGeom>
            <a:solidFill>
              <a:schemeClr val="accent1"/>
            </a:solidFill>
            <a:ln w="50800" cap="flat" cmpd="sng" algn="ctr">
              <a:solidFill>
                <a:srgbClr val="6D9E99"/>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EE8B9C63-233B-AF39-F48D-05191797B95B}"/>
                </a:ext>
              </a:extLst>
            </p:cNvPr>
            <p:cNvCxnSpPr>
              <a:cxnSpLocks/>
            </p:cNvCxnSpPr>
            <p:nvPr/>
          </p:nvCxnSpPr>
          <p:spPr bwMode="auto">
            <a:xfrm>
              <a:off x="8348312" y="2655216"/>
              <a:ext cx="0" cy="470756"/>
            </a:xfrm>
            <a:prstGeom prst="line">
              <a:avLst/>
            </a:prstGeom>
            <a:solidFill>
              <a:schemeClr val="accent1"/>
            </a:solidFill>
            <a:ln w="50800" cap="flat" cmpd="sng" algn="ctr">
              <a:solidFill>
                <a:srgbClr val="6D9E99"/>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D225E741-5580-5E5A-AF08-7FDC3BE2AF28}"/>
                </a:ext>
              </a:extLst>
            </p:cNvPr>
            <p:cNvCxnSpPr>
              <a:cxnSpLocks/>
            </p:cNvCxnSpPr>
            <p:nvPr/>
          </p:nvCxnSpPr>
          <p:spPr bwMode="auto">
            <a:xfrm>
              <a:off x="7937634" y="2655216"/>
              <a:ext cx="0" cy="470756"/>
            </a:xfrm>
            <a:prstGeom prst="line">
              <a:avLst/>
            </a:prstGeom>
            <a:solidFill>
              <a:schemeClr val="accent1"/>
            </a:solidFill>
            <a:ln w="50800" cap="flat" cmpd="sng" algn="ctr">
              <a:solidFill>
                <a:srgbClr val="6D9E99"/>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D697C6F4-5D7D-7894-1460-6411C24BB8CD}"/>
                </a:ext>
              </a:extLst>
            </p:cNvPr>
            <p:cNvCxnSpPr>
              <a:cxnSpLocks/>
            </p:cNvCxnSpPr>
            <p:nvPr/>
          </p:nvCxnSpPr>
          <p:spPr bwMode="auto">
            <a:xfrm>
              <a:off x="7526956" y="2655216"/>
              <a:ext cx="0" cy="470756"/>
            </a:xfrm>
            <a:prstGeom prst="line">
              <a:avLst/>
            </a:prstGeom>
            <a:solidFill>
              <a:schemeClr val="accent1"/>
            </a:solidFill>
            <a:ln w="50800" cap="flat" cmpd="sng" algn="ctr">
              <a:solidFill>
                <a:srgbClr val="6D9E99"/>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BB6356D3-FD3B-8C1A-8926-C115BE530F01}"/>
                </a:ext>
              </a:extLst>
            </p:cNvPr>
            <p:cNvCxnSpPr>
              <a:cxnSpLocks/>
            </p:cNvCxnSpPr>
            <p:nvPr/>
          </p:nvCxnSpPr>
          <p:spPr bwMode="auto">
            <a:xfrm>
              <a:off x="7116278" y="2655216"/>
              <a:ext cx="0" cy="470756"/>
            </a:xfrm>
            <a:prstGeom prst="line">
              <a:avLst/>
            </a:prstGeom>
            <a:solidFill>
              <a:schemeClr val="accent1"/>
            </a:solidFill>
            <a:ln w="50800" cap="flat" cmpd="sng" algn="ctr">
              <a:solidFill>
                <a:srgbClr val="6D9E99"/>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9C60DF5C-29EA-E358-9C2D-162C29DF9A68}"/>
                </a:ext>
              </a:extLst>
            </p:cNvPr>
            <p:cNvCxnSpPr>
              <a:cxnSpLocks/>
            </p:cNvCxnSpPr>
            <p:nvPr/>
          </p:nvCxnSpPr>
          <p:spPr bwMode="auto">
            <a:xfrm>
              <a:off x="6705600" y="2655216"/>
              <a:ext cx="0" cy="470756"/>
            </a:xfrm>
            <a:prstGeom prst="line">
              <a:avLst/>
            </a:prstGeom>
            <a:solidFill>
              <a:schemeClr val="accent1"/>
            </a:solidFill>
            <a:ln w="50800" cap="flat" cmpd="sng" algn="ctr">
              <a:solidFill>
                <a:srgbClr val="6D9E99"/>
              </a:solidFill>
              <a:prstDash val="solid"/>
              <a:round/>
              <a:headEnd type="none" w="med" len="med"/>
              <a:tailEnd type="none" w="med" len="med"/>
            </a:ln>
            <a:effectLst/>
          </p:spPr>
        </p:cxnSp>
      </p:grpSp>
      <p:grpSp>
        <p:nvGrpSpPr>
          <p:cNvPr id="40" name="Group 39">
            <a:extLst>
              <a:ext uri="{FF2B5EF4-FFF2-40B4-BE49-F238E27FC236}">
                <a16:creationId xmlns:a16="http://schemas.microsoft.com/office/drawing/2014/main" id="{95DA02CA-9CFB-F760-C953-1984C39B819B}"/>
              </a:ext>
            </a:extLst>
          </p:cNvPr>
          <p:cNvGrpSpPr/>
          <p:nvPr/>
        </p:nvGrpSpPr>
        <p:grpSpPr>
          <a:xfrm>
            <a:off x="5300164" y="1478997"/>
            <a:ext cx="2885206" cy="478352"/>
            <a:chOff x="5312864" y="1477178"/>
            <a:chExt cx="2885206" cy="478352"/>
          </a:xfrm>
        </p:grpSpPr>
        <p:sp>
          <p:nvSpPr>
            <p:cNvPr id="31" name="Rectangle 30">
              <a:extLst>
                <a:ext uri="{FF2B5EF4-FFF2-40B4-BE49-F238E27FC236}">
                  <a16:creationId xmlns:a16="http://schemas.microsoft.com/office/drawing/2014/main" id="{68A27F71-E6CA-B26D-EA17-1F3C77EA93AB}"/>
                </a:ext>
              </a:extLst>
            </p:cNvPr>
            <p:cNvSpPr/>
            <p:nvPr/>
          </p:nvSpPr>
          <p:spPr bwMode="auto">
            <a:xfrm>
              <a:off x="5312864" y="1477178"/>
              <a:ext cx="2885206" cy="461340"/>
            </a:xfrm>
            <a:prstGeom prst="rect">
              <a:avLst/>
            </a:prstGeom>
            <a:solidFill>
              <a:schemeClr val="tx1"/>
            </a:solidFill>
            <a:ln w="508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cxnSp>
          <p:nvCxnSpPr>
            <p:cNvPr id="34" name="Straight Connector 33">
              <a:extLst>
                <a:ext uri="{FF2B5EF4-FFF2-40B4-BE49-F238E27FC236}">
                  <a16:creationId xmlns:a16="http://schemas.microsoft.com/office/drawing/2014/main" id="{B5898A6F-0AB9-6BCE-4E2D-DC96E6FA96BD}"/>
                </a:ext>
              </a:extLst>
            </p:cNvPr>
            <p:cNvCxnSpPr>
              <a:cxnSpLocks/>
            </p:cNvCxnSpPr>
            <p:nvPr/>
          </p:nvCxnSpPr>
          <p:spPr bwMode="auto">
            <a:xfrm>
              <a:off x="7776931" y="1484774"/>
              <a:ext cx="0" cy="470756"/>
            </a:xfrm>
            <a:prstGeom prst="line">
              <a:avLst/>
            </a:prstGeom>
            <a:solidFill>
              <a:schemeClr val="accent1"/>
            </a:solidFill>
            <a:ln w="50800" cap="flat" cmpd="sng" algn="ctr">
              <a:solidFill>
                <a:srgbClr val="BA5F83"/>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BE23BB0-6B02-FC67-D167-1AFA8109BBE1}"/>
                </a:ext>
              </a:extLst>
            </p:cNvPr>
            <p:cNvCxnSpPr>
              <a:cxnSpLocks/>
            </p:cNvCxnSpPr>
            <p:nvPr/>
          </p:nvCxnSpPr>
          <p:spPr bwMode="auto">
            <a:xfrm>
              <a:off x="7366253" y="1484774"/>
              <a:ext cx="0" cy="470756"/>
            </a:xfrm>
            <a:prstGeom prst="line">
              <a:avLst/>
            </a:prstGeom>
            <a:solidFill>
              <a:schemeClr val="accent1"/>
            </a:solidFill>
            <a:ln w="50800" cap="flat" cmpd="sng" algn="ctr">
              <a:solidFill>
                <a:srgbClr val="BA5F83"/>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8E96AE24-B6EB-1D6C-DFFB-3A7FD7D26B3E}"/>
                </a:ext>
              </a:extLst>
            </p:cNvPr>
            <p:cNvCxnSpPr>
              <a:cxnSpLocks/>
            </p:cNvCxnSpPr>
            <p:nvPr/>
          </p:nvCxnSpPr>
          <p:spPr bwMode="auto">
            <a:xfrm>
              <a:off x="6955575" y="1484774"/>
              <a:ext cx="0" cy="470756"/>
            </a:xfrm>
            <a:prstGeom prst="line">
              <a:avLst/>
            </a:prstGeom>
            <a:solidFill>
              <a:schemeClr val="accent1"/>
            </a:solidFill>
            <a:ln w="50800" cap="flat" cmpd="sng" algn="ctr">
              <a:solidFill>
                <a:srgbClr val="BA5F83"/>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5A79FB59-327A-D590-D746-EA520D7234EF}"/>
                </a:ext>
              </a:extLst>
            </p:cNvPr>
            <p:cNvCxnSpPr>
              <a:cxnSpLocks/>
            </p:cNvCxnSpPr>
            <p:nvPr/>
          </p:nvCxnSpPr>
          <p:spPr bwMode="auto">
            <a:xfrm>
              <a:off x="6544897" y="1484774"/>
              <a:ext cx="0" cy="470756"/>
            </a:xfrm>
            <a:prstGeom prst="line">
              <a:avLst/>
            </a:prstGeom>
            <a:solidFill>
              <a:schemeClr val="accent1"/>
            </a:solidFill>
            <a:ln w="50800" cap="flat" cmpd="sng" algn="ctr">
              <a:solidFill>
                <a:srgbClr val="BA5F83"/>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42FC09D8-9E0F-6AD6-2992-7216999C922F}"/>
                </a:ext>
              </a:extLst>
            </p:cNvPr>
            <p:cNvCxnSpPr>
              <a:cxnSpLocks/>
            </p:cNvCxnSpPr>
            <p:nvPr/>
          </p:nvCxnSpPr>
          <p:spPr bwMode="auto">
            <a:xfrm>
              <a:off x="6134219" y="1484774"/>
              <a:ext cx="0" cy="470756"/>
            </a:xfrm>
            <a:prstGeom prst="line">
              <a:avLst/>
            </a:prstGeom>
            <a:solidFill>
              <a:schemeClr val="accent1"/>
            </a:solidFill>
            <a:ln w="50800" cap="flat" cmpd="sng" algn="ctr">
              <a:solidFill>
                <a:srgbClr val="BA5F83"/>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D711C159-6368-F770-140E-94371CEA2710}"/>
                </a:ext>
              </a:extLst>
            </p:cNvPr>
            <p:cNvCxnSpPr>
              <a:cxnSpLocks/>
            </p:cNvCxnSpPr>
            <p:nvPr/>
          </p:nvCxnSpPr>
          <p:spPr bwMode="auto">
            <a:xfrm>
              <a:off x="5723541" y="1484774"/>
              <a:ext cx="0" cy="470756"/>
            </a:xfrm>
            <a:prstGeom prst="line">
              <a:avLst/>
            </a:prstGeom>
            <a:solidFill>
              <a:schemeClr val="accent1"/>
            </a:solidFill>
            <a:ln w="50800" cap="flat" cmpd="sng" algn="ctr">
              <a:solidFill>
                <a:srgbClr val="BA5F83"/>
              </a:solidFill>
              <a:prstDash val="solid"/>
              <a:round/>
              <a:headEnd type="none" w="med" len="med"/>
              <a:tailEnd type="none" w="med" len="med"/>
            </a:ln>
            <a:effectLst/>
          </p:spPr>
        </p:cxnSp>
      </p:grpSp>
      <p:cxnSp>
        <p:nvCxnSpPr>
          <p:cNvPr id="51" name="Straight Connector 50">
            <a:extLst>
              <a:ext uri="{FF2B5EF4-FFF2-40B4-BE49-F238E27FC236}">
                <a16:creationId xmlns:a16="http://schemas.microsoft.com/office/drawing/2014/main" id="{F6513E0F-4468-D757-2B08-20E85B562872}"/>
              </a:ext>
            </a:extLst>
          </p:cNvPr>
          <p:cNvCxnSpPr/>
          <p:nvPr/>
        </p:nvCxnSpPr>
        <p:spPr bwMode="auto">
          <a:xfrm>
            <a:off x="1269145" y="2367768"/>
            <a:ext cx="2414338" cy="1259472"/>
          </a:xfrm>
          <a:prstGeom prst="line">
            <a:avLst/>
          </a:prstGeom>
          <a:solidFill>
            <a:schemeClr val="accent1"/>
          </a:solidFill>
          <a:ln w="76200" cap="flat" cmpd="sng" algn="ctr">
            <a:solidFill>
              <a:srgbClr val="6D9E99"/>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F52C8532-60FC-7A6A-3E03-92EF37457FC1}"/>
              </a:ext>
            </a:extLst>
          </p:cNvPr>
          <p:cNvCxnSpPr>
            <a:cxnSpLocks/>
          </p:cNvCxnSpPr>
          <p:nvPr/>
        </p:nvCxnSpPr>
        <p:spPr bwMode="auto">
          <a:xfrm flipH="1">
            <a:off x="3683483" y="1674307"/>
            <a:ext cx="1068403" cy="1952933"/>
          </a:xfrm>
          <a:prstGeom prst="line">
            <a:avLst/>
          </a:prstGeom>
          <a:solidFill>
            <a:schemeClr val="accent1"/>
          </a:solidFill>
          <a:ln w="76200" cap="flat" cmpd="sng" algn="ctr">
            <a:solidFill>
              <a:srgbClr val="6D9E99"/>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A2AC00B2-AC48-1886-C578-191AC4C11AE9}"/>
              </a:ext>
            </a:extLst>
          </p:cNvPr>
          <p:cNvCxnSpPr>
            <a:cxnSpLocks/>
          </p:cNvCxnSpPr>
          <p:nvPr/>
        </p:nvCxnSpPr>
        <p:spPr bwMode="auto">
          <a:xfrm flipH="1" flipV="1">
            <a:off x="3695958" y="3627240"/>
            <a:ext cx="1665528" cy="1501541"/>
          </a:xfrm>
          <a:prstGeom prst="line">
            <a:avLst/>
          </a:prstGeom>
          <a:solidFill>
            <a:schemeClr val="accent1"/>
          </a:solidFill>
          <a:ln w="76200" cap="flat" cmpd="sng" algn="ctr">
            <a:solidFill>
              <a:srgbClr val="6D9E99"/>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2A6A9062-1AC3-2CFC-93E7-606DE3A086AE}"/>
              </a:ext>
            </a:extLst>
          </p:cNvPr>
          <p:cNvCxnSpPr>
            <a:cxnSpLocks/>
          </p:cNvCxnSpPr>
          <p:nvPr/>
        </p:nvCxnSpPr>
        <p:spPr bwMode="auto">
          <a:xfrm flipH="1">
            <a:off x="2162691" y="3627240"/>
            <a:ext cx="1533267" cy="2232785"/>
          </a:xfrm>
          <a:prstGeom prst="line">
            <a:avLst/>
          </a:prstGeom>
          <a:solidFill>
            <a:schemeClr val="accent1"/>
          </a:solidFill>
          <a:ln w="76200" cap="flat" cmpd="sng" algn="ctr">
            <a:solidFill>
              <a:srgbClr val="6D9E99"/>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71B7BD7D-0855-AC87-2020-8080EFF012B4}"/>
              </a:ext>
            </a:extLst>
          </p:cNvPr>
          <p:cNvCxnSpPr>
            <a:cxnSpLocks/>
          </p:cNvCxnSpPr>
          <p:nvPr/>
        </p:nvCxnSpPr>
        <p:spPr bwMode="auto">
          <a:xfrm flipH="1">
            <a:off x="2162691" y="5128781"/>
            <a:ext cx="3186812" cy="731244"/>
          </a:xfrm>
          <a:prstGeom prst="line">
            <a:avLst/>
          </a:prstGeom>
          <a:solidFill>
            <a:schemeClr val="accent1"/>
          </a:solidFill>
          <a:ln w="76200" cap="flat" cmpd="sng" algn="ctr">
            <a:solidFill>
              <a:srgbClr val="6D9E99"/>
            </a:solidFill>
            <a:prstDash val="solid"/>
            <a:round/>
            <a:headEnd type="none" w="med" len="med"/>
            <a:tailEnd type="none" w="med" len="med"/>
          </a:ln>
          <a:effectLst/>
        </p:spPr>
      </p:cxnSp>
      <p:sp>
        <p:nvSpPr>
          <p:cNvPr id="56" name="Oval 55">
            <a:extLst>
              <a:ext uri="{FF2B5EF4-FFF2-40B4-BE49-F238E27FC236}">
                <a16:creationId xmlns:a16="http://schemas.microsoft.com/office/drawing/2014/main" id="{087FE6EC-F64C-62D9-B9D2-D779B0A293FD}"/>
              </a:ext>
            </a:extLst>
          </p:cNvPr>
          <p:cNvSpPr/>
          <p:nvPr/>
        </p:nvSpPr>
        <p:spPr bwMode="auto">
          <a:xfrm>
            <a:off x="989294" y="2087917"/>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7" name="Oval 56">
            <a:extLst>
              <a:ext uri="{FF2B5EF4-FFF2-40B4-BE49-F238E27FC236}">
                <a16:creationId xmlns:a16="http://schemas.microsoft.com/office/drawing/2014/main" id="{A42F987B-261F-FAA3-9C4F-075D1769F2F1}"/>
              </a:ext>
            </a:extLst>
          </p:cNvPr>
          <p:cNvSpPr/>
          <p:nvPr/>
        </p:nvSpPr>
        <p:spPr bwMode="auto">
          <a:xfrm>
            <a:off x="4472035" y="1441587"/>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8" name="Oval 57">
            <a:extLst>
              <a:ext uri="{FF2B5EF4-FFF2-40B4-BE49-F238E27FC236}">
                <a16:creationId xmlns:a16="http://schemas.microsoft.com/office/drawing/2014/main" id="{9A13416F-2FBA-60A2-0844-5C30BBF757B4}"/>
              </a:ext>
            </a:extLst>
          </p:cNvPr>
          <p:cNvSpPr/>
          <p:nvPr/>
        </p:nvSpPr>
        <p:spPr bwMode="auto">
          <a:xfrm>
            <a:off x="3403632" y="3347389"/>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9" name="Oval 58">
            <a:extLst>
              <a:ext uri="{FF2B5EF4-FFF2-40B4-BE49-F238E27FC236}">
                <a16:creationId xmlns:a16="http://schemas.microsoft.com/office/drawing/2014/main" id="{220B9E63-2A39-9863-F168-398147958187}"/>
              </a:ext>
            </a:extLst>
          </p:cNvPr>
          <p:cNvSpPr/>
          <p:nvPr/>
        </p:nvSpPr>
        <p:spPr bwMode="auto">
          <a:xfrm>
            <a:off x="1882840" y="5580450"/>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0" name="Oval 59">
            <a:extLst>
              <a:ext uri="{FF2B5EF4-FFF2-40B4-BE49-F238E27FC236}">
                <a16:creationId xmlns:a16="http://schemas.microsoft.com/office/drawing/2014/main" id="{0FCF4DF2-71CC-9F83-70E0-CBBA2D1E6FF8}"/>
              </a:ext>
            </a:extLst>
          </p:cNvPr>
          <p:cNvSpPr/>
          <p:nvPr/>
        </p:nvSpPr>
        <p:spPr bwMode="auto">
          <a:xfrm>
            <a:off x="5069652" y="4848930"/>
            <a:ext cx="559703" cy="559703"/>
          </a:xfrm>
          <a:prstGeom prst="ellipse">
            <a:avLst/>
          </a:prstGeom>
          <a:solidFill>
            <a:schemeClr val="tx1">
              <a:lumMod val="95000"/>
            </a:schemeClr>
          </a:solidFill>
          <a:ln w="63500" cap="flat" cmpd="sng" algn="ctr">
            <a:solidFill>
              <a:srgbClr val="BA5F8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533596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Advanced message passing networks</a:t>
            </a:r>
          </a:p>
        </p:txBody>
      </p:sp>
      <p:sp>
        <p:nvSpPr>
          <p:cNvPr id="2" name="Title 1">
            <a:extLst>
              <a:ext uri="{FF2B5EF4-FFF2-40B4-BE49-F238E27FC236}">
                <a16:creationId xmlns:a16="http://schemas.microsoft.com/office/drawing/2014/main" id="{FAB32FDF-2D42-FD56-6464-6A0F1ECBFCCA}"/>
              </a:ext>
            </a:extLst>
          </p:cNvPr>
          <p:cNvSpPr txBox="1">
            <a:spLocks/>
          </p:cNvSpPr>
          <p:nvPr/>
        </p:nvSpPr>
        <p:spPr bwMode="auto">
          <a:xfrm>
            <a:off x="555991" y="878932"/>
            <a:ext cx="11135826"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CGCNN only uses bond lengths as features. More advanced networks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show improved performance</a:t>
            </a:r>
          </a:p>
        </p:txBody>
      </p:sp>
      <p:pic>
        <p:nvPicPr>
          <p:cNvPr id="1026" name="Picture 2" descr="GraphModel architecture">
            <a:extLst>
              <a:ext uri="{FF2B5EF4-FFF2-40B4-BE49-F238E27FC236}">
                <a16:creationId xmlns:a16="http://schemas.microsoft.com/office/drawing/2014/main" id="{41062907-AB68-6F3A-9078-22D40C0AC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447" y="2164950"/>
            <a:ext cx="5554256" cy="314804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2F755909-BC2D-5D96-0983-EB7BDD864704}"/>
              </a:ext>
            </a:extLst>
          </p:cNvPr>
          <p:cNvSpPr txBox="1">
            <a:spLocks/>
          </p:cNvSpPr>
          <p:nvPr/>
        </p:nvSpPr>
        <p:spPr bwMode="auto">
          <a:xfrm>
            <a:off x="608279" y="5571982"/>
            <a:ext cx="5735081"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err="1">
                <a:solidFill>
                  <a:srgbClr val="BA5F83"/>
                </a:solidFill>
                <a:latin typeface="Franklin Gothic Medium" panose="020B0603020102020204" pitchFamily="34" charset="0"/>
                <a:ea typeface="Routed Gothic" panose="02000503000000000000" pitchFamily="2" charset="0"/>
                <a:cs typeface="WHITNEYPRO-MEDIUM" pitchFamily="2" charset="0"/>
              </a:rPr>
              <a:t>MEGNet</a:t>
            </a:r>
            <a:endPar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endParaRPr>
          </a:p>
          <a:p>
            <a:pPr algn="ct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Crystal features and set2set pooling </a:t>
            </a:r>
          </a:p>
          <a:p>
            <a:pPr algn="ct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pic>
        <p:nvPicPr>
          <p:cNvPr id="5" name="Picture 4" descr="A diagram of a graph convolution&#10;&#10;Description automatically generated">
            <a:extLst>
              <a:ext uri="{FF2B5EF4-FFF2-40B4-BE49-F238E27FC236}">
                <a16:creationId xmlns:a16="http://schemas.microsoft.com/office/drawing/2014/main" id="{4EED8F7A-2350-D0AA-DCC8-EE0E2662A3C6}"/>
              </a:ext>
            </a:extLst>
          </p:cNvPr>
          <p:cNvPicPr>
            <a:picLocks noChangeAspect="1"/>
          </p:cNvPicPr>
          <p:nvPr/>
        </p:nvPicPr>
        <p:blipFill rotWithShape="1">
          <a:blip r:embed="rId4"/>
          <a:srcRect r="28324" b="51920"/>
          <a:stretch/>
        </p:blipFill>
        <p:spPr>
          <a:xfrm>
            <a:off x="7660569" y="2146662"/>
            <a:ext cx="3056199" cy="3297304"/>
          </a:xfrm>
          <a:prstGeom prst="rect">
            <a:avLst/>
          </a:prstGeom>
        </p:spPr>
      </p:pic>
      <p:sp>
        <p:nvSpPr>
          <p:cNvPr id="7" name="Title 1">
            <a:extLst>
              <a:ext uri="{FF2B5EF4-FFF2-40B4-BE49-F238E27FC236}">
                <a16:creationId xmlns:a16="http://schemas.microsoft.com/office/drawing/2014/main" id="{0885EECE-3113-F724-352B-4F2F0A08CD93}"/>
              </a:ext>
            </a:extLst>
          </p:cNvPr>
          <p:cNvSpPr txBox="1">
            <a:spLocks/>
          </p:cNvSpPr>
          <p:nvPr/>
        </p:nvSpPr>
        <p:spPr bwMode="auto">
          <a:xfrm>
            <a:off x="7155383" y="5553694"/>
            <a:ext cx="4782617"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M3GNet</a:t>
            </a:r>
          </a:p>
          <a:p>
            <a:pPr algn="ct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Bond angles and dihedrals</a:t>
            </a:r>
          </a:p>
          <a:p>
            <a:pPr algn="ct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Tree>
    <p:extLst>
      <p:ext uri="{BB962C8B-B14F-4D97-AF65-F5344CB8AC3E}">
        <p14:creationId xmlns:p14="http://schemas.microsoft.com/office/powerpoint/2010/main" val="2945877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Vector and tensor properties — equivariance</a:t>
            </a:r>
          </a:p>
        </p:txBody>
      </p:sp>
      <p:sp>
        <p:nvSpPr>
          <p:cNvPr id="2" name="Title 1">
            <a:extLst>
              <a:ext uri="{FF2B5EF4-FFF2-40B4-BE49-F238E27FC236}">
                <a16:creationId xmlns:a16="http://schemas.microsoft.com/office/drawing/2014/main" id="{FAB32FDF-2D42-FD56-6464-6A0F1ECBFCCA}"/>
              </a:ext>
            </a:extLst>
          </p:cNvPr>
          <p:cNvSpPr txBox="1">
            <a:spLocks/>
          </p:cNvSpPr>
          <p:nvPr/>
        </p:nvSpPr>
        <p:spPr bwMode="auto">
          <a:xfrm>
            <a:off x="555991" y="878932"/>
            <a:ext cx="11135826"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Higher dimensionality properties (vectors, tensors) such as force and stress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require equivariant models</a:t>
            </a:r>
          </a:p>
        </p:txBody>
      </p:sp>
      <p:grpSp>
        <p:nvGrpSpPr>
          <p:cNvPr id="2076" name="Group 2075">
            <a:extLst>
              <a:ext uri="{FF2B5EF4-FFF2-40B4-BE49-F238E27FC236}">
                <a16:creationId xmlns:a16="http://schemas.microsoft.com/office/drawing/2014/main" id="{DCB53680-7E1E-5B58-BD7B-60A7882D64BD}"/>
              </a:ext>
            </a:extLst>
          </p:cNvPr>
          <p:cNvGrpSpPr/>
          <p:nvPr/>
        </p:nvGrpSpPr>
        <p:grpSpPr>
          <a:xfrm>
            <a:off x="1534694" y="2911546"/>
            <a:ext cx="3308475" cy="2697636"/>
            <a:chOff x="2002055" y="3464312"/>
            <a:chExt cx="2367814" cy="1930648"/>
          </a:xfrm>
        </p:grpSpPr>
        <p:cxnSp>
          <p:nvCxnSpPr>
            <p:cNvPr id="2049" name="Straight Arrow Connector 2048">
              <a:extLst>
                <a:ext uri="{FF2B5EF4-FFF2-40B4-BE49-F238E27FC236}">
                  <a16:creationId xmlns:a16="http://schemas.microsoft.com/office/drawing/2014/main" id="{DA8EA28C-00AA-0082-CB3F-C51373461A8F}"/>
                </a:ext>
              </a:extLst>
            </p:cNvPr>
            <p:cNvCxnSpPr>
              <a:cxnSpLocks/>
            </p:cNvCxnSpPr>
            <p:nvPr/>
          </p:nvCxnSpPr>
          <p:spPr bwMode="auto">
            <a:xfrm flipV="1">
              <a:off x="4064504" y="3975234"/>
              <a:ext cx="305365" cy="437695"/>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cxnSp>
          <p:nvCxnSpPr>
            <p:cNvPr id="2052" name="Straight Arrow Connector 2051">
              <a:extLst>
                <a:ext uri="{FF2B5EF4-FFF2-40B4-BE49-F238E27FC236}">
                  <a16:creationId xmlns:a16="http://schemas.microsoft.com/office/drawing/2014/main" id="{AC32D280-71BC-413A-C977-C11C8FC99B35}"/>
                </a:ext>
              </a:extLst>
            </p:cNvPr>
            <p:cNvCxnSpPr>
              <a:cxnSpLocks/>
            </p:cNvCxnSpPr>
            <p:nvPr/>
          </p:nvCxnSpPr>
          <p:spPr bwMode="auto">
            <a:xfrm flipV="1">
              <a:off x="3169323" y="3464312"/>
              <a:ext cx="131438" cy="493746"/>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cxnSp>
          <p:nvCxnSpPr>
            <p:cNvPr id="2054" name="Straight Arrow Connector 2053">
              <a:extLst>
                <a:ext uri="{FF2B5EF4-FFF2-40B4-BE49-F238E27FC236}">
                  <a16:creationId xmlns:a16="http://schemas.microsoft.com/office/drawing/2014/main" id="{86B15C61-E0C3-376D-04AC-023FDA810C9E}"/>
                </a:ext>
              </a:extLst>
            </p:cNvPr>
            <p:cNvCxnSpPr>
              <a:cxnSpLocks/>
            </p:cNvCxnSpPr>
            <p:nvPr/>
          </p:nvCxnSpPr>
          <p:spPr bwMode="auto">
            <a:xfrm flipH="1" flipV="1">
              <a:off x="2002055" y="3965608"/>
              <a:ext cx="631417" cy="185768"/>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cxnSp>
          <p:nvCxnSpPr>
            <p:cNvPr id="2061" name="Straight Arrow Connector 2060">
              <a:extLst>
                <a:ext uri="{FF2B5EF4-FFF2-40B4-BE49-F238E27FC236}">
                  <a16:creationId xmlns:a16="http://schemas.microsoft.com/office/drawing/2014/main" id="{7370DBE5-D50D-C93F-214E-17995E78AC3D}"/>
                </a:ext>
              </a:extLst>
            </p:cNvPr>
            <p:cNvCxnSpPr>
              <a:cxnSpLocks/>
            </p:cNvCxnSpPr>
            <p:nvPr/>
          </p:nvCxnSpPr>
          <p:spPr bwMode="auto">
            <a:xfrm flipH="1">
              <a:off x="2194560" y="4650334"/>
              <a:ext cx="432104" cy="412554"/>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cxnSp>
          <p:nvCxnSpPr>
            <p:cNvPr id="2063" name="Straight Arrow Connector 2062">
              <a:extLst>
                <a:ext uri="{FF2B5EF4-FFF2-40B4-BE49-F238E27FC236}">
                  <a16:creationId xmlns:a16="http://schemas.microsoft.com/office/drawing/2014/main" id="{77272F50-5E57-81DD-34EF-837472DA768B}"/>
                </a:ext>
              </a:extLst>
            </p:cNvPr>
            <p:cNvCxnSpPr>
              <a:cxnSpLocks/>
            </p:cNvCxnSpPr>
            <p:nvPr/>
          </p:nvCxnSpPr>
          <p:spPr bwMode="auto">
            <a:xfrm>
              <a:off x="3223260" y="4828032"/>
              <a:ext cx="119380" cy="566928"/>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grpSp>
          <p:nvGrpSpPr>
            <p:cNvPr id="4" name="Group 3">
              <a:extLst>
                <a:ext uri="{FF2B5EF4-FFF2-40B4-BE49-F238E27FC236}">
                  <a16:creationId xmlns:a16="http://schemas.microsoft.com/office/drawing/2014/main" id="{8922472A-AE7D-F64B-4339-783B55263433}"/>
                </a:ext>
              </a:extLst>
            </p:cNvPr>
            <p:cNvGrpSpPr/>
            <p:nvPr/>
          </p:nvGrpSpPr>
          <p:grpSpPr>
            <a:xfrm>
              <a:off x="2505366" y="3853678"/>
              <a:ext cx="1658907" cy="1079737"/>
              <a:chOff x="3806931" y="3777424"/>
              <a:chExt cx="1658907" cy="1079737"/>
            </a:xfrm>
          </p:grpSpPr>
          <p:grpSp>
            <p:nvGrpSpPr>
              <p:cNvPr id="5" name="Group 4">
                <a:extLst>
                  <a:ext uri="{FF2B5EF4-FFF2-40B4-BE49-F238E27FC236}">
                    <a16:creationId xmlns:a16="http://schemas.microsoft.com/office/drawing/2014/main" id="{6D7146AC-61D2-AF1E-557D-D1AB848EAEDF}"/>
                  </a:ext>
                </a:extLst>
              </p:cNvPr>
              <p:cNvGrpSpPr/>
              <p:nvPr/>
            </p:nvGrpSpPr>
            <p:grpSpPr>
              <a:xfrm>
                <a:off x="3938954" y="3881804"/>
                <a:ext cx="1300645" cy="870438"/>
                <a:chOff x="3938954" y="3881804"/>
                <a:chExt cx="1300645" cy="870438"/>
              </a:xfrm>
            </p:grpSpPr>
            <p:cxnSp>
              <p:nvCxnSpPr>
                <p:cNvPr id="23" name="Straight Connector 22">
                  <a:extLst>
                    <a:ext uri="{FF2B5EF4-FFF2-40B4-BE49-F238E27FC236}">
                      <a16:creationId xmlns:a16="http://schemas.microsoft.com/office/drawing/2014/main" id="{CE8C9386-2A52-8606-B313-5FFA3549629F}"/>
                    </a:ext>
                  </a:extLst>
                </p:cNvPr>
                <p:cNvCxnSpPr>
                  <a:cxnSpLocks/>
                </p:cNvCxnSpPr>
                <p:nvPr/>
              </p:nvCxnSpPr>
              <p:spPr bwMode="auto">
                <a:xfrm>
                  <a:off x="3938954" y="4048858"/>
                  <a:ext cx="0" cy="553915"/>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3DB61D3A-31FF-A913-0054-973F5582D907}"/>
                    </a:ext>
                  </a:extLst>
                </p:cNvPr>
                <p:cNvCxnSpPr>
                  <a:cxnSpLocks/>
                </p:cNvCxnSpPr>
                <p:nvPr/>
              </p:nvCxnSpPr>
              <p:spPr bwMode="auto">
                <a:xfrm flipH="1">
                  <a:off x="3943350" y="3899388"/>
                  <a:ext cx="531935" cy="162658"/>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095D20D1-CD0B-B82C-09DD-3A9232580AD9}"/>
                    </a:ext>
                  </a:extLst>
                </p:cNvPr>
                <p:cNvCxnSpPr>
                  <a:cxnSpLocks/>
                </p:cNvCxnSpPr>
                <p:nvPr/>
              </p:nvCxnSpPr>
              <p:spPr bwMode="auto">
                <a:xfrm flipH="1" flipV="1">
                  <a:off x="3943350" y="4576396"/>
                  <a:ext cx="602273" cy="175846"/>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8007DB9F-A309-85B6-7D28-81FA9657CE9B}"/>
                    </a:ext>
                  </a:extLst>
                </p:cNvPr>
                <p:cNvCxnSpPr>
                  <a:cxnSpLocks/>
                </p:cNvCxnSpPr>
                <p:nvPr/>
              </p:nvCxnSpPr>
              <p:spPr bwMode="auto">
                <a:xfrm flipH="1">
                  <a:off x="4523642" y="4295042"/>
                  <a:ext cx="276958" cy="457200"/>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2CD20570-5D6C-0921-7E9D-05F0423B03DB}"/>
                    </a:ext>
                  </a:extLst>
                </p:cNvPr>
                <p:cNvCxnSpPr>
                  <a:cxnSpLocks/>
                </p:cNvCxnSpPr>
                <p:nvPr/>
              </p:nvCxnSpPr>
              <p:spPr bwMode="auto">
                <a:xfrm>
                  <a:off x="4470888" y="3881804"/>
                  <a:ext cx="334108" cy="439615"/>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F63B97D9-E120-464E-563B-DA39A04A467C}"/>
                    </a:ext>
                  </a:extLst>
                </p:cNvPr>
                <p:cNvCxnSpPr>
                  <a:cxnSpLocks/>
                  <a:endCxn id="16" idx="2"/>
                </p:cNvCxnSpPr>
                <p:nvPr/>
              </p:nvCxnSpPr>
              <p:spPr bwMode="auto">
                <a:xfrm>
                  <a:off x="4842142" y="4295042"/>
                  <a:ext cx="397457" cy="12104"/>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grpSp>
          <p:grpSp>
            <p:nvGrpSpPr>
              <p:cNvPr id="8" name="Group 7">
                <a:extLst>
                  <a:ext uri="{FF2B5EF4-FFF2-40B4-BE49-F238E27FC236}">
                    <a16:creationId xmlns:a16="http://schemas.microsoft.com/office/drawing/2014/main" id="{9B24AED6-57E2-5611-14BF-AF868DD3E604}"/>
                  </a:ext>
                </a:extLst>
              </p:cNvPr>
              <p:cNvGrpSpPr/>
              <p:nvPr/>
            </p:nvGrpSpPr>
            <p:grpSpPr>
              <a:xfrm>
                <a:off x="3806931" y="3777424"/>
                <a:ext cx="1658907" cy="1079737"/>
                <a:chOff x="3806931" y="3777424"/>
                <a:chExt cx="1658907" cy="1079737"/>
              </a:xfrm>
            </p:grpSpPr>
            <p:sp>
              <p:nvSpPr>
                <p:cNvPr id="10" name="Oval 9">
                  <a:extLst>
                    <a:ext uri="{FF2B5EF4-FFF2-40B4-BE49-F238E27FC236}">
                      <a16:creationId xmlns:a16="http://schemas.microsoft.com/office/drawing/2014/main" id="{C5779E12-011B-CE4A-263E-F4DFB21C44A2}"/>
                    </a:ext>
                  </a:extLst>
                </p:cNvPr>
                <p:cNvSpPr/>
                <p:nvPr/>
              </p:nvSpPr>
              <p:spPr bwMode="auto">
                <a:xfrm>
                  <a:off x="3818082" y="3950590"/>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Oval 11">
                  <a:extLst>
                    <a:ext uri="{FF2B5EF4-FFF2-40B4-BE49-F238E27FC236}">
                      <a16:creationId xmlns:a16="http://schemas.microsoft.com/office/drawing/2014/main" id="{BE089877-CD2B-B009-87C4-15351C34986D}"/>
                    </a:ext>
                  </a:extLst>
                </p:cNvPr>
                <p:cNvSpPr/>
                <p:nvPr/>
              </p:nvSpPr>
              <p:spPr bwMode="auto">
                <a:xfrm>
                  <a:off x="3806931" y="4452395"/>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Oval 12">
                  <a:extLst>
                    <a:ext uri="{FF2B5EF4-FFF2-40B4-BE49-F238E27FC236}">
                      <a16:creationId xmlns:a16="http://schemas.microsoft.com/office/drawing/2014/main" id="{7FAA1CDF-85D3-BE51-B41E-332F2435628B}"/>
                    </a:ext>
                  </a:extLst>
                </p:cNvPr>
                <p:cNvSpPr/>
                <p:nvPr/>
              </p:nvSpPr>
              <p:spPr bwMode="auto">
                <a:xfrm>
                  <a:off x="4353340" y="3777424"/>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Oval 13">
                  <a:extLst>
                    <a:ext uri="{FF2B5EF4-FFF2-40B4-BE49-F238E27FC236}">
                      <a16:creationId xmlns:a16="http://schemas.microsoft.com/office/drawing/2014/main" id="{9364B2E2-3F53-4402-EC54-EC0E4C08F89A}"/>
                    </a:ext>
                  </a:extLst>
                </p:cNvPr>
                <p:cNvSpPr/>
                <p:nvPr/>
              </p:nvSpPr>
              <p:spPr bwMode="auto">
                <a:xfrm>
                  <a:off x="4402252" y="4630921"/>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Oval 14">
                  <a:extLst>
                    <a:ext uri="{FF2B5EF4-FFF2-40B4-BE49-F238E27FC236}">
                      <a16:creationId xmlns:a16="http://schemas.microsoft.com/office/drawing/2014/main" id="{F597ECE1-8865-DE1F-34BE-92F40E17AC85}"/>
                    </a:ext>
                  </a:extLst>
                </p:cNvPr>
                <p:cNvSpPr/>
                <p:nvPr/>
              </p:nvSpPr>
              <p:spPr bwMode="auto">
                <a:xfrm>
                  <a:off x="4679210" y="4191306"/>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 name="Oval 15">
                  <a:extLst>
                    <a:ext uri="{FF2B5EF4-FFF2-40B4-BE49-F238E27FC236}">
                      <a16:creationId xmlns:a16="http://schemas.microsoft.com/office/drawing/2014/main" id="{BF4F38B0-D0B1-8D20-76F8-8AFB539FF022}"/>
                    </a:ext>
                  </a:extLst>
                </p:cNvPr>
                <p:cNvSpPr/>
                <p:nvPr/>
              </p:nvSpPr>
              <p:spPr bwMode="auto">
                <a:xfrm>
                  <a:off x="5239599" y="4194026"/>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grpSp>
      <p:sp>
        <p:nvSpPr>
          <p:cNvPr id="2077" name="Title 1">
            <a:extLst>
              <a:ext uri="{FF2B5EF4-FFF2-40B4-BE49-F238E27FC236}">
                <a16:creationId xmlns:a16="http://schemas.microsoft.com/office/drawing/2014/main" id="{365E9C31-9C9A-29B4-815F-995D91D23FFC}"/>
              </a:ext>
            </a:extLst>
          </p:cNvPr>
          <p:cNvSpPr txBox="1">
            <a:spLocks/>
          </p:cNvSpPr>
          <p:nvPr/>
        </p:nvSpPr>
        <p:spPr bwMode="auto">
          <a:xfrm>
            <a:off x="2569653" y="2297369"/>
            <a:ext cx="1738681" cy="62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force</a:t>
            </a:r>
          </a:p>
        </p:txBody>
      </p:sp>
      <p:cxnSp>
        <p:nvCxnSpPr>
          <p:cNvPr id="2078" name="Straight Arrow Connector 2077">
            <a:extLst>
              <a:ext uri="{FF2B5EF4-FFF2-40B4-BE49-F238E27FC236}">
                <a16:creationId xmlns:a16="http://schemas.microsoft.com/office/drawing/2014/main" id="{4C3EFBCA-AC79-52EB-9A4C-B154EDC2797D}"/>
              </a:ext>
            </a:extLst>
          </p:cNvPr>
          <p:cNvCxnSpPr>
            <a:cxnSpLocks/>
          </p:cNvCxnSpPr>
          <p:nvPr/>
        </p:nvCxnSpPr>
        <p:spPr bwMode="auto">
          <a:xfrm>
            <a:off x="5567750" y="4187303"/>
            <a:ext cx="1555012" cy="0"/>
          </a:xfrm>
          <a:prstGeom prst="straightConnector1">
            <a:avLst/>
          </a:prstGeom>
          <a:solidFill>
            <a:schemeClr val="accent1"/>
          </a:solidFill>
          <a:ln w="79375" cap="flat" cmpd="sng" algn="ctr">
            <a:solidFill>
              <a:schemeClr val="bg1">
                <a:lumMod val="75000"/>
                <a:lumOff val="25000"/>
              </a:schemeClr>
            </a:solidFill>
            <a:prstDash val="solid"/>
            <a:round/>
            <a:headEnd type="none" w="med" len="med"/>
            <a:tailEnd type="triangle"/>
          </a:ln>
          <a:effectLst/>
        </p:spPr>
      </p:cxnSp>
      <p:sp>
        <p:nvSpPr>
          <p:cNvPr id="2080" name="Arc 2079">
            <a:extLst>
              <a:ext uri="{FF2B5EF4-FFF2-40B4-BE49-F238E27FC236}">
                <a16:creationId xmlns:a16="http://schemas.microsoft.com/office/drawing/2014/main" id="{FB38CCF3-B41C-1664-F5F9-20AEAE35CDBB}"/>
              </a:ext>
            </a:extLst>
          </p:cNvPr>
          <p:cNvSpPr/>
          <p:nvPr/>
        </p:nvSpPr>
        <p:spPr bwMode="auto">
          <a:xfrm>
            <a:off x="6085595" y="3512052"/>
            <a:ext cx="519322" cy="519322"/>
          </a:xfrm>
          <a:prstGeom prst="arc">
            <a:avLst>
              <a:gd name="adj1" fmla="val 7829163"/>
              <a:gd name="adj2" fmla="val 3326006"/>
            </a:avLst>
          </a:prstGeom>
          <a:solidFill>
            <a:schemeClr val="tx1"/>
          </a:solidFill>
          <a:ln w="50800" cap="flat" cmpd="sng" algn="ctr">
            <a:solidFill>
              <a:schemeClr val="tx1">
                <a:lumMod val="65000"/>
              </a:schemeClr>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lumMod val="65000"/>
                </a:schemeClr>
              </a:solidFill>
              <a:effectLst/>
              <a:latin typeface="Arial" charset="0"/>
              <a:ea typeface="ＭＳ Ｐゴシック" charset="-128"/>
              <a:cs typeface="ＭＳ Ｐゴシック" charset="-128"/>
            </a:endParaRPr>
          </a:p>
        </p:txBody>
      </p:sp>
      <p:sp>
        <p:nvSpPr>
          <p:cNvPr id="2081" name="Title 1">
            <a:extLst>
              <a:ext uri="{FF2B5EF4-FFF2-40B4-BE49-F238E27FC236}">
                <a16:creationId xmlns:a16="http://schemas.microsoft.com/office/drawing/2014/main" id="{C1D0A537-B4A0-58A4-356A-2BB6C8D69B1D}"/>
              </a:ext>
            </a:extLst>
          </p:cNvPr>
          <p:cNvSpPr txBox="1">
            <a:spLocks/>
          </p:cNvSpPr>
          <p:nvPr/>
        </p:nvSpPr>
        <p:spPr bwMode="auto">
          <a:xfrm>
            <a:off x="5475916" y="2773619"/>
            <a:ext cx="1738681" cy="62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chemeClr val="tx1">
                    <a:lumMod val="65000"/>
                  </a:schemeClr>
                </a:solidFill>
                <a:latin typeface="Franklin Gothic Medium" panose="020B0603020102020204" pitchFamily="34" charset="0"/>
                <a:ea typeface="Routed Gothic" panose="02000503000000000000" pitchFamily="2" charset="0"/>
                <a:cs typeface="WHITNEYPRO-MEDIUM" pitchFamily="2" charset="0"/>
              </a:rPr>
              <a:t>rotate</a:t>
            </a:r>
          </a:p>
        </p:txBody>
      </p:sp>
      <p:grpSp>
        <p:nvGrpSpPr>
          <p:cNvPr id="2082" name="Group 2081">
            <a:extLst>
              <a:ext uri="{FF2B5EF4-FFF2-40B4-BE49-F238E27FC236}">
                <a16:creationId xmlns:a16="http://schemas.microsoft.com/office/drawing/2014/main" id="{0513B49B-E4B4-6494-D0B7-C4B1729E698F}"/>
              </a:ext>
            </a:extLst>
          </p:cNvPr>
          <p:cNvGrpSpPr/>
          <p:nvPr/>
        </p:nvGrpSpPr>
        <p:grpSpPr>
          <a:xfrm rot="16200000">
            <a:off x="7610818" y="2773619"/>
            <a:ext cx="3308475" cy="2697636"/>
            <a:chOff x="2002055" y="3464312"/>
            <a:chExt cx="2367814" cy="1930648"/>
          </a:xfrm>
        </p:grpSpPr>
        <p:cxnSp>
          <p:nvCxnSpPr>
            <p:cNvPr id="2083" name="Straight Arrow Connector 2082">
              <a:extLst>
                <a:ext uri="{FF2B5EF4-FFF2-40B4-BE49-F238E27FC236}">
                  <a16:creationId xmlns:a16="http://schemas.microsoft.com/office/drawing/2014/main" id="{EEBB7B32-1796-871A-2194-1820CF53C7C5}"/>
                </a:ext>
              </a:extLst>
            </p:cNvPr>
            <p:cNvCxnSpPr>
              <a:cxnSpLocks/>
            </p:cNvCxnSpPr>
            <p:nvPr/>
          </p:nvCxnSpPr>
          <p:spPr bwMode="auto">
            <a:xfrm flipV="1">
              <a:off x="4064504" y="3975234"/>
              <a:ext cx="305365" cy="437695"/>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cxnSp>
          <p:nvCxnSpPr>
            <p:cNvPr id="2084" name="Straight Arrow Connector 2083">
              <a:extLst>
                <a:ext uri="{FF2B5EF4-FFF2-40B4-BE49-F238E27FC236}">
                  <a16:creationId xmlns:a16="http://schemas.microsoft.com/office/drawing/2014/main" id="{96205686-8B31-E223-5919-E81B5B9AFC21}"/>
                </a:ext>
              </a:extLst>
            </p:cNvPr>
            <p:cNvCxnSpPr>
              <a:cxnSpLocks/>
            </p:cNvCxnSpPr>
            <p:nvPr/>
          </p:nvCxnSpPr>
          <p:spPr bwMode="auto">
            <a:xfrm flipV="1">
              <a:off x="3169323" y="3464312"/>
              <a:ext cx="131438" cy="493746"/>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cxnSp>
          <p:nvCxnSpPr>
            <p:cNvPr id="2085" name="Straight Arrow Connector 2084">
              <a:extLst>
                <a:ext uri="{FF2B5EF4-FFF2-40B4-BE49-F238E27FC236}">
                  <a16:creationId xmlns:a16="http://schemas.microsoft.com/office/drawing/2014/main" id="{1DBF1A32-8D93-FE7A-7853-DB0C75AA4732}"/>
                </a:ext>
              </a:extLst>
            </p:cNvPr>
            <p:cNvCxnSpPr>
              <a:cxnSpLocks/>
            </p:cNvCxnSpPr>
            <p:nvPr/>
          </p:nvCxnSpPr>
          <p:spPr bwMode="auto">
            <a:xfrm flipH="1" flipV="1">
              <a:off x="2002055" y="3965608"/>
              <a:ext cx="631417" cy="185768"/>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cxnSp>
          <p:nvCxnSpPr>
            <p:cNvPr id="2086" name="Straight Arrow Connector 2085">
              <a:extLst>
                <a:ext uri="{FF2B5EF4-FFF2-40B4-BE49-F238E27FC236}">
                  <a16:creationId xmlns:a16="http://schemas.microsoft.com/office/drawing/2014/main" id="{FD2FAFD4-528C-3B1D-DC17-C057E3F4F85B}"/>
                </a:ext>
              </a:extLst>
            </p:cNvPr>
            <p:cNvCxnSpPr>
              <a:cxnSpLocks/>
            </p:cNvCxnSpPr>
            <p:nvPr/>
          </p:nvCxnSpPr>
          <p:spPr bwMode="auto">
            <a:xfrm flipH="1">
              <a:off x="2194560" y="4650334"/>
              <a:ext cx="432104" cy="412554"/>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cxnSp>
          <p:nvCxnSpPr>
            <p:cNvPr id="2087" name="Straight Arrow Connector 2086">
              <a:extLst>
                <a:ext uri="{FF2B5EF4-FFF2-40B4-BE49-F238E27FC236}">
                  <a16:creationId xmlns:a16="http://schemas.microsoft.com/office/drawing/2014/main" id="{7D19829D-8C80-68DB-AB0A-0F9461FE4F36}"/>
                </a:ext>
              </a:extLst>
            </p:cNvPr>
            <p:cNvCxnSpPr>
              <a:cxnSpLocks/>
            </p:cNvCxnSpPr>
            <p:nvPr/>
          </p:nvCxnSpPr>
          <p:spPr bwMode="auto">
            <a:xfrm>
              <a:off x="3223260" y="4828032"/>
              <a:ext cx="119380" cy="566928"/>
            </a:xfrm>
            <a:prstGeom prst="straightConnector1">
              <a:avLst/>
            </a:prstGeom>
            <a:solidFill>
              <a:schemeClr val="accent1"/>
            </a:solidFill>
            <a:ln w="50800" cap="flat" cmpd="sng" algn="ctr">
              <a:solidFill>
                <a:srgbClr val="6D9E99"/>
              </a:solidFill>
              <a:prstDash val="solid"/>
              <a:round/>
              <a:headEnd type="none" w="med" len="med"/>
              <a:tailEnd type="triangle"/>
            </a:ln>
            <a:effectLst/>
          </p:spPr>
        </p:cxnSp>
        <p:grpSp>
          <p:nvGrpSpPr>
            <p:cNvPr id="2088" name="Group 2087">
              <a:extLst>
                <a:ext uri="{FF2B5EF4-FFF2-40B4-BE49-F238E27FC236}">
                  <a16:creationId xmlns:a16="http://schemas.microsoft.com/office/drawing/2014/main" id="{FD0E2D3F-7071-6003-5F23-D746C137162F}"/>
                </a:ext>
              </a:extLst>
            </p:cNvPr>
            <p:cNvGrpSpPr/>
            <p:nvPr/>
          </p:nvGrpSpPr>
          <p:grpSpPr>
            <a:xfrm>
              <a:off x="2505366" y="3853678"/>
              <a:ext cx="1658907" cy="1079737"/>
              <a:chOff x="3806931" y="3777424"/>
              <a:chExt cx="1658907" cy="1079737"/>
            </a:xfrm>
          </p:grpSpPr>
          <p:grpSp>
            <p:nvGrpSpPr>
              <p:cNvPr id="2089" name="Group 2088">
                <a:extLst>
                  <a:ext uri="{FF2B5EF4-FFF2-40B4-BE49-F238E27FC236}">
                    <a16:creationId xmlns:a16="http://schemas.microsoft.com/office/drawing/2014/main" id="{FAEA4D31-10D9-34B6-D31B-3BB0F17D4D2A}"/>
                  </a:ext>
                </a:extLst>
              </p:cNvPr>
              <p:cNvGrpSpPr/>
              <p:nvPr/>
            </p:nvGrpSpPr>
            <p:grpSpPr>
              <a:xfrm>
                <a:off x="3938954" y="3881804"/>
                <a:ext cx="1300645" cy="870438"/>
                <a:chOff x="3938954" y="3881804"/>
                <a:chExt cx="1300645" cy="870438"/>
              </a:xfrm>
            </p:grpSpPr>
            <p:cxnSp>
              <p:nvCxnSpPr>
                <p:cNvPr id="2097" name="Straight Connector 2096">
                  <a:extLst>
                    <a:ext uri="{FF2B5EF4-FFF2-40B4-BE49-F238E27FC236}">
                      <a16:creationId xmlns:a16="http://schemas.microsoft.com/office/drawing/2014/main" id="{FA218AEB-E0CC-06F6-3F71-8735BBBD5129}"/>
                    </a:ext>
                  </a:extLst>
                </p:cNvPr>
                <p:cNvCxnSpPr>
                  <a:cxnSpLocks/>
                </p:cNvCxnSpPr>
                <p:nvPr/>
              </p:nvCxnSpPr>
              <p:spPr bwMode="auto">
                <a:xfrm>
                  <a:off x="3938954" y="4048858"/>
                  <a:ext cx="0" cy="553915"/>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2098" name="Straight Connector 2097">
                  <a:extLst>
                    <a:ext uri="{FF2B5EF4-FFF2-40B4-BE49-F238E27FC236}">
                      <a16:creationId xmlns:a16="http://schemas.microsoft.com/office/drawing/2014/main" id="{3C4FF10D-BD65-96D9-E574-909F77E4D0FB}"/>
                    </a:ext>
                  </a:extLst>
                </p:cNvPr>
                <p:cNvCxnSpPr>
                  <a:cxnSpLocks/>
                </p:cNvCxnSpPr>
                <p:nvPr/>
              </p:nvCxnSpPr>
              <p:spPr bwMode="auto">
                <a:xfrm flipH="1">
                  <a:off x="3943350" y="3899388"/>
                  <a:ext cx="531935" cy="162658"/>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2099" name="Straight Connector 2098">
                  <a:extLst>
                    <a:ext uri="{FF2B5EF4-FFF2-40B4-BE49-F238E27FC236}">
                      <a16:creationId xmlns:a16="http://schemas.microsoft.com/office/drawing/2014/main" id="{95A1FD8C-1602-C86D-B6BD-67A1A91C7659}"/>
                    </a:ext>
                  </a:extLst>
                </p:cNvPr>
                <p:cNvCxnSpPr>
                  <a:cxnSpLocks/>
                </p:cNvCxnSpPr>
                <p:nvPr/>
              </p:nvCxnSpPr>
              <p:spPr bwMode="auto">
                <a:xfrm flipH="1" flipV="1">
                  <a:off x="3943350" y="4576396"/>
                  <a:ext cx="602273" cy="175846"/>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2100" name="Straight Connector 2099">
                  <a:extLst>
                    <a:ext uri="{FF2B5EF4-FFF2-40B4-BE49-F238E27FC236}">
                      <a16:creationId xmlns:a16="http://schemas.microsoft.com/office/drawing/2014/main" id="{309231EB-8870-ACF8-8F0A-923F54FBD201}"/>
                    </a:ext>
                  </a:extLst>
                </p:cNvPr>
                <p:cNvCxnSpPr>
                  <a:cxnSpLocks/>
                </p:cNvCxnSpPr>
                <p:nvPr/>
              </p:nvCxnSpPr>
              <p:spPr bwMode="auto">
                <a:xfrm flipH="1">
                  <a:off x="4523642" y="4295042"/>
                  <a:ext cx="276958" cy="457200"/>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2101" name="Straight Connector 2100">
                  <a:extLst>
                    <a:ext uri="{FF2B5EF4-FFF2-40B4-BE49-F238E27FC236}">
                      <a16:creationId xmlns:a16="http://schemas.microsoft.com/office/drawing/2014/main" id="{2EF7A3D4-9438-51C3-028F-499801C1357E}"/>
                    </a:ext>
                  </a:extLst>
                </p:cNvPr>
                <p:cNvCxnSpPr>
                  <a:cxnSpLocks/>
                </p:cNvCxnSpPr>
                <p:nvPr/>
              </p:nvCxnSpPr>
              <p:spPr bwMode="auto">
                <a:xfrm>
                  <a:off x="4470888" y="3881804"/>
                  <a:ext cx="334108" cy="439615"/>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2102" name="Straight Connector 2101">
                  <a:extLst>
                    <a:ext uri="{FF2B5EF4-FFF2-40B4-BE49-F238E27FC236}">
                      <a16:creationId xmlns:a16="http://schemas.microsoft.com/office/drawing/2014/main" id="{CD4BBA6F-6A7B-5A4B-0062-4CCA80E36E06}"/>
                    </a:ext>
                  </a:extLst>
                </p:cNvPr>
                <p:cNvCxnSpPr>
                  <a:cxnSpLocks/>
                  <a:endCxn id="2096" idx="2"/>
                </p:cNvCxnSpPr>
                <p:nvPr/>
              </p:nvCxnSpPr>
              <p:spPr bwMode="auto">
                <a:xfrm>
                  <a:off x="4842142" y="4295042"/>
                  <a:ext cx="397457" cy="12104"/>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grpSp>
          <p:grpSp>
            <p:nvGrpSpPr>
              <p:cNvPr id="2090" name="Group 2089">
                <a:extLst>
                  <a:ext uri="{FF2B5EF4-FFF2-40B4-BE49-F238E27FC236}">
                    <a16:creationId xmlns:a16="http://schemas.microsoft.com/office/drawing/2014/main" id="{158D44F1-E218-2F1B-25A4-4DACFB3AD5C8}"/>
                  </a:ext>
                </a:extLst>
              </p:cNvPr>
              <p:cNvGrpSpPr/>
              <p:nvPr/>
            </p:nvGrpSpPr>
            <p:grpSpPr>
              <a:xfrm>
                <a:off x="3806931" y="3777424"/>
                <a:ext cx="1658907" cy="1079737"/>
                <a:chOff x="3806931" y="3777424"/>
                <a:chExt cx="1658907" cy="1079737"/>
              </a:xfrm>
            </p:grpSpPr>
            <p:sp>
              <p:nvSpPr>
                <p:cNvPr id="2091" name="Oval 2090">
                  <a:extLst>
                    <a:ext uri="{FF2B5EF4-FFF2-40B4-BE49-F238E27FC236}">
                      <a16:creationId xmlns:a16="http://schemas.microsoft.com/office/drawing/2014/main" id="{54CD08A8-11C1-79EF-5646-4D0968D7B352}"/>
                    </a:ext>
                  </a:extLst>
                </p:cNvPr>
                <p:cNvSpPr/>
                <p:nvPr/>
              </p:nvSpPr>
              <p:spPr bwMode="auto">
                <a:xfrm>
                  <a:off x="3818082" y="3950590"/>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92" name="Oval 2091">
                  <a:extLst>
                    <a:ext uri="{FF2B5EF4-FFF2-40B4-BE49-F238E27FC236}">
                      <a16:creationId xmlns:a16="http://schemas.microsoft.com/office/drawing/2014/main" id="{BC19828B-FB17-9A09-F7B3-149B0B860696}"/>
                    </a:ext>
                  </a:extLst>
                </p:cNvPr>
                <p:cNvSpPr/>
                <p:nvPr/>
              </p:nvSpPr>
              <p:spPr bwMode="auto">
                <a:xfrm>
                  <a:off x="3806931" y="4452395"/>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93" name="Oval 2092">
                  <a:extLst>
                    <a:ext uri="{FF2B5EF4-FFF2-40B4-BE49-F238E27FC236}">
                      <a16:creationId xmlns:a16="http://schemas.microsoft.com/office/drawing/2014/main" id="{C018CB87-7793-244C-9FCE-382E025ACAA0}"/>
                    </a:ext>
                  </a:extLst>
                </p:cNvPr>
                <p:cNvSpPr/>
                <p:nvPr/>
              </p:nvSpPr>
              <p:spPr bwMode="auto">
                <a:xfrm>
                  <a:off x="4353340" y="3777424"/>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94" name="Oval 2093">
                  <a:extLst>
                    <a:ext uri="{FF2B5EF4-FFF2-40B4-BE49-F238E27FC236}">
                      <a16:creationId xmlns:a16="http://schemas.microsoft.com/office/drawing/2014/main" id="{5F03AF15-8BC0-D054-52C4-3FF06BF13BC1}"/>
                    </a:ext>
                  </a:extLst>
                </p:cNvPr>
                <p:cNvSpPr/>
                <p:nvPr/>
              </p:nvSpPr>
              <p:spPr bwMode="auto">
                <a:xfrm>
                  <a:off x="4402252" y="4630921"/>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95" name="Oval 2094">
                  <a:extLst>
                    <a:ext uri="{FF2B5EF4-FFF2-40B4-BE49-F238E27FC236}">
                      <a16:creationId xmlns:a16="http://schemas.microsoft.com/office/drawing/2014/main" id="{874BC9BB-405D-8CF9-0165-849E1077A407}"/>
                    </a:ext>
                  </a:extLst>
                </p:cNvPr>
                <p:cNvSpPr/>
                <p:nvPr/>
              </p:nvSpPr>
              <p:spPr bwMode="auto">
                <a:xfrm>
                  <a:off x="4679210" y="4191306"/>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096" name="Oval 2095">
                  <a:extLst>
                    <a:ext uri="{FF2B5EF4-FFF2-40B4-BE49-F238E27FC236}">
                      <a16:creationId xmlns:a16="http://schemas.microsoft.com/office/drawing/2014/main" id="{0D9136E3-F38C-50C2-6273-9BB79FC14247}"/>
                    </a:ext>
                  </a:extLst>
                </p:cNvPr>
                <p:cNvSpPr/>
                <p:nvPr/>
              </p:nvSpPr>
              <p:spPr bwMode="auto">
                <a:xfrm>
                  <a:off x="5239599" y="4194026"/>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grpSp>
      <p:sp>
        <p:nvSpPr>
          <p:cNvPr id="2103" name="Title 1">
            <a:extLst>
              <a:ext uri="{FF2B5EF4-FFF2-40B4-BE49-F238E27FC236}">
                <a16:creationId xmlns:a16="http://schemas.microsoft.com/office/drawing/2014/main" id="{1D039734-5035-1640-28A5-64B53CD3275C}"/>
              </a:ext>
            </a:extLst>
          </p:cNvPr>
          <p:cNvSpPr txBox="1">
            <a:spLocks/>
          </p:cNvSpPr>
          <p:nvPr/>
        </p:nvSpPr>
        <p:spPr bwMode="auto">
          <a:xfrm>
            <a:off x="523334" y="5989775"/>
            <a:ext cx="11135826" cy="707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Forces should </a:t>
            </a:r>
            <a:r>
              <a:rPr lang="en-GB" sz="3200" b="0" kern="0">
                <a:solidFill>
                  <a:srgbClr val="595959"/>
                </a:solidFill>
                <a:latin typeface="Franklin Gothic Medium" panose="020B0603020102020204" pitchFamily="34" charset="0"/>
                <a:ea typeface="Routed Gothic" panose="02000503000000000000" pitchFamily="2" charset="0"/>
                <a:cs typeface="WHITNEYPRO-MEDIUM" pitchFamily="2" charset="0"/>
              </a:rPr>
              <a:t>transform </a:t>
            </a:r>
            <a:r>
              <a:rPr lang="en-GB" sz="3200" b="0" kern="0">
                <a:solidFill>
                  <a:srgbClr val="BA5F83"/>
                </a:solidFill>
                <a:latin typeface="Franklin Gothic Medium" panose="020B0603020102020204" pitchFamily="34" charset="0"/>
                <a:ea typeface="Routed Gothic" panose="02000503000000000000" pitchFamily="2" charset="0"/>
                <a:cs typeface="WHITNEYPRO-MEDIUM" pitchFamily="2" charset="0"/>
              </a:rPr>
              <a:t>commensurate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with the structure</a:t>
            </a:r>
          </a:p>
        </p:txBody>
      </p:sp>
    </p:spTree>
    <p:extLst>
      <p:ext uri="{BB962C8B-B14F-4D97-AF65-F5344CB8AC3E}">
        <p14:creationId xmlns:p14="http://schemas.microsoft.com/office/powerpoint/2010/main" val="3441675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Equivariant features</a:t>
            </a:r>
          </a:p>
        </p:txBody>
      </p:sp>
      <p:sp>
        <p:nvSpPr>
          <p:cNvPr id="2" name="Title 1">
            <a:extLst>
              <a:ext uri="{FF2B5EF4-FFF2-40B4-BE49-F238E27FC236}">
                <a16:creationId xmlns:a16="http://schemas.microsoft.com/office/drawing/2014/main" id="{FAB32FDF-2D42-FD56-6464-6A0F1ECBFCCA}"/>
              </a:ext>
            </a:extLst>
          </p:cNvPr>
          <p:cNvSpPr txBox="1">
            <a:spLocks/>
          </p:cNvSpPr>
          <p:nvPr/>
        </p:nvSpPr>
        <p:spPr bwMode="auto">
          <a:xfrm>
            <a:off x="309808" y="960856"/>
            <a:ext cx="11788409"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This requires features that transform predictably under rotations</a:t>
            </a: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pic>
        <p:nvPicPr>
          <p:cNvPr id="5122" name="Picture 2">
            <a:extLst>
              <a:ext uri="{FF2B5EF4-FFF2-40B4-BE49-F238E27FC236}">
                <a16:creationId xmlns:a16="http://schemas.microsoft.com/office/drawing/2014/main" id="{CD4E0EEF-2E17-5899-0EEA-DE8414FA42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20" b="11489"/>
          <a:stretch/>
        </p:blipFill>
        <p:spPr bwMode="auto">
          <a:xfrm>
            <a:off x="1025978" y="1632853"/>
            <a:ext cx="10140043" cy="419897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1D3C7F5-4BCC-561B-C0AA-D21954733EF3}"/>
              </a:ext>
            </a:extLst>
          </p:cNvPr>
          <p:cNvSpPr txBox="1">
            <a:spLocks/>
          </p:cNvSpPr>
          <p:nvPr/>
        </p:nvSpPr>
        <p:spPr bwMode="auto">
          <a:xfrm>
            <a:off x="528087" y="6030304"/>
            <a:ext cx="11135826" cy="672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BFBFBF"/>
                </a:solidFill>
                <a:latin typeface="Franklin Gothic Medium" panose="020B0603020102020204" pitchFamily="34" charset="0"/>
                <a:ea typeface="Routed Gothic" panose="02000503000000000000" pitchFamily="2" charset="0"/>
                <a:cs typeface="WHITNEYPRO-MEDIUM" pitchFamily="2" charset="0"/>
              </a:rPr>
              <a:t>Credit: Tess Smidt, e3nn.org/e3nn-tutorial-mrs-fall-2021</a:t>
            </a:r>
          </a:p>
        </p:txBody>
      </p:sp>
    </p:spTree>
    <p:extLst>
      <p:ext uri="{BB962C8B-B14F-4D97-AF65-F5344CB8AC3E}">
        <p14:creationId xmlns:p14="http://schemas.microsoft.com/office/powerpoint/2010/main" val="2500709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Equivariant graph models</a:t>
            </a:r>
          </a:p>
        </p:txBody>
      </p:sp>
      <p:sp>
        <p:nvSpPr>
          <p:cNvPr id="2" name="Title 1">
            <a:extLst>
              <a:ext uri="{FF2B5EF4-FFF2-40B4-BE49-F238E27FC236}">
                <a16:creationId xmlns:a16="http://schemas.microsoft.com/office/drawing/2014/main" id="{FAB32FDF-2D42-FD56-6464-6A0F1ECBFCCA}"/>
              </a:ext>
            </a:extLst>
          </p:cNvPr>
          <p:cNvSpPr txBox="1">
            <a:spLocks/>
          </p:cNvSpPr>
          <p:nvPr/>
        </p:nvSpPr>
        <p:spPr bwMode="auto">
          <a:xfrm>
            <a:off x="555991" y="878932"/>
            <a:ext cx="11135826"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Higher dimensionality properties (vectors, tensors) such as forces and stresses </a:t>
            </a:r>
            <a:r>
              <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rPr>
              <a:t>require equivariant models</a:t>
            </a:r>
          </a:p>
        </p:txBody>
      </p:sp>
      <p:sp>
        <p:nvSpPr>
          <p:cNvPr id="3" name="Title 1">
            <a:extLst>
              <a:ext uri="{FF2B5EF4-FFF2-40B4-BE49-F238E27FC236}">
                <a16:creationId xmlns:a16="http://schemas.microsoft.com/office/drawing/2014/main" id="{2F755909-BC2D-5D96-0983-EB7BDD864704}"/>
              </a:ext>
            </a:extLst>
          </p:cNvPr>
          <p:cNvSpPr txBox="1">
            <a:spLocks/>
          </p:cNvSpPr>
          <p:nvPr/>
        </p:nvSpPr>
        <p:spPr bwMode="auto">
          <a:xfrm>
            <a:off x="608279" y="5571982"/>
            <a:ext cx="5735081"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e3nn</a:t>
            </a:r>
          </a:p>
          <a:p>
            <a:pPr algn="ct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High-order spherical harmonic basis</a:t>
            </a:r>
          </a:p>
          <a:p>
            <a:pPr algn="ct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
        <p:nvSpPr>
          <p:cNvPr id="7" name="Title 1">
            <a:extLst>
              <a:ext uri="{FF2B5EF4-FFF2-40B4-BE49-F238E27FC236}">
                <a16:creationId xmlns:a16="http://schemas.microsoft.com/office/drawing/2014/main" id="{0885EECE-3113-F724-352B-4F2F0A08CD93}"/>
              </a:ext>
            </a:extLst>
          </p:cNvPr>
          <p:cNvSpPr txBox="1">
            <a:spLocks/>
          </p:cNvSpPr>
          <p:nvPr/>
        </p:nvSpPr>
        <p:spPr bwMode="auto">
          <a:xfrm>
            <a:off x="7155383" y="5553694"/>
            <a:ext cx="4782617"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err="1">
                <a:solidFill>
                  <a:srgbClr val="BA5F83"/>
                </a:solidFill>
                <a:latin typeface="Franklin Gothic Medium" panose="020B0603020102020204" pitchFamily="34" charset="0"/>
                <a:ea typeface="Routed Gothic" panose="02000503000000000000" pitchFamily="2" charset="0"/>
                <a:cs typeface="WHITNEYPRO-MEDIUM" pitchFamily="2" charset="0"/>
              </a:rPr>
              <a:t>Nequip</a:t>
            </a:r>
            <a:endPar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endParaRPr>
          </a:p>
          <a:p>
            <a:pPr algn="ctr"/>
            <a:r>
              <a:rPr lang="en-GB" sz="2800" b="0" i="1" kern="0" dirty="0">
                <a:solidFill>
                  <a:srgbClr val="595959"/>
                </a:solidFill>
                <a:latin typeface="Franklin Gothic Medium" panose="020B0603020102020204" pitchFamily="34" charset="0"/>
                <a:ea typeface="Routed Gothic" panose="02000503000000000000" pitchFamily="2" charset="0"/>
                <a:cs typeface="WHITNEYPRO-MEDIUM" pitchFamily="2" charset="0"/>
              </a:rPr>
              <a:t>MLIP tensorial features</a:t>
            </a:r>
          </a:p>
          <a:p>
            <a:pPr algn="ct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pic>
        <p:nvPicPr>
          <p:cNvPr id="6" name="Picture 5" descr="A screenshot of a computer game&#10;&#10;Description automatically generated">
            <a:extLst>
              <a:ext uri="{FF2B5EF4-FFF2-40B4-BE49-F238E27FC236}">
                <a16:creationId xmlns:a16="http://schemas.microsoft.com/office/drawing/2014/main" id="{732BCCB3-7125-3E54-B39C-02C1F2CF50DA}"/>
              </a:ext>
            </a:extLst>
          </p:cNvPr>
          <p:cNvPicPr>
            <a:picLocks noChangeAspect="1"/>
          </p:cNvPicPr>
          <p:nvPr/>
        </p:nvPicPr>
        <p:blipFill>
          <a:blip r:embed="rId3"/>
          <a:stretch>
            <a:fillRect/>
          </a:stretch>
        </p:blipFill>
        <p:spPr>
          <a:xfrm>
            <a:off x="7471668" y="2033310"/>
            <a:ext cx="3420014" cy="3375366"/>
          </a:xfrm>
          <a:prstGeom prst="rect">
            <a:avLst/>
          </a:prstGeom>
        </p:spPr>
      </p:pic>
      <p:pic>
        <p:nvPicPr>
          <p:cNvPr id="2050" name="Picture 2" descr="Spherical Harmonics">
            <a:extLst>
              <a:ext uri="{FF2B5EF4-FFF2-40B4-BE49-F238E27FC236}">
                <a16:creationId xmlns:a16="http://schemas.microsoft.com/office/drawing/2014/main" id="{F63FECF4-1BA3-16BE-BCDC-6AF4BA1C1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641" y="2085564"/>
            <a:ext cx="3581507" cy="3581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746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able of numbers and symbols&#10;&#10;Description automatically generated">
            <a:extLst>
              <a:ext uri="{FF2B5EF4-FFF2-40B4-BE49-F238E27FC236}">
                <a16:creationId xmlns:a16="http://schemas.microsoft.com/office/drawing/2014/main" id="{EA101BCA-57D1-1883-11F0-1ED440EB8AFB}"/>
              </a:ext>
            </a:extLst>
          </p:cNvPr>
          <p:cNvPicPr>
            <a:picLocks noChangeAspect="1"/>
          </p:cNvPicPr>
          <p:nvPr/>
        </p:nvPicPr>
        <p:blipFill>
          <a:blip r:embed="rId3"/>
          <a:stretch>
            <a:fillRect/>
          </a:stretch>
        </p:blipFill>
        <p:spPr>
          <a:xfrm>
            <a:off x="1066052" y="912942"/>
            <a:ext cx="10059896" cy="5749687"/>
          </a:xfrm>
          <a:prstGeom prst="rect">
            <a:avLst/>
          </a:prstGeom>
        </p:spPr>
      </p:pic>
      <p:sp>
        <p:nvSpPr>
          <p:cNvPr id="9" name="Title 1">
            <a:extLst>
              <a:ext uri="{FF2B5EF4-FFF2-40B4-BE49-F238E27FC236}">
                <a16:creationId xmlns:a16="http://schemas.microsoft.com/office/drawing/2014/main" id="{8473734A-7958-C8E5-FB4E-84D0F12DB16D}"/>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a:solidFill>
                  <a:srgbClr val="003E74"/>
                </a:solidFill>
                <a:latin typeface="Franklin Gothic Medium" panose="020B0603020102020204" pitchFamily="34" charset="0"/>
                <a:ea typeface="Routed Gothic" panose="02000503000000000000" pitchFamily="2" charset="0"/>
                <a:cs typeface="WHITNEYPRO-MEDIUM" pitchFamily="2" charset="0"/>
              </a:rPr>
              <a:t>A large </a:t>
            </a:r>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number of graph networks exist</a:t>
            </a:r>
          </a:p>
        </p:txBody>
      </p:sp>
    </p:spTree>
    <p:extLst>
      <p:ext uri="{BB962C8B-B14F-4D97-AF65-F5344CB8AC3E}">
        <p14:creationId xmlns:p14="http://schemas.microsoft.com/office/powerpoint/2010/main" val="1056428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Graph networks and the </a:t>
            </a:r>
            <a:r>
              <a:rPr lang="en-GB" sz="3600" b="0" kern="0" dirty="0" err="1">
                <a:solidFill>
                  <a:srgbClr val="003E74"/>
                </a:solidFill>
                <a:latin typeface="Franklin Gothic Medium" panose="020B0603020102020204" pitchFamily="34" charset="0"/>
                <a:ea typeface="Routed Gothic" panose="02000503000000000000" pitchFamily="2" charset="0"/>
                <a:cs typeface="WHITNEYPRO-MEDIUM" pitchFamily="2" charset="0"/>
              </a:rPr>
              <a:t>MatBench</a:t>
            </a:r>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 dataset</a:t>
            </a:r>
          </a:p>
        </p:txBody>
      </p:sp>
      <p:pic>
        <p:nvPicPr>
          <p:cNvPr id="2" name="Picture 1">
            <a:extLst>
              <a:ext uri="{FF2B5EF4-FFF2-40B4-BE49-F238E27FC236}">
                <a16:creationId xmlns:a16="http://schemas.microsoft.com/office/drawing/2014/main" id="{DDF78518-C0EC-91E2-EF2B-1B328EC4F852}"/>
              </a:ext>
            </a:extLst>
          </p:cNvPr>
          <p:cNvPicPr>
            <a:picLocks noChangeAspect="1"/>
          </p:cNvPicPr>
          <p:nvPr/>
        </p:nvPicPr>
        <p:blipFill rotWithShape="1">
          <a:blip r:embed="rId3"/>
          <a:srcRect r="18155" b="31019"/>
          <a:stretch/>
        </p:blipFill>
        <p:spPr>
          <a:xfrm>
            <a:off x="992660" y="2079855"/>
            <a:ext cx="10206681" cy="3970324"/>
          </a:xfrm>
          <a:prstGeom prst="rect">
            <a:avLst/>
          </a:prstGeom>
        </p:spPr>
      </p:pic>
      <p:sp>
        <p:nvSpPr>
          <p:cNvPr id="3" name="Rectangle 2">
            <a:extLst>
              <a:ext uri="{FF2B5EF4-FFF2-40B4-BE49-F238E27FC236}">
                <a16:creationId xmlns:a16="http://schemas.microsoft.com/office/drawing/2014/main" id="{2CBBDD18-34CD-66A5-F3AE-AB22F18378BC}"/>
              </a:ext>
            </a:extLst>
          </p:cNvPr>
          <p:cNvSpPr/>
          <p:nvPr/>
        </p:nvSpPr>
        <p:spPr>
          <a:xfrm>
            <a:off x="2571561" y="6200964"/>
            <a:ext cx="8263981" cy="461665"/>
          </a:xfrm>
          <a:prstGeom prst="rect">
            <a:avLst/>
          </a:prstGeom>
        </p:spPr>
        <p:txBody>
          <a:bodyPr wrap="square">
            <a:spAutoFit/>
          </a:bodyPr>
          <a:lstStyle/>
          <a:p>
            <a:pPr algn="ctr"/>
            <a:r>
              <a:rPr lang="en-GB" i="1" dirty="0" err="1">
                <a:solidFill>
                  <a:srgbClr val="BFBFBF"/>
                </a:solidFill>
                <a:latin typeface="Franklin Gothic Medium" panose="020B0603020102020204" pitchFamily="34" charset="0"/>
                <a:cs typeface="WhitneyPro-BookItalic" pitchFamily="2" charset="0"/>
              </a:rPr>
              <a:t>npj</a:t>
            </a:r>
            <a:r>
              <a:rPr lang="en-GB" i="1" dirty="0">
                <a:solidFill>
                  <a:srgbClr val="BFBFBF"/>
                </a:solidFill>
                <a:latin typeface="Franklin Gothic Medium" panose="020B0603020102020204" pitchFamily="34" charset="0"/>
                <a:cs typeface="WhitneyPro-BookItalic" pitchFamily="2" charset="0"/>
              </a:rPr>
              <a:t> Comput. Mater.</a:t>
            </a:r>
            <a:r>
              <a:rPr lang="en-GB" dirty="0">
                <a:solidFill>
                  <a:srgbClr val="BFBFBF"/>
                </a:solidFill>
                <a:latin typeface="Franklin Gothic Medium" panose="020B0603020102020204" pitchFamily="34" charset="0"/>
                <a:cs typeface="WhitneyPro-Book" pitchFamily="2" charset="0"/>
              </a:rPr>
              <a:t> </a:t>
            </a:r>
            <a:r>
              <a:rPr lang="en-GB" b="1" dirty="0">
                <a:solidFill>
                  <a:srgbClr val="BFBFBF"/>
                </a:solidFill>
                <a:latin typeface="Franklin Gothic Demi" panose="020B0603020102020204" pitchFamily="34" charset="0"/>
                <a:cs typeface="WhitneyPro-Medium" pitchFamily="2" charset="0"/>
              </a:rPr>
              <a:t>6</a:t>
            </a:r>
            <a:r>
              <a:rPr lang="en-GB" dirty="0">
                <a:solidFill>
                  <a:srgbClr val="BFBFBF"/>
                </a:solidFill>
                <a:latin typeface="Franklin Gothic Medium" panose="020B0603020102020204" pitchFamily="34" charset="0"/>
                <a:cs typeface="WhitneyPro-Book" pitchFamily="2" charset="0"/>
              </a:rPr>
              <a:t>, 138 (2020)</a:t>
            </a:r>
          </a:p>
        </p:txBody>
      </p:sp>
      <p:sp>
        <p:nvSpPr>
          <p:cNvPr id="4" name="Title 1">
            <a:extLst>
              <a:ext uri="{FF2B5EF4-FFF2-40B4-BE49-F238E27FC236}">
                <a16:creationId xmlns:a16="http://schemas.microsoft.com/office/drawing/2014/main" id="{E2071D80-B02B-64D2-62D6-F49669E192CC}"/>
              </a:ext>
            </a:extLst>
          </p:cNvPr>
          <p:cNvSpPr txBox="1">
            <a:spLocks/>
          </p:cNvSpPr>
          <p:nvPr/>
        </p:nvSpPr>
        <p:spPr bwMode="auto">
          <a:xfrm>
            <a:off x="1208574" y="977775"/>
            <a:ext cx="9774852" cy="134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Graph neural networks are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widely used for property predictions in chemistry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but excel on larger datasets</a:t>
            </a:r>
            <a:endParaRPr lang="en-GB" sz="3200" b="0" kern="0" dirty="0">
              <a:solidFill>
                <a:srgbClr val="D4AB83"/>
              </a:solidFill>
              <a:latin typeface="Franklin Gothic Medium" panose="020B0603020102020204" pitchFamily="34" charset="0"/>
              <a:ea typeface="Routed Gothic" panose="02000503000000000000" pitchFamily="2" charset="0"/>
              <a:cs typeface="WHITNEYPRO-MEDIUM" pitchFamily="2" charset="0"/>
            </a:endParaRPr>
          </a:p>
        </p:txBody>
      </p:sp>
    </p:spTree>
    <p:extLst>
      <p:ext uri="{BB962C8B-B14F-4D97-AF65-F5344CB8AC3E}">
        <p14:creationId xmlns:p14="http://schemas.microsoft.com/office/powerpoint/2010/main" val="971889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Uses of graph networks</a:t>
            </a:r>
          </a:p>
        </p:txBody>
      </p:sp>
      <p:sp>
        <p:nvSpPr>
          <p:cNvPr id="3" name="Rectangle 2">
            <a:extLst>
              <a:ext uri="{FF2B5EF4-FFF2-40B4-BE49-F238E27FC236}">
                <a16:creationId xmlns:a16="http://schemas.microsoft.com/office/drawing/2014/main" id="{2CBBDD18-34CD-66A5-F3AE-AB22F18378BC}"/>
              </a:ext>
            </a:extLst>
          </p:cNvPr>
          <p:cNvSpPr/>
          <p:nvPr/>
        </p:nvSpPr>
        <p:spPr>
          <a:xfrm>
            <a:off x="3312967" y="6293907"/>
            <a:ext cx="8263981" cy="461665"/>
          </a:xfrm>
          <a:prstGeom prst="rect">
            <a:avLst/>
          </a:prstGeom>
        </p:spPr>
        <p:txBody>
          <a:bodyPr wrap="square">
            <a:spAutoFit/>
          </a:bodyPr>
          <a:lstStyle/>
          <a:p>
            <a:pPr algn="r"/>
            <a:r>
              <a:rPr lang="en-GB" i="1" dirty="0">
                <a:solidFill>
                  <a:srgbClr val="BFBFBF"/>
                </a:solidFill>
                <a:latin typeface="Franklin Gothic Medium" panose="020B0603020102020204" pitchFamily="34" charset="0"/>
                <a:cs typeface="WhitneyPro-BookItalic" pitchFamily="2" charset="0"/>
              </a:rPr>
              <a:t>https://</a:t>
            </a:r>
            <a:r>
              <a:rPr lang="en-GB" i="1" dirty="0" err="1">
                <a:solidFill>
                  <a:srgbClr val="BFBFBF"/>
                </a:solidFill>
                <a:latin typeface="Franklin Gothic Medium" panose="020B0603020102020204" pitchFamily="34" charset="0"/>
                <a:cs typeface="WhitneyPro-BookItalic" pitchFamily="2" charset="0"/>
              </a:rPr>
              <a:t>matbench.materialsproject.org</a:t>
            </a:r>
            <a:endParaRPr lang="en-GB" dirty="0">
              <a:solidFill>
                <a:srgbClr val="BFBFBF"/>
              </a:solidFill>
              <a:latin typeface="Franklin Gothic Medium" panose="020B0603020102020204" pitchFamily="34" charset="0"/>
              <a:cs typeface="WhitneyPro-Book" pitchFamily="2" charset="0"/>
            </a:endParaRPr>
          </a:p>
        </p:txBody>
      </p:sp>
      <p:sp>
        <p:nvSpPr>
          <p:cNvPr id="4" name="Title 1">
            <a:extLst>
              <a:ext uri="{FF2B5EF4-FFF2-40B4-BE49-F238E27FC236}">
                <a16:creationId xmlns:a16="http://schemas.microsoft.com/office/drawing/2014/main" id="{E2071D80-B02B-64D2-62D6-F49669E192CC}"/>
              </a:ext>
            </a:extLst>
          </p:cNvPr>
          <p:cNvSpPr txBox="1">
            <a:spLocks/>
          </p:cNvSpPr>
          <p:nvPr/>
        </p:nvSpPr>
        <p:spPr bwMode="auto">
          <a:xfrm>
            <a:off x="309808" y="1555822"/>
            <a:ext cx="4349578" cy="519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GNNs take up </a:t>
            </a:r>
            <a:r>
              <a:rPr lang="en-GB" sz="3200" b="0" kern="0" dirty="0">
                <a:solidFill>
                  <a:srgbClr val="6D9E99"/>
                </a:solidFill>
                <a:latin typeface="Franklin Gothic Medium" panose="020B0603020102020204" pitchFamily="34" charset="0"/>
                <a:ea typeface="Routed Gothic" panose="02000503000000000000" pitchFamily="2" charset="0"/>
                <a:cs typeface="WHITNEYPRO-MEDIUM" pitchFamily="2" charset="0"/>
              </a:rPr>
              <a:t>most of the top spots</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on the current leader board</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Many </a:t>
            </a:r>
            <a:r>
              <a:rPr lang="en-GB" sz="3200" b="0" kern="0" dirty="0">
                <a:solidFill>
                  <a:srgbClr val="BA5F83"/>
                </a:solidFill>
                <a:latin typeface="Franklin Gothic Medium" panose="020B0603020102020204" pitchFamily="34" charset="0"/>
                <a:ea typeface="Routed Gothic" panose="02000503000000000000" pitchFamily="2" charset="0"/>
                <a:cs typeface="WHITNEYPRO-MEDIUM" pitchFamily="2" charset="0"/>
              </a:rPr>
              <a:t>high-performance MLIPs use graphs </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(MACE, </a:t>
            </a:r>
            <a:r>
              <a:rPr lang="en-GB" sz="3200" b="0" kern="0" dirty="0" err="1">
                <a:solidFill>
                  <a:srgbClr val="595959"/>
                </a:solidFill>
                <a:latin typeface="Franklin Gothic Medium" panose="020B0603020102020204" pitchFamily="34" charset="0"/>
                <a:ea typeface="Routed Gothic" panose="02000503000000000000" pitchFamily="2" charset="0"/>
                <a:cs typeface="WHITNEYPRO-MEDIUM" pitchFamily="2" charset="0"/>
              </a:rPr>
              <a:t>nequip</a:t>
            </a:r>
            <a:r>
              <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rPr>
              <a:t>, allegro)</a:t>
            </a: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a:p>
            <a:pPr algn="ctr"/>
            <a:endParaRPr lang="en-GB" sz="3200" b="0" kern="0" dirty="0">
              <a:solidFill>
                <a:srgbClr val="595959"/>
              </a:solidFill>
              <a:latin typeface="Franklin Gothic Medium" panose="020B0603020102020204" pitchFamily="34" charset="0"/>
              <a:ea typeface="Routed Gothic" panose="02000503000000000000" pitchFamily="2" charset="0"/>
              <a:cs typeface="WHITNEYPRO-MEDIUM" pitchFamily="2" charset="0"/>
            </a:endParaRPr>
          </a:p>
        </p:txBody>
      </p:sp>
      <p:pic>
        <p:nvPicPr>
          <p:cNvPr id="6" name="Picture 5" descr="A screenshot of a computer&#10;&#10;Description automatically generated">
            <a:extLst>
              <a:ext uri="{FF2B5EF4-FFF2-40B4-BE49-F238E27FC236}">
                <a16:creationId xmlns:a16="http://schemas.microsoft.com/office/drawing/2014/main" id="{1BDA407E-7EF3-4486-4CDD-94414F2AD06A}"/>
              </a:ext>
            </a:extLst>
          </p:cNvPr>
          <p:cNvPicPr>
            <a:picLocks noChangeAspect="1"/>
          </p:cNvPicPr>
          <p:nvPr/>
        </p:nvPicPr>
        <p:blipFill>
          <a:blip r:embed="rId3"/>
          <a:stretch>
            <a:fillRect/>
          </a:stretch>
        </p:blipFill>
        <p:spPr>
          <a:xfrm>
            <a:off x="5269330" y="977775"/>
            <a:ext cx="6406472" cy="5199750"/>
          </a:xfrm>
          <a:prstGeom prst="rect">
            <a:avLst/>
          </a:prstGeom>
        </p:spPr>
      </p:pic>
    </p:spTree>
    <p:extLst>
      <p:ext uri="{BB962C8B-B14F-4D97-AF65-F5344CB8AC3E}">
        <p14:creationId xmlns:p14="http://schemas.microsoft.com/office/powerpoint/2010/main" val="1723689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07" y="211138"/>
            <a:ext cx="10755589" cy="436946"/>
          </a:xfrm>
        </p:spPr>
        <p:txBody>
          <a:bodyPr>
            <a:noAutofit/>
          </a:bodyPr>
          <a:lstStyle/>
          <a:p>
            <a:r>
              <a:rPr lang="en-GB" sz="3600" b="0" dirty="0">
                <a:solidFill>
                  <a:srgbClr val="003E74"/>
                </a:solidFill>
                <a:latin typeface="Franklin Gothic Medium" panose="020B0603020102020204" pitchFamily="34" charset="0"/>
                <a:ea typeface="Routed Gothic" panose="02000503000000000000" pitchFamily="2" charset="0"/>
                <a:cs typeface="WHITNEYPRO-MEDIUM" pitchFamily="2" charset="0"/>
              </a:rPr>
              <a:t>Summary</a:t>
            </a:r>
          </a:p>
        </p:txBody>
      </p:sp>
      <p:sp>
        <p:nvSpPr>
          <p:cNvPr id="4" name="Content Placeholder 4">
            <a:extLst>
              <a:ext uri="{FF2B5EF4-FFF2-40B4-BE49-F238E27FC236}">
                <a16:creationId xmlns:a16="http://schemas.microsoft.com/office/drawing/2014/main" id="{F6A2C23A-2A06-4C4F-2CE9-8EA853AB39AF}"/>
              </a:ext>
            </a:extLst>
          </p:cNvPr>
          <p:cNvSpPr txBox="1">
            <a:spLocks/>
          </p:cNvSpPr>
          <p:nvPr/>
        </p:nvSpPr>
        <p:spPr bwMode="auto">
          <a:xfrm>
            <a:off x="822935" y="1517927"/>
            <a:ext cx="10378465" cy="4784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42900" indent="-342900" algn="l" rtl="0" eaLnBrk="0" fontAlgn="base" hangingPunct="0">
              <a:spcBef>
                <a:spcPct val="20000"/>
              </a:spcBef>
              <a:spcAft>
                <a:spcPct val="0"/>
              </a:spcAft>
              <a:defRPr>
                <a:solidFill>
                  <a:srgbClr val="4B4F55"/>
                </a:solidFill>
                <a:latin typeface="+mn-lt"/>
                <a:ea typeface="ＭＳ Ｐゴシック" pitchFamily="-111" charset="-128"/>
                <a:cs typeface="ＭＳ Ｐゴシック" pitchFamily="-111" charset="-128"/>
              </a:defRPr>
            </a:lvl1pPr>
            <a:lvl2pPr marL="571500" indent="-190500" algn="l" rtl="0" eaLnBrk="0" fontAlgn="base" hangingPunct="0">
              <a:spcBef>
                <a:spcPct val="20000"/>
              </a:spcBef>
              <a:spcAft>
                <a:spcPct val="0"/>
              </a:spcAft>
              <a:buChar char="•"/>
              <a:defRPr sz="1600">
                <a:solidFill>
                  <a:srgbClr val="4B4F55"/>
                </a:solidFill>
                <a:latin typeface="+mn-lt"/>
                <a:ea typeface="ＭＳ Ｐゴシック" pitchFamily="-111" charset="-128"/>
              </a:defRPr>
            </a:lvl2pPr>
            <a:lvl3pPr marL="952500" indent="-190500" algn="l" rtl="0" eaLnBrk="0" fontAlgn="base" hangingPunct="0">
              <a:spcBef>
                <a:spcPct val="20000"/>
              </a:spcBef>
              <a:spcAft>
                <a:spcPct val="0"/>
              </a:spcAft>
              <a:buChar char="»"/>
              <a:defRPr sz="1600">
                <a:solidFill>
                  <a:srgbClr val="4B4F55"/>
                </a:solidFill>
                <a:latin typeface="+mn-lt"/>
                <a:ea typeface="ＭＳ Ｐゴシック" pitchFamily="-111" charset="-128"/>
              </a:defRPr>
            </a:lvl3pPr>
            <a:lvl4pPr marL="1333500" indent="-190500" algn="l" rtl="0" eaLnBrk="0" fontAlgn="base" hangingPunct="0">
              <a:spcBef>
                <a:spcPct val="20000"/>
              </a:spcBef>
              <a:spcAft>
                <a:spcPct val="0"/>
              </a:spcAft>
              <a:buFont typeface="Wingdings" panose="05000000000000000000" pitchFamily="2" charset="2"/>
              <a:buChar char="§"/>
              <a:defRPr sz="1400">
                <a:solidFill>
                  <a:srgbClr val="4B4F55"/>
                </a:solidFill>
                <a:latin typeface="+mn-lt"/>
                <a:ea typeface="ＭＳ Ｐゴシック" pitchFamily="-111" charset="-128"/>
              </a:defRPr>
            </a:lvl4pPr>
            <a:lvl5pPr marL="1727200" indent="-203200" algn="l" rtl="0" eaLnBrk="0" fontAlgn="base" hangingPunct="0">
              <a:spcBef>
                <a:spcPct val="20000"/>
              </a:spcBef>
              <a:spcAft>
                <a:spcPct val="0"/>
              </a:spcAft>
              <a:buChar char="°"/>
              <a:defRPr sz="1400">
                <a:solidFill>
                  <a:srgbClr val="4B4F55"/>
                </a:solidFill>
                <a:latin typeface="+mn-lt"/>
                <a:ea typeface="ＭＳ Ｐゴシック" pitchFamily="-111" charset="-128"/>
              </a:defRPr>
            </a:lvl5pPr>
            <a:lvl6pPr marL="2184400" indent="-203200" algn="l" rtl="0" fontAlgn="base">
              <a:spcBef>
                <a:spcPct val="20000"/>
              </a:spcBef>
              <a:spcAft>
                <a:spcPct val="0"/>
              </a:spcAft>
              <a:buChar char="°"/>
              <a:defRPr sz="1400">
                <a:solidFill>
                  <a:srgbClr val="4B4F55"/>
                </a:solidFill>
                <a:latin typeface="+mn-lt"/>
              </a:defRPr>
            </a:lvl6pPr>
            <a:lvl7pPr marL="2641600" indent="-203200" algn="l" rtl="0" fontAlgn="base">
              <a:spcBef>
                <a:spcPct val="20000"/>
              </a:spcBef>
              <a:spcAft>
                <a:spcPct val="0"/>
              </a:spcAft>
              <a:buChar char="°"/>
              <a:defRPr sz="1400">
                <a:solidFill>
                  <a:srgbClr val="4B4F55"/>
                </a:solidFill>
                <a:latin typeface="+mn-lt"/>
              </a:defRPr>
            </a:lvl7pPr>
            <a:lvl8pPr marL="3098800" indent="-203200" algn="l" rtl="0" fontAlgn="base">
              <a:spcBef>
                <a:spcPct val="20000"/>
              </a:spcBef>
              <a:spcAft>
                <a:spcPct val="0"/>
              </a:spcAft>
              <a:buChar char="°"/>
              <a:defRPr sz="1400">
                <a:solidFill>
                  <a:srgbClr val="4B4F55"/>
                </a:solidFill>
                <a:latin typeface="+mn-lt"/>
              </a:defRPr>
            </a:lvl8pPr>
            <a:lvl9pPr marL="3556000" indent="-203200" algn="l" rtl="0" fontAlgn="base">
              <a:spcBef>
                <a:spcPct val="20000"/>
              </a:spcBef>
              <a:spcAft>
                <a:spcPct val="0"/>
              </a:spcAft>
              <a:buChar char="°"/>
              <a:defRPr sz="1400">
                <a:solidFill>
                  <a:srgbClr val="4B4F55"/>
                </a:solidFill>
                <a:latin typeface="+mn-lt"/>
              </a:defRPr>
            </a:lvl9pPr>
          </a:lstStyle>
          <a:p>
            <a:pPr marL="457200" indent="-457200">
              <a:buFont typeface="Arial" panose="020B0604020202020204" pitchFamily="34" charset="0"/>
              <a:buChar char="•"/>
            </a:pPr>
            <a:r>
              <a:rPr lang="en-GB" altLang="en-US" sz="3200" kern="0" dirty="0">
                <a:solidFill>
                  <a:srgbClr val="595959"/>
                </a:solidFill>
                <a:latin typeface="Franklin Gothic Medium" panose="020B0603020102020204" pitchFamily="34" charset="0"/>
                <a:ea typeface="ＭＳ Ｐゴシック" panose="020B0600070205080204" pitchFamily="34" charset="-128"/>
              </a:rPr>
              <a:t>Many </a:t>
            </a:r>
            <a:r>
              <a:rPr lang="en-GB" altLang="en-US" sz="3200" kern="0" dirty="0">
                <a:solidFill>
                  <a:srgbClr val="D4AB83"/>
                </a:solidFill>
                <a:latin typeface="Franklin Gothic Medium" panose="020B0603020102020204" pitchFamily="34" charset="0"/>
                <a:ea typeface="ＭＳ Ｐゴシック" panose="020B0600070205080204" pitchFamily="34" charset="-128"/>
              </a:rPr>
              <a:t>datasets can be represented as graphs</a:t>
            </a:r>
            <a:r>
              <a:rPr lang="en-GB" altLang="en-US" sz="3200" kern="0" dirty="0">
                <a:solidFill>
                  <a:srgbClr val="595959"/>
                </a:solidFill>
                <a:latin typeface="Franklin Gothic Medium" panose="020B0603020102020204" pitchFamily="34" charset="0"/>
                <a:ea typeface="ＭＳ Ｐゴシック" panose="020B0600070205080204" pitchFamily="34" charset="-128"/>
              </a:rPr>
              <a:t>.</a:t>
            </a:r>
          </a:p>
          <a:p>
            <a:pPr marL="457200" indent="-457200">
              <a:buFont typeface="Arial" panose="020B0604020202020204" pitchFamily="34" charset="0"/>
              <a:buChar char="•"/>
            </a:pPr>
            <a:endParaRPr lang="en-GB" altLang="en-US" sz="3200" kern="0" dirty="0">
              <a:solidFill>
                <a:srgbClr val="595959"/>
              </a:solidFill>
              <a:latin typeface="Franklin Gothic Medium" panose="020B0603020102020204" pitchFamily="34" charset="0"/>
              <a:ea typeface="ＭＳ Ｐゴシック" panose="020B0600070205080204" pitchFamily="34" charset="-128"/>
            </a:endParaRPr>
          </a:p>
          <a:p>
            <a:pPr marL="457200" indent="-457200">
              <a:buFont typeface="Arial" panose="020B0604020202020204" pitchFamily="34" charset="0"/>
              <a:buChar char="•"/>
            </a:pPr>
            <a:r>
              <a:rPr lang="en-GB" altLang="en-US" sz="3200" kern="0" dirty="0">
                <a:solidFill>
                  <a:srgbClr val="595959"/>
                </a:solidFill>
                <a:latin typeface="Franklin Gothic Medium" panose="020B0603020102020204" pitchFamily="34" charset="0"/>
                <a:ea typeface="ＭＳ Ｐゴシック" panose="020B0600070205080204" pitchFamily="34" charset="-128"/>
              </a:rPr>
              <a:t>GNNs work by </a:t>
            </a:r>
            <a:r>
              <a:rPr lang="en-GB" altLang="en-US" sz="3200" kern="0" dirty="0" err="1">
                <a:solidFill>
                  <a:srgbClr val="595959"/>
                </a:solidFill>
                <a:latin typeface="Franklin Gothic Medium" panose="020B0603020102020204" pitchFamily="34" charset="0"/>
                <a:ea typeface="ＭＳ Ｐゴシック" panose="020B0600070205080204" pitchFamily="34" charset="-128"/>
              </a:rPr>
              <a:t>i</a:t>
            </a:r>
            <a:r>
              <a:rPr lang="en-GB" altLang="en-US" sz="3200" kern="0" dirty="0">
                <a:solidFill>
                  <a:srgbClr val="595959"/>
                </a:solidFill>
                <a:latin typeface="Franklin Gothic Medium" panose="020B0603020102020204" pitchFamily="34" charset="0"/>
                <a:ea typeface="ＭＳ Ｐゴシック" panose="020B0600070205080204" pitchFamily="34" charset="-128"/>
              </a:rPr>
              <a:t>) building a graph and ii) </a:t>
            </a:r>
            <a:r>
              <a:rPr lang="en-GB" altLang="en-US" sz="3200" kern="0" dirty="0">
                <a:solidFill>
                  <a:srgbClr val="6D9E99"/>
                </a:solidFill>
                <a:latin typeface="Franklin Gothic Medium" panose="020B0603020102020204" pitchFamily="34" charset="0"/>
                <a:ea typeface="ＭＳ Ｐゴシック" panose="020B0600070205080204" pitchFamily="34" charset="-128"/>
              </a:rPr>
              <a:t>propagating information between neighbours using NNs</a:t>
            </a:r>
          </a:p>
          <a:p>
            <a:pPr marL="457200" indent="-457200">
              <a:buFont typeface="Arial" panose="020B0604020202020204" pitchFamily="34" charset="0"/>
              <a:buChar char="•"/>
            </a:pPr>
            <a:endParaRPr lang="en-GB" altLang="en-US" sz="3200" kern="0" dirty="0">
              <a:solidFill>
                <a:srgbClr val="595959"/>
              </a:solidFill>
              <a:latin typeface="Franklin Gothic Medium" panose="020B0603020102020204" pitchFamily="34" charset="0"/>
              <a:ea typeface="ＭＳ Ｐゴシック" panose="020B0600070205080204" pitchFamily="34" charset="-128"/>
            </a:endParaRPr>
          </a:p>
          <a:p>
            <a:pPr marL="457200" indent="-457200">
              <a:buFont typeface="Arial" panose="020B0604020202020204" pitchFamily="34" charset="0"/>
              <a:buChar char="•"/>
            </a:pPr>
            <a:r>
              <a:rPr lang="en-GB" altLang="en-US" sz="3200" kern="0" dirty="0">
                <a:solidFill>
                  <a:srgbClr val="595959"/>
                </a:solidFill>
                <a:latin typeface="Franklin Gothic Medium" panose="020B0603020102020204" pitchFamily="34" charset="0"/>
                <a:ea typeface="ＭＳ Ｐゴシック" panose="020B0600070205080204" pitchFamily="34" charset="-128"/>
              </a:rPr>
              <a:t>GNNs are </a:t>
            </a:r>
            <a:r>
              <a:rPr lang="en-GB" altLang="en-US" sz="3200" kern="0" dirty="0">
                <a:solidFill>
                  <a:srgbClr val="BA5F83"/>
                </a:solidFill>
                <a:latin typeface="Franklin Gothic Medium" panose="020B0603020102020204" pitchFamily="34" charset="0"/>
                <a:ea typeface="ＭＳ Ｐゴシック" panose="020B0600070205080204" pitchFamily="34" charset="-128"/>
              </a:rPr>
              <a:t>scalable and can generalise well</a:t>
            </a:r>
          </a:p>
          <a:p>
            <a:pPr marL="457200" indent="-457200">
              <a:buFont typeface="Arial" panose="020B0604020202020204" pitchFamily="34" charset="0"/>
              <a:buChar char="•"/>
            </a:pPr>
            <a:endParaRPr lang="en-GB" altLang="en-US" sz="3200" kern="0" dirty="0">
              <a:solidFill>
                <a:srgbClr val="595959"/>
              </a:solidFill>
              <a:latin typeface="Franklin Gothic Medium" panose="020B0603020102020204" pitchFamily="34" charset="0"/>
              <a:ea typeface="ＭＳ Ｐゴシック" panose="020B0600070205080204" pitchFamily="34" charset="-128"/>
            </a:endParaRPr>
          </a:p>
          <a:p>
            <a:pPr marL="457200" indent="-457200">
              <a:buFont typeface="Arial" panose="020B0604020202020204" pitchFamily="34" charset="0"/>
              <a:buChar char="•"/>
            </a:pPr>
            <a:r>
              <a:rPr lang="en-GB" altLang="en-US" sz="3200" kern="0" dirty="0">
                <a:solidFill>
                  <a:srgbClr val="595959"/>
                </a:solidFill>
                <a:latin typeface="Franklin Gothic Medium" panose="020B0603020102020204" pitchFamily="34" charset="0"/>
                <a:ea typeface="ＭＳ Ｐゴシック" panose="020B0600070205080204" pitchFamily="34" charset="-128"/>
              </a:rPr>
              <a:t>There are </a:t>
            </a:r>
            <a:r>
              <a:rPr lang="en-GB" altLang="en-US" sz="3200" kern="0" dirty="0">
                <a:solidFill>
                  <a:srgbClr val="3E6E8B"/>
                </a:solidFill>
                <a:latin typeface="Franklin Gothic Medium" panose="020B0603020102020204" pitchFamily="34" charset="0"/>
                <a:ea typeface="ＭＳ Ｐゴシック" panose="020B0600070205080204" pitchFamily="34" charset="-128"/>
              </a:rPr>
              <a:t>many possibilities for designing GNNs</a:t>
            </a:r>
          </a:p>
        </p:txBody>
      </p:sp>
    </p:spTree>
    <p:extLst>
      <p:ext uri="{BB962C8B-B14F-4D97-AF65-F5344CB8AC3E}">
        <p14:creationId xmlns:p14="http://schemas.microsoft.com/office/powerpoint/2010/main" val="3303757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Where do we find graphs</a:t>
            </a:r>
          </a:p>
        </p:txBody>
      </p:sp>
      <p:pic>
        <p:nvPicPr>
          <p:cNvPr id="30" name="Picture 29">
            <a:extLst>
              <a:ext uri="{FF2B5EF4-FFF2-40B4-BE49-F238E27FC236}">
                <a16:creationId xmlns:a16="http://schemas.microsoft.com/office/drawing/2014/main" id="{576E1839-AEB3-F6EB-8338-B2444A1A498D}"/>
              </a:ext>
            </a:extLst>
          </p:cNvPr>
          <p:cNvPicPr>
            <a:picLocks noChangeAspect="1"/>
          </p:cNvPicPr>
          <p:nvPr/>
        </p:nvPicPr>
        <p:blipFill>
          <a:blip r:embed="rId3"/>
          <a:stretch>
            <a:fillRect/>
          </a:stretch>
        </p:blipFill>
        <p:spPr>
          <a:xfrm>
            <a:off x="6843246" y="838760"/>
            <a:ext cx="5195606" cy="4850279"/>
          </a:xfrm>
          <a:prstGeom prst="rect">
            <a:avLst/>
          </a:prstGeom>
        </p:spPr>
      </p:pic>
      <p:pic>
        <p:nvPicPr>
          <p:cNvPr id="32" name="Picture 31">
            <a:extLst>
              <a:ext uri="{FF2B5EF4-FFF2-40B4-BE49-F238E27FC236}">
                <a16:creationId xmlns:a16="http://schemas.microsoft.com/office/drawing/2014/main" id="{42E78C43-89B1-2089-9134-738A0051C98D}"/>
              </a:ext>
            </a:extLst>
          </p:cNvPr>
          <p:cNvPicPr>
            <a:picLocks noChangeAspect="1"/>
          </p:cNvPicPr>
          <p:nvPr/>
        </p:nvPicPr>
        <p:blipFill>
          <a:blip r:embed="rId4"/>
          <a:stretch>
            <a:fillRect/>
          </a:stretch>
        </p:blipFill>
        <p:spPr>
          <a:xfrm>
            <a:off x="309808" y="935180"/>
            <a:ext cx="6432396" cy="4987638"/>
          </a:xfrm>
          <a:prstGeom prst="rect">
            <a:avLst/>
          </a:prstGeom>
        </p:spPr>
      </p:pic>
      <p:sp>
        <p:nvSpPr>
          <p:cNvPr id="33" name="TextBox 32">
            <a:extLst>
              <a:ext uri="{FF2B5EF4-FFF2-40B4-BE49-F238E27FC236}">
                <a16:creationId xmlns:a16="http://schemas.microsoft.com/office/drawing/2014/main" id="{82CA4714-9FDD-844C-36BE-C974DCF9305C}"/>
              </a:ext>
            </a:extLst>
          </p:cNvPr>
          <p:cNvSpPr txBox="1"/>
          <p:nvPr/>
        </p:nvSpPr>
        <p:spPr>
          <a:xfrm>
            <a:off x="153148" y="5482922"/>
            <a:ext cx="4683837" cy="1077218"/>
          </a:xfrm>
          <a:prstGeom prst="rect">
            <a:avLst/>
          </a:prstGeom>
          <a:noFill/>
        </p:spPr>
        <p:txBody>
          <a:bodyPr wrap="square" rtlCol="0">
            <a:spAutoFit/>
          </a:bodyPr>
          <a:lstStyle/>
          <a:p>
            <a:pPr algn="ctr"/>
            <a:r>
              <a:rPr lang="en-US" sz="3200" dirty="0">
                <a:solidFill>
                  <a:srgbClr val="595959"/>
                </a:solidFill>
                <a:latin typeface="Franklin Gothic Medium" panose="020B0603020102020204" pitchFamily="34" charset="0"/>
              </a:rPr>
              <a:t>Social networks</a:t>
            </a:r>
          </a:p>
          <a:p>
            <a:pPr algn="ctr"/>
            <a:r>
              <a:rPr lang="en-US" sz="3200" dirty="0">
                <a:solidFill>
                  <a:srgbClr val="D4AB83"/>
                </a:solidFill>
                <a:latin typeface="Franklin Gothic Medium" panose="020B0603020102020204" pitchFamily="34" charset="0"/>
              </a:rPr>
              <a:t>&gt; 1B nodes &gt; 10B edges</a:t>
            </a:r>
          </a:p>
        </p:txBody>
      </p:sp>
      <p:sp>
        <p:nvSpPr>
          <p:cNvPr id="41" name="TextBox 40">
            <a:extLst>
              <a:ext uri="{FF2B5EF4-FFF2-40B4-BE49-F238E27FC236}">
                <a16:creationId xmlns:a16="http://schemas.microsoft.com/office/drawing/2014/main" id="{ECDBDEB6-3A21-A083-00C1-A549024CF126}"/>
              </a:ext>
            </a:extLst>
          </p:cNvPr>
          <p:cNvSpPr txBox="1"/>
          <p:nvPr/>
        </p:nvSpPr>
        <p:spPr>
          <a:xfrm>
            <a:off x="7099130" y="5711909"/>
            <a:ext cx="4683837" cy="1015663"/>
          </a:xfrm>
          <a:prstGeom prst="rect">
            <a:avLst/>
          </a:prstGeom>
          <a:noFill/>
        </p:spPr>
        <p:txBody>
          <a:bodyPr wrap="square" rtlCol="0">
            <a:spAutoFit/>
          </a:bodyPr>
          <a:lstStyle/>
          <a:p>
            <a:pPr algn="ctr"/>
            <a:r>
              <a:rPr lang="en-US" sz="3200" dirty="0">
                <a:solidFill>
                  <a:srgbClr val="595959"/>
                </a:solidFill>
                <a:latin typeface="Franklin Gothic Medium" panose="020B0603020102020204" pitchFamily="34" charset="0"/>
              </a:rPr>
              <a:t>Biological systems</a:t>
            </a:r>
          </a:p>
          <a:p>
            <a:pPr algn="ctr"/>
            <a:r>
              <a:rPr lang="en-GB" sz="2800" b="0" i="1" u="none" strike="noStrike" dirty="0" err="1">
                <a:solidFill>
                  <a:srgbClr val="BFBFBF"/>
                </a:solidFill>
                <a:effectLst/>
                <a:latin typeface="Franklin Gothic Medium" panose="020B0603020102020204" pitchFamily="34" charset="0"/>
              </a:rPr>
              <a:t>Clamydomonas</a:t>
            </a:r>
            <a:r>
              <a:rPr lang="en-GB" sz="2800" b="0" i="1" u="none" strike="noStrike" dirty="0">
                <a:solidFill>
                  <a:srgbClr val="BFBFBF"/>
                </a:solidFill>
                <a:effectLst/>
                <a:latin typeface="Franklin Gothic Medium" panose="020B0603020102020204" pitchFamily="34" charset="0"/>
              </a:rPr>
              <a:t> </a:t>
            </a:r>
            <a:r>
              <a:rPr lang="en-GB" sz="2800" b="0" i="1" u="none" strike="noStrike" dirty="0" err="1">
                <a:solidFill>
                  <a:srgbClr val="BFBFBF"/>
                </a:solidFill>
                <a:effectLst/>
                <a:latin typeface="Franklin Gothic Medium" panose="020B0603020102020204" pitchFamily="34" charset="0"/>
              </a:rPr>
              <a:t>reinhardtii</a:t>
            </a:r>
            <a:r>
              <a:rPr lang="en-GB" sz="2800" b="0" i="1" u="none" strike="noStrike" dirty="0">
                <a:solidFill>
                  <a:srgbClr val="BFBFBF"/>
                </a:solidFill>
                <a:effectLst/>
                <a:latin typeface="Franklin Gothic Medium" panose="020B0603020102020204" pitchFamily="34" charset="0"/>
              </a:rPr>
              <a:t> </a:t>
            </a:r>
            <a:endParaRPr lang="en-US" sz="2800" i="1" dirty="0">
              <a:solidFill>
                <a:srgbClr val="BFBFBF"/>
              </a:solidFill>
              <a:latin typeface="Franklin Gothic Medium" panose="020B0603020102020204" pitchFamily="34" charset="0"/>
            </a:endParaRPr>
          </a:p>
        </p:txBody>
      </p:sp>
    </p:spTree>
    <p:extLst>
      <p:ext uri="{BB962C8B-B14F-4D97-AF65-F5344CB8AC3E}">
        <p14:creationId xmlns:p14="http://schemas.microsoft.com/office/powerpoint/2010/main" val="714163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Where do we find graphs</a:t>
            </a:r>
          </a:p>
        </p:txBody>
      </p:sp>
      <p:sp>
        <p:nvSpPr>
          <p:cNvPr id="33" name="TextBox 32">
            <a:extLst>
              <a:ext uri="{FF2B5EF4-FFF2-40B4-BE49-F238E27FC236}">
                <a16:creationId xmlns:a16="http://schemas.microsoft.com/office/drawing/2014/main" id="{82CA4714-9FDD-844C-36BE-C974DCF9305C}"/>
              </a:ext>
            </a:extLst>
          </p:cNvPr>
          <p:cNvSpPr txBox="1"/>
          <p:nvPr/>
        </p:nvSpPr>
        <p:spPr>
          <a:xfrm>
            <a:off x="549965" y="5945628"/>
            <a:ext cx="4683837" cy="584775"/>
          </a:xfrm>
          <a:prstGeom prst="rect">
            <a:avLst/>
          </a:prstGeom>
          <a:noFill/>
        </p:spPr>
        <p:txBody>
          <a:bodyPr wrap="square" rtlCol="0">
            <a:spAutoFit/>
          </a:bodyPr>
          <a:lstStyle/>
          <a:p>
            <a:pPr algn="ctr"/>
            <a:r>
              <a:rPr lang="en-US" sz="3200" dirty="0">
                <a:solidFill>
                  <a:srgbClr val="595959"/>
                </a:solidFill>
                <a:latin typeface="Franklin Gothic Medium" panose="020B0603020102020204" pitchFamily="34" charset="0"/>
              </a:rPr>
              <a:t>Eurovision</a:t>
            </a:r>
          </a:p>
        </p:txBody>
      </p:sp>
      <p:sp>
        <p:nvSpPr>
          <p:cNvPr id="41" name="TextBox 40">
            <a:extLst>
              <a:ext uri="{FF2B5EF4-FFF2-40B4-BE49-F238E27FC236}">
                <a16:creationId xmlns:a16="http://schemas.microsoft.com/office/drawing/2014/main" id="{ECDBDEB6-3A21-A083-00C1-A549024CF126}"/>
              </a:ext>
            </a:extLst>
          </p:cNvPr>
          <p:cNvSpPr txBox="1"/>
          <p:nvPr/>
        </p:nvSpPr>
        <p:spPr>
          <a:xfrm>
            <a:off x="6477656" y="5945628"/>
            <a:ext cx="4683837" cy="584775"/>
          </a:xfrm>
          <a:prstGeom prst="rect">
            <a:avLst/>
          </a:prstGeom>
          <a:noFill/>
        </p:spPr>
        <p:txBody>
          <a:bodyPr wrap="square" rtlCol="0">
            <a:spAutoFit/>
          </a:bodyPr>
          <a:lstStyle/>
          <a:p>
            <a:pPr algn="ctr"/>
            <a:r>
              <a:rPr lang="en-US" sz="3200" dirty="0">
                <a:solidFill>
                  <a:srgbClr val="595959"/>
                </a:solidFill>
                <a:latin typeface="Franklin Gothic Medium" panose="020B0603020102020204" pitchFamily="34" charset="0"/>
              </a:rPr>
              <a:t>Economics</a:t>
            </a:r>
          </a:p>
        </p:txBody>
      </p:sp>
      <p:pic>
        <p:nvPicPr>
          <p:cNvPr id="2" name="Picture 1">
            <a:extLst>
              <a:ext uri="{FF2B5EF4-FFF2-40B4-BE49-F238E27FC236}">
                <a16:creationId xmlns:a16="http://schemas.microsoft.com/office/drawing/2014/main" id="{B26A3DCC-9753-82C0-FF10-552212899A63}"/>
              </a:ext>
            </a:extLst>
          </p:cNvPr>
          <p:cNvPicPr>
            <a:picLocks noChangeAspect="1"/>
          </p:cNvPicPr>
          <p:nvPr/>
        </p:nvPicPr>
        <p:blipFill rotWithShape="1">
          <a:blip r:embed="rId3"/>
          <a:srcRect l="12904" t="14420" r="11443"/>
          <a:stretch/>
        </p:blipFill>
        <p:spPr>
          <a:xfrm>
            <a:off x="409033" y="1130289"/>
            <a:ext cx="4965700" cy="4784835"/>
          </a:xfrm>
          <a:prstGeom prst="rect">
            <a:avLst/>
          </a:prstGeom>
        </p:spPr>
      </p:pic>
      <p:pic>
        <p:nvPicPr>
          <p:cNvPr id="4" name="Picture 3">
            <a:extLst>
              <a:ext uri="{FF2B5EF4-FFF2-40B4-BE49-F238E27FC236}">
                <a16:creationId xmlns:a16="http://schemas.microsoft.com/office/drawing/2014/main" id="{9812B171-5024-4229-FA0A-89345E067A65}"/>
              </a:ext>
            </a:extLst>
          </p:cNvPr>
          <p:cNvPicPr>
            <a:picLocks noChangeAspect="1"/>
          </p:cNvPicPr>
          <p:nvPr/>
        </p:nvPicPr>
        <p:blipFill>
          <a:blip r:embed="rId4"/>
          <a:stretch>
            <a:fillRect/>
          </a:stretch>
        </p:blipFill>
        <p:spPr>
          <a:xfrm>
            <a:off x="5701148" y="1130289"/>
            <a:ext cx="6236852" cy="4784835"/>
          </a:xfrm>
          <a:prstGeom prst="rect">
            <a:avLst/>
          </a:prstGeom>
        </p:spPr>
      </p:pic>
    </p:spTree>
    <p:extLst>
      <p:ext uri="{BB962C8B-B14F-4D97-AF65-F5344CB8AC3E}">
        <p14:creationId xmlns:p14="http://schemas.microsoft.com/office/powerpoint/2010/main" val="809746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An image is a graph with regular structure</a:t>
            </a:r>
          </a:p>
        </p:txBody>
      </p:sp>
      <p:grpSp>
        <p:nvGrpSpPr>
          <p:cNvPr id="287" name="Group 286">
            <a:extLst>
              <a:ext uri="{FF2B5EF4-FFF2-40B4-BE49-F238E27FC236}">
                <a16:creationId xmlns:a16="http://schemas.microsoft.com/office/drawing/2014/main" id="{5639E332-F27A-81C6-1F41-35185D065E3A}"/>
              </a:ext>
            </a:extLst>
          </p:cNvPr>
          <p:cNvGrpSpPr/>
          <p:nvPr/>
        </p:nvGrpSpPr>
        <p:grpSpPr>
          <a:xfrm>
            <a:off x="260468" y="1720348"/>
            <a:ext cx="3600000" cy="3600000"/>
            <a:chOff x="710091" y="1286777"/>
            <a:chExt cx="3600000" cy="3600000"/>
          </a:xfrm>
        </p:grpSpPr>
        <p:sp>
          <p:nvSpPr>
            <p:cNvPr id="20" name="Rectangle 19">
              <a:extLst>
                <a:ext uri="{FF2B5EF4-FFF2-40B4-BE49-F238E27FC236}">
                  <a16:creationId xmlns:a16="http://schemas.microsoft.com/office/drawing/2014/main" id="{329DE229-4A97-7DD4-F435-ECEA6EB73FF2}"/>
                </a:ext>
              </a:extLst>
            </p:cNvPr>
            <p:cNvSpPr/>
            <p:nvPr/>
          </p:nvSpPr>
          <p:spPr bwMode="auto">
            <a:xfrm>
              <a:off x="710091" y="1286777"/>
              <a:ext cx="3600000" cy="360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21" name="Rectangle 20">
              <a:extLst>
                <a:ext uri="{FF2B5EF4-FFF2-40B4-BE49-F238E27FC236}">
                  <a16:creationId xmlns:a16="http://schemas.microsoft.com/office/drawing/2014/main" id="{CE4630D2-FED4-7D39-D543-3AB1DD4377CF}"/>
                </a:ext>
              </a:extLst>
            </p:cNvPr>
            <p:cNvSpPr/>
            <p:nvPr/>
          </p:nvSpPr>
          <p:spPr bwMode="auto">
            <a:xfrm>
              <a:off x="710091" y="128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0-0</a:t>
              </a:r>
            </a:p>
          </p:txBody>
        </p:sp>
        <p:sp>
          <p:nvSpPr>
            <p:cNvPr id="22" name="Rectangle 21">
              <a:extLst>
                <a:ext uri="{FF2B5EF4-FFF2-40B4-BE49-F238E27FC236}">
                  <a16:creationId xmlns:a16="http://schemas.microsoft.com/office/drawing/2014/main" id="{C073FEE0-1CD1-C805-9CE9-51C1BCD5A500}"/>
                </a:ext>
              </a:extLst>
            </p:cNvPr>
            <p:cNvSpPr/>
            <p:nvPr/>
          </p:nvSpPr>
          <p:spPr bwMode="auto">
            <a:xfrm>
              <a:off x="710091" y="200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solidFill>
                    <a:srgbClr val="595959"/>
                  </a:solidFill>
                  <a:latin typeface="Franklin Gothic Medium" panose="020B0603020102020204" pitchFamily="34" charset="0"/>
                  <a:ea typeface="ＭＳ Ｐゴシック" charset="-128"/>
                  <a:cs typeface="ＭＳ Ｐゴシック" charset="-128"/>
                </a:rPr>
                <a:t>0-1</a:t>
              </a:r>
              <a:endPar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23" name="Rectangle 22">
              <a:extLst>
                <a:ext uri="{FF2B5EF4-FFF2-40B4-BE49-F238E27FC236}">
                  <a16:creationId xmlns:a16="http://schemas.microsoft.com/office/drawing/2014/main" id="{D44313C5-4AEA-21DF-FB3E-B22198C3F867}"/>
                </a:ext>
              </a:extLst>
            </p:cNvPr>
            <p:cNvSpPr/>
            <p:nvPr/>
          </p:nvSpPr>
          <p:spPr bwMode="auto">
            <a:xfrm>
              <a:off x="710091" y="272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0-2</a:t>
              </a:r>
            </a:p>
          </p:txBody>
        </p:sp>
        <p:sp>
          <p:nvSpPr>
            <p:cNvPr id="24" name="Rectangle 23">
              <a:extLst>
                <a:ext uri="{FF2B5EF4-FFF2-40B4-BE49-F238E27FC236}">
                  <a16:creationId xmlns:a16="http://schemas.microsoft.com/office/drawing/2014/main" id="{45F1DC3C-096F-9149-4210-EF2B375C5443}"/>
                </a:ext>
              </a:extLst>
            </p:cNvPr>
            <p:cNvSpPr/>
            <p:nvPr/>
          </p:nvSpPr>
          <p:spPr bwMode="auto">
            <a:xfrm>
              <a:off x="710091" y="3446777"/>
              <a:ext cx="720000" cy="720000"/>
            </a:xfrm>
            <a:prstGeom prst="rect">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a:t>
              </a:r>
              <a:r>
                <a:rPr lang="en-US" sz="1800" dirty="0">
                  <a:solidFill>
                    <a:srgbClr val="595959"/>
                  </a:solidFill>
                  <a:latin typeface="Franklin Gothic Medium" panose="020B0603020102020204" pitchFamily="34" charset="0"/>
                  <a:ea typeface="ＭＳ Ｐゴシック" charset="-128"/>
                  <a:cs typeface="ＭＳ Ｐゴシック" charset="-128"/>
                </a:rPr>
                <a:t>-3</a:t>
              </a:r>
              <a:endPar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25" name="Rectangle 24">
              <a:extLst>
                <a:ext uri="{FF2B5EF4-FFF2-40B4-BE49-F238E27FC236}">
                  <a16:creationId xmlns:a16="http://schemas.microsoft.com/office/drawing/2014/main" id="{825EBF16-2B5F-4741-E2C0-06F3CBDE1299}"/>
                </a:ext>
              </a:extLst>
            </p:cNvPr>
            <p:cNvSpPr/>
            <p:nvPr/>
          </p:nvSpPr>
          <p:spPr bwMode="auto">
            <a:xfrm>
              <a:off x="710091" y="416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0-4</a:t>
              </a:r>
            </a:p>
          </p:txBody>
        </p:sp>
        <p:sp>
          <p:nvSpPr>
            <p:cNvPr id="63" name="Rectangle 62">
              <a:extLst>
                <a:ext uri="{FF2B5EF4-FFF2-40B4-BE49-F238E27FC236}">
                  <a16:creationId xmlns:a16="http://schemas.microsoft.com/office/drawing/2014/main" id="{15A27DE4-6DA8-92A6-6003-A87A275B11B6}"/>
                </a:ext>
              </a:extLst>
            </p:cNvPr>
            <p:cNvSpPr/>
            <p:nvPr/>
          </p:nvSpPr>
          <p:spPr bwMode="auto">
            <a:xfrm>
              <a:off x="3590091" y="128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solidFill>
                    <a:srgbClr val="595959"/>
                  </a:solidFill>
                  <a:latin typeface="Franklin Gothic Medium" panose="020B0603020102020204" pitchFamily="34" charset="0"/>
                  <a:ea typeface="ＭＳ Ｐゴシック" charset="-128"/>
                  <a:cs typeface="ＭＳ Ｐゴシック" charset="-128"/>
                </a:rPr>
                <a:t>4</a:t>
              </a: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a:t>
              </a:r>
            </a:p>
          </p:txBody>
        </p:sp>
        <p:sp>
          <p:nvSpPr>
            <p:cNvPr id="64" name="Rectangle 63">
              <a:extLst>
                <a:ext uri="{FF2B5EF4-FFF2-40B4-BE49-F238E27FC236}">
                  <a16:creationId xmlns:a16="http://schemas.microsoft.com/office/drawing/2014/main" id="{652B5229-C2AA-17CA-9E88-1201F61617E0}"/>
                </a:ext>
              </a:extLst>
            </p:cNvPr>
            <p:cNvSpPr/>
            <p:nvPr/>
          </p:nvSpPr>
          <p:spPr bwMode="auto">
            <a:xfrm>
              <a:off x="3590091" y="200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4-1</a:t>
              </a:r>
            </a:p>
          </p:txBody>
        </p:sp>
        <p:sp>
          <p:nvSpPr>
            <p:cNvPr id="72" name="Rectangle 71">
              <a:extLst>
                <a:ext uri="{FF2B5EF4-FFF2-40B4-BE49-F238E27FC236}">
                  <a16:creationId xmlns:a16="http://schemas.microsoft.com/office/drawing/2014/main" id="{90E3C4F0-0803-AF9B-3026-E4D9F79C2430}"/>
                </a:ext>
              </a:extLst>
            </p:cNvPr>
            <p:cNvSpPr/>
            <p:nvPr/>
          </p:nvSpPr>
          <p:spPr bwMode="auto">
            <a:xfrm>
              <a:off x="3590091" y="272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4-2</a:t>
              </a:r>
            </a:p>
          </p:txBody>
        </p:sp>
        <p:sp>
          <p:nvSpPr>
            <p:cNvPr id="73" name="Rectangle 72">
              <a:extLst>
                <a:ext uri="{FF2B5EF4-FFF2-40B4-BE49-F238E27FC236}">
                  <a16:creationId xmlns:a16="http://schemas.microsoft.com/office/drawing/2014/main" id="{62C87B5B-763E-018D-4314-553A1640EC4D}"/>
                </a:ext>
              </a:extLst>
            </p:cNvPr>
            <p:cNvSpPr/>
            <p:nvPr/>
          </p:nvSpPr>
          <p:spPr bwMode="auto">
            <a:xfrm>
              <a:off x="3590091" y="3446777"/>
              <a:ext cx="720000" cy="720000"/>
            </a:xfrm>
            <a:prstGeom prst="rect">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4-3</a:t>
              </a:r>
            </a:p>
          </p:txBody>
        </p:sp>
        <p:sp>
          <p:nvSpPr>
            <p:cNvPr id="74" name="Rectangle 73">
              <a:extLst>
                <a:ext uri="{FF2B5EF4-FFF2-40B4-BE49-F238E27FC236}">
                  <a16:creationId xmlns:a16="http://schemas.microsoft.com/office/drawing/2014/main" id="{2B46BE89-007F-003E-D8FE-181DD59F7DC2}"/>
                </a:ext>
              </a:extLst>
            </p:cNvPr>
            <p:cNvSpPr/>
            <p:nvPr/>
          </p:nvSpPr>
          <p:spPr bwMode="auto">
            <a:xfrm>
              <a:off x="3590091" y="416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4-4</a:t>
              </a:r>
            </a:p>
          </p:txBody>
        </p:sp>
        <p:sp>
          <p:nvSpPr>
            <p:cNvPr id="76" name="Rectangle 75">
              <a:extLst>
                <a:ext uri="{FF2B5EF4-FFF2-40B4-BE49-F238E27FC236}">
                  <a16:creationId xmlns:a16="http://schemas.microsoft.com/office/drawing/2014/main" id="{DE20461E-C75C-4EC1-0F93-D06DA4A1DCC5}"/>
                </a:ext>
              </a:extLst>
            </p:cNvPr>
            <p:cNvSpPr/>
            <p:nvPr/>
          </p:nvSpPr>
          <p:spPr bwMode="auto">
            <a:xfrm>
              <a:off x="2870091" y="1286777"/>
              <a:ext cx="720000" cy="720000"/>
            </a:xfrm>
            <a:prstGeom prst="rect">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3-0</a:t>
              </a:r>
            </a:p>
          </p:txBody>
        </p:sp>
        <p:sp>
          <p:nvSpPr>
            <p:cNvPr id="77" name="Rectangle 76">
              <a:extLst>
                <a:ext uri="{FF2B5EF4-FFF2-40B4-BE49-F238E27FC236}">
                  <a16:creationId xmlns:a16="http://schemas.microsoft.com/office/drawing/2014/main" id="{D5F1E100-7FC4-D941-D940-DA59368FF590}"/>
                </a:ext>
              </a:extLst>
            </p:cNvPr>
            <p:cNvSpPr/>
            <p:nvPr/>
          </p:nvSpPr>
          <p:spPr bwMode="auto">
            <a:xfrm>
              <a:off x="2870091" y="200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3-1</a:t>
              </a:r>
            </a:p>
          </p:txBody>
        </p:sp>
        <p:sp>
          <p:nvSpPr>
            <p:cNvPr id="78" name="Rectangle 77">
              <a:extLst>
                <a:ext uri="{FF2B5EF4-FFF2-40B4-BE49-F238E27FC236}">
                  <a16:creationId xmlns:a16="http://schemas.microsoft.com/office/drawing/2014/main" id="{7DF59AB9-1BF3-B5F5-49A2-5D8096D6227E}"/>
                </a:ext>
              </a:extLst>
            </p:cNvPr>
            <p:cNvSpPr/>
            <p:nvPr/>
          </p:nvSpPr>
          <p:spPr bwMode="auto">
            <a:xfrm>
              <a:off x="2870091" y="272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3-2</a:t>
              </a:r>
            </a:p>
          </p:txBody>
        </p:sp>
        <p:sp>
          <p:nvSpPr>
            <p:cNvPr id="79" name="Rectangle 78">
              <a:extLst>
                <a:ext uri="{FF2B5EF4-FFF2-40B4-BE49-F238E27FC236}">
                  <a16:creationId xmlns:a16="http://schemas.microsoft.com/office/drawing/2014/main" id="{3CEEB173-0AC6-15C8-A56B-51263705E4EF}"/>
                </a:ext>
              </a:extLst>
            </p:cNvPr>
            <p:cNvSpPr/>
            <p:nvPr/>
          </p:nvSpPr>
          <p:spPr bwMode="auto">
            <a:xfrm>
              <a:off x="2870091" y="344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3-3</a:t>
              </a:r>
            </a:p>
          </p:txBody>
        </p:sp>
        <p:sp>
          <p:nvSpPr>
            <p:cNvPr id="80" name="Rectangle 79">
              <a:extLst>
                <a:ext uri="{FF2B5EF4-FFF2-40B4-BE49-F238E27FC236}">
                  <a16:creationId xmlns:a16="http://schemas.microsoft.com/office/drawing/2014/main" id="{B2D28828-B6AB-73DE-C011-940C196DF8E6}"/>
                </a:ext>
              </a:extLst>
            </p:cNvPr>
            <p:cNvSpPr/>
            <p:nvPr/>
          </p:nvSpPr>
          <p:spPr bwMode="auto">
            <a:xfrm>
              <a:off x="2870091" y="4166777"/>
              <a:ext cx="720000" cy="720000"/>
            </a:xfrm>
            <a:prstGeom prst="rect">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3-4</a:t>
              </a:r>
            </a:p>
          </p:txBody>
        </p:sp>
        <p:sp>
          <p:nvSpPr>
            <p:cNvPr id="82" name="Rectangle 81">
              <a:extLst>
                <a:ext uri="{FF2B5EF4-FFF2-40B4-BE49-F238E27FC236}">
                  <a16:creationId xmlns:a16="http://schemas.microsoft.com/office/drawing/2014/main" id="{C3EA10EB-C01C-C35C-7ED4-58CBA29C48AC}"/>
                </a:ext>
              </a:extLst>
            </p:cNvPr>
            <p:cNvSpPr/>
            <p:nvPr/>
          </p:nvSpPr>
          <p:spPr bwMode="auto">
            <a:xfrm>
              <a:off x="2150862" y="128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2-0</a:t>
              </a:r>
            </a:p>
          </p:txBody>
        </p:sp>
        <p:sp>
          <p:nvSpPr>
            <p:cNvPr id="83" name="Rectangle 82">
              <a:extLst>
                <a:ext uri="{FF2B5EF4-FFF2-40B4-BE49-F238E27FC236}">
                  <a16:creationId xmlns:a16="http://schemas.microsoft.com/office/drawing/2014/main" id="{3D873697-9215-ACD5-84FF-F029314F6D31}"/>
                </a:ext>
              </a:extLst>
            </p:cNvPr>
            <p:cNvSpPr/>
            <p:nvPr/>
          </p:nvSpPr>
          <p:spPr bwMode="auto">
            <a:xfrm>
              <a:off x="2150862" y="200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solidFill>
                    <a:srgbClr val="595959"/>
                  </a:solidFill>
                  <a:latin typeface="Franklin Gothic Medium" panose="020B0603020102020204" pitchFamily="34" charset="0"/>
                  <a:ea typeface="ＭＳ Ｐゴシック" charset="-128"/>
                  <a:cs typeface="ＭＳ Ｐゴシック" charset="-128"/>
                </a:rPr>
                <a:t>2-1</a:t>
              </a:r>
              <a:endPar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84" name="Rectangle 83">
              <a:extLst>
                <a:ext uri="{FF2B5EF4-FFF2-40B4-BE49-F238E27FC236}">
                  <a16:creationId xmlns:a16="http://schemas.microsoft.com/office/drawing/2014/main" id="{7181BE13-D0C5-C519-45F0-55818429765E}"/>
                </a:ext>
              </a:extLst>
            </p:cNvPr>
            <p:cNvSpPr/>
            <p:nvPr/>
          </p:nvSpPr>
          <p:spPr bwMode="auto">
            <a:xfrm>
              <a:off x="2150862" y="2726777"/>
              <a:ext cx="720000" cy="720000"/>
            </a:xfrm>
            <a:prstGeom prst="rect">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lang="en-US" sz="1800" dirty="0">
                  <a:solidFill>
                    <a:srgbClr val="595959"/>
                  </a:solidFill>
                  <a:latin typeface="Franklin Gothic Medium" panose="020B0603020102020204" pitchFamily="34" charset="0"/>
                  <a:ea typeface="ＭＳ Ｐゴシック" charset="-128"/>
                  <a:cs typeface="ＭＳ Ｐゴシック" charset="-128"/>
                </a:rPr>
                <a:t>2-2</a:t>
              </a:r>
              <a:endPar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85" name="Rectangle 84">
              <a:extLst>
                <a:ext uri="{FF2B5EF4-FFF2-40B4-BE49-F238E27FC236}">
                  <a16:creationId xmlns:a16="http://schemas.microsoft.com/office/drawing/2014/main" id="{AD15B710-CB98-EDCA-F89A-4D6913A72D76}"/>
                </a:ext>
              </a:extLst>
            </p:cNvPr>
            <p:cNvSpPr/>
            <p:nvPr/>
          </p:nvSpPr>
          <p:spPr bwMode="auto">
            <a:xfrm>
              <a:off x="2150862" y="344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2-3</a:t>
              </a:r>
            </a:p>
          </p:txBody>
        </p:sp>
        <p:sp>
          <p:nvSpPr>
            <p:cNvPr id="86" name="Rectangle 85">
              <a:extLst>
                <a:ext uri="{FF2B5EF4-FFF2-40B4-BE49-F238E27FC236}">
                  <a16:creationId xmlns:a16="http://schemas.microsoft.com/office/drawing/2014/main" id="{2AA8AEBB-0744-972F-34A0-C2D31DD92E9A}"/>
                </a:ext>
              </a:extLst>
            </p:cNvPr>
            <p:cNvSpPr/>
            <p:nvPr/>
          </p:nvSpPr>
          <p:spPr bwMode="auto">
            <a:xfrm>
              <a:off x="2150862" y="4166777"/>
              <a:ext cx="720000" cy="720000"/>
            </a:xfrm>
            <a:prstGeom prst="rect">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2-4</a:t>
              </a:r>
            </a:p>
          </p:txBody>
        </p:sp>
        <p:sp>
          <p:nvSpPr>
            <p:cNvPr id="88" name="Rectangle 87">
              <a:extLst>
                <a:ext uri="{FF2B5EF4-FFF2-40B4-BE49-F238E27FC236}">
                  <a16:creationId xmlns:a16="http://schemas.microsoft.com/office/drawing/2014/main" id="{5945630B-8C34-ED12-1B49-CAECA5C88C28}"/>
                </a:ext>
              </a:extLst>
            </p:cNvPr>
            <p:cNvSpPr/>
            <p:nvPr/>
          </p:nvSpPr>
          <p:spPr bwMode="auto">
            <a:xfrm>
              <a:off x="1429706" y="1286777"/>
              <a:ext cx="720000" cy="720000"/>
            </a:xfrm>
            <a:prstGeom prst="rect">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1-0</a:t>
              </a:r>
            </a:p>
          </p:txBody>
        </p:sp>
        <p:sp>
          <p:nvSpPr>
            <p:cNvPr id="89" name="Rectangle 88">
              <a:extLst>
                <a:ext uri="{FF2B5EF4-FFF2-40B4-BE49-F238E27FC236}">
                  <a16:creationId xmlns:a16="http://schemas.microsoft.com/office/drawing/2014/main" id="{474BC337-1411-295B-28DE-9D63CEAE6B42}"/>
                </a:ext>
              </a:extLst>
            </p:cNvPr>
            <p:cNvSpPr/>
            <p:nvPr/>
          </p:nvSpPr>
          <p:spPr bwMode="auto">
            <a:xfrm>
              <a:off x="1429706" y="200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1-1</a:t>
              </a:r>
              <a:endParaRPr lang="en-US" sz="1800" dirty="0">
                <a:solidFill>
                  <a:srgbClr val="595959"/>
                </a:solidFill>
                <a:latin typeface="Franklin Gothic Medium" panose="020B0603020102020204" pitchFamily="34" charset="0"/>
                <a:ea typeface="ＭＳ Ｐゴシック" charset="-128"/>
                <a:cs typeface="ＭＳ Ｐゴシック" charset="-128"/>
              </a:endParaRPr>
            </a:p>
          </p:txBody>
        </p:sp>
        <p:sp>
          <p:nvSpPr>
            <p:cNvPr id="90" name="Rectangle 89">
              <a:extLst>
                <a:ext uri="{FF2B5EF4-FFF2-40B4-BE49-F238E27FC236}">
                  <a16:creationId xmlns:a16="http://schemas.microsoft.com/office/drawing/2014/main" id="{4EFA8A65-8209-B501-63C0-7D7E0DE6B88A}"/>
                </a:ext>
              </a:extLst>
            </p:cNvPr>
            <p:cNvSpPr/>
            <p:nvPr/>
          </p:nvSpPr>
          <p:spPr bwMode="auto">
            <a:xfrm>
              <a:off x="1429706" y="272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1-2</a:t>
              </a:r>
              <a:endParaRPr lang="en-US" sz="1800" dirty="0">
                <a:solidFill>
                  <a:srgbClr val="595959"/>
                </a:solidFill>
                <a:latin typeface="Franklin Gothic Medium" panose="020B0603020102020204" pitchFamily="34" charset="0"/>
                <a:ea typeface="ＭＳ Ｐゴシック" charset="-128"/>
                <a:cs typeface="ＭＳ Ｐゴシック" charset="-128"/>
              </a:endParaRPr>
            </a:p>
          </p:txBody>
        </p:sp>
        <p:sp>
          <p:nvSpPr>
            <p:cNvPr id="91" name="Rectangle 90">
              <a:extLst>
                <a:ext uri="{FF2B5EF4-FFF2-40B4-BE49-F238E27FC236}">
                  <a16:creationId xmlns:a16="http://schemas.microsoft.com/office/drawing/2014/main" id="{F5DCE106-2A40-6D7B-42B0-DB89EBB8AF12}"/>
                </a:ext>
              </a:extLst>
            </p:cNvPr>
            <p:cNvSpPr/>
            <p:nvPr/>
          </p:nvSpPr>
          <p:spPr bwMode="auto">
            <a:xfrm>
              <a:off x="1429706" y="3446777"/>
              <a:ext cx="720000" cy="720000"/>
            </a:xfrm>
            <a:prstGeom prst="rect">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1-3</a:t>
              </a:r>
              <a:endParaRPr lang="en-US" sz="1800" dirty="0">
                <a:solidFill>
                  <a:srgbClr val="595959"/>
                </a:solidFill>
                <a:latin typeface="Franklin Gothic Medium" panose="020B0603020102020204" pitchFamily="34" charset="0"/>
                <a:ea typeface="ＭＳ Ｐゴシック" charset="-128"/>
                <a:cs typeface="ＭＳ Ｐゴシック" charset="-128"/>
              </a:endParaRPr>
            </a:p>
          </p:txBody>
        </p:sp>
        <p:sp>
          <p:nvSpPr>
            <p:cNvPr id="92" name="Rectangle 91">
              <a:extLst>
                <a:ext uri="{FF2B5EF4-FFF2-40B4-BE49-F238E27FC236}">
                  <a16:creationId xmlns:a16="http://schemas.microsoft.com/office/drawing/2014/main" id="{6D1A8A2C-D0DF-A834-75C4-32CE1B7A2403}"/>
                </a:ext>
              </a:extLst>
            </p:cNvPr>
            <p:cNvSpPr/>
            <p:nvPr/>
          </p:nvSpPr>
          <p:spPr bwMode="auto">
            <a:xfrm>
              <a:off x="1429706" y="4166777"/>
              <a:ext cx="720000" cy="720000"/>
            </a:xfrm>
            <a:prstGeom prst="rect">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r>
                <a:rPr kumimoji="0" lang="en-US" sz="18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1-4</a:t>
              </a:r>
              <a:endParaRPr lang="en-US" sz="1800" dirty="0">
                <a:solidFill>
                  <a:srgbClr val="595959"/>
                </a:solidFill>
                <a:latin typeface="Franklin Gothic Medium" panose="020B0603020102020204" pitchFamily="34" charset="0"/>
                <a:ea typeface="ＭＳ Ｐゴシック" charset="-128"/>
                <a:cs typeface="ＭＳ Ｐゴシック" charset="-128"/>
              </a:endParaRPr>
            </a:p>
          </p:txBody>
        </p:sp>
      </p:grpSp>
      <p:sp>
        <p:nvSpPr>
          <p:cNvPr id="94" name="TextBox 93">
            <a:extLst>
              <a:ext uri="{FF2B5EF4-FFF2-40B4-BE49-F238E27FC236}">
                <a16:creationId xmlns:a16="http://schemas.microsoft.com/office/drawing/2014/main" id="{F0DDCB63-6D91-DAD1-1593-03B42F4B42B7}"/>
              </a:ext>
            </a:extLst>
          </p:cNvPr>
          <p:cNvSpPr txBox="1"/>
          <p:nvPr/>
        </p:nvSpPr>
        <p:spPr>
          <a:xfrm>
            <a:off x="837943" y="5481666"/>
            <a:ext cx="2445051" cy="584775"/>
          </a:xfrm>
          <a:prstGeom prst="rect">
            <a:avLst/>
          </a:prstGeom>
          <a:noFill/>
        </p:spPr>
        <p:txBody>
          <a:bodyPr wrap="square" rtlCol="0">
            <a:spAutoFit/>
          </a:bodyPr>
          <a:lstStyle/>
          <a:p>
            <a:pPr algn="ctr"/>
            <a:r>
              <a:rPr lang="en-US" sz="3200" dirty="0">
                <a:solidFill>
                  <a:srgbClr val="595959"/>
                </a:solidFill>
                <a:latin typeface="Franklin Gothic Medium" panose="020B0603020102020204" pitchFamily="34" charset="0"/>
              </a:rPr>
              <a:t>Image pixels</a:t>
            </a:r>
          </a:p>
        </p:txBody>
      </p:sp>
      <p:sp>
        <p:nvSpPr>
          <p:cNvPr id="96" name="TextBox 95">
            <a:extLst>
              <a:ext uri="{FF2B5EF4-FFF2-40B4-BE49-F238E27FC236}">
                <a16:creationId xmlns:a16="http://schemas.microsoft.com/office/drawing/2014/main" id="{3F556734-B291-82AC-7603-1F5EAA3D281F}"/>
              </a:ext>
            </a:extLst>
          </p:cNvPr>
          <p:cNvSpPr txBox="1"/>
          <p:nvPr/>
        </p:nvSpPr>
        <p:spPr>
          <a:xfrm>
            <a:off x="8418973" y="5481666"/>
            <a:ext cx="3288196" cy="584775"/>
          </a:xfrm>
          <a:prstGeom prst="rect">
            <a:avLst/>
          </a:prstGeom>
          <a:noFill/>
        </p:spPr>
        <p:txBody>
          <a:bodyPr wrap="square" rtlCol="0">
            <a:spAutoFit/>
          </a:bodyPr>
          <a:lstStyle/>
          <a:p>
            <a:pPr algn="ctr"/>
            <a:r>
              <a:rPr lang="en-US" sz="3200" dirty="0">
                <a:solidFill>
                  <a:srgbClr val="595959"/>
                </a:solidFill>
                <a:latin typeface="Franklin Gothic Medium" panose="020B0603020102020204" pitchFamily="34" charset="0"/>
              </a:rPr>
              <a:t>Adjacency matrix</a:t>
            </a:r>
          </a:p>
        </p:txBody>
      </p:sp>
      <p:grpSp>
        <p:nvGrpSpPr>
          <p:cNvPr id="288" name="Group 287">
            <a:extLst>
              <a:ext uri="{FF2B5EF4-FFF2-40B4-BE49-F238E27FC236}">
                <a16:creationId xmlns:a16="http://schemas.microsoft.com/office/drawing/2014/main" id="{644D146E-2DD9-B480-C9D4-46E49529CCFE}"/>
              </a:ext>
            </a:extLst>
          </p:cNvPr>
          <p:cNvGrpSpPr/>
          <p:nvPr/>
        </p:nvGrpSpPr>
        <p:grpSpPr>
          <a:xfrm>
            <a:off x="4269239" y="1720348"/>
            <a:ext cx="3458849" cy="3460236"/>
            <a:chOff x="4524646" y="1345444"/>
            <a:chExt cx="3458849" cy="3460236"/>
          </a:xfrm>
        </p:grpSpPr>
        <p:grpSp>
          <p:nvGrpSpPr>
            <p:cNvPr id="286" name="Group 285">
              <a:extLst>
                <a:ext uri="{FF2B5EF4-FFF2-40B4-BE49-F238E27FC236}">
                  <a16:creationId xmlns:a16="http://schemas.microsoft.com/office/drawing/2014/main" id="{6CFB1CF8-0E30-B15C-03BE-45A5662CA9DD}"/>
                </a:ext>
              </a:extLst>
            </p:cNvPr>
            <p:cNvGrpSpPr/>
            <p:nvPr/>
          </p:nvGrpSpPr>
          <p:grpSpPr>
            <a:xfrm>
              <a:off x="4825999" y="1635562"/>
              <a:ext cx="2868264" cy="2924597"/>
              <a:chOff x="4825999" y="1635562"/>
              <a:chExt cx="2868264" cy="2924597"/>
            </a:xfrm>
          </p:grpSpPr>
          <p:grpSp>
            <p:nvGrpSpPr>
              <p:cNvPr id="206" name="Group 205">
                <a:extLst>
                  <a:ext uri="{FF2B5EF4-FFF2-40B4-BE49-F238E27FC236}">
                    <a16:creationId xmlns:a16="http://schemas.microsoft.com/office/drawing/2014/main" id="{478460C6-4237-ECC0-C73C-E37CAC2FF1DE}"/>
                  </a:ext>
                </a:extLst>
              </p:cNvPr>
              <p:cNvGrpSpPr/>
              <p:nvPr/>
            </p:nvGrpSpPr>
            <p:grpSpPr>
              <a:xfrm>
                <a:off x="4825999" y="1635562"/>
                <a:ext cx="2868264" cy="752038"/>
                <a:chOff x="4825999" y="1635562"/>
                <a:chExt cx="2868264" cy="752038"/>
              </a:xfrm>
            </p:grpSpPr>
            <p:grpSp>
              <p:nvGrpSpPr>
                <p:cNvPr id="156" name="Group 155">
                  <a:extLst>
                    <a:ext uri="{FF2B5EF4-FFF2-40B4-BE49-F238E27FC236}">
                      <a16:creationId xmlns:a16="http://schemas.microsoft.com/office/drawing/2014/main" id="{A627CEB0-9F00-3FB8-D5B8-E5AEF63ECCA0}"/>
                    </a:ext>
                  </a:extLst>
                </p:cNvPr>
                <p:cNvGrpSpPr/>
                <p:nvPr/>
              </p:nvGrpSpPr>
              <p:grpSpPr>
                <a:xfrm>
                  <a:off x="4825999" y="1635562"/>
                  <a:ext cx="701041" cy="752038"/>
                  <a:chOff x="4825999" y="1635562"/>
                  <a:chExt cx="701041" cy="752038"/>
                </a:xfrm>
              </p:grpSpPr>
              <p:cxnSp>
                <p:nvCxnSpPr>
                  <p:cNvPr id="150" name="Straight Connector 149">
                    <a:extLst>
                      <a:ext uri="{FF2B5EF4-FFF2-40B4-BE49-F238E27FC236}">
                        <a16:creationId xmlns:a16="http://schemas.microsoft.com/office/drawing/2014/main" id="{310BCB6A-AB95-1B28-DEE7-773EDCC880B3}"/>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CEE8F82B-A7D6-253E-24A5-521BA7DDD553}"/>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D27FCE4D-A9FF-DEA4-5F72-1851CDBFBB83}"/>
                      </a:ext>
                    </a:extLst>
                  </p:cNvPr>
                  <p:cNvCxnSpPr>
                    <a:cxnSpLocks/>
                  </p:cNvCxnSpPr>
                  <p:nvPr/>
                </p:nvCxnSpPr>
                <p:spPr bwMode="auto">
                  <a:xfrm flipV="1">
                    <a:off x="4826000" y="1635562"/>
                    <a:ext cx="0" cy="75203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53" name="Straight Connector 152">
                    <a:extLst>
                      <a:ext uri="{FF2B5EF4-FFF2-40B4-BE49-F238E27FC236}">
                        <a16:creationId xmlns:a16="http://schemas.microsoft.com/office/drawing/2014/main" id="{A238D69A-28FF-2506-EF06-21C04A613544}"/>
                      </a:ext>
                    </a:extLst>
                  </p:cNvPr>
                  <p:cNvCxnSpPr>
                    <a:cxnSpLocks/>
                  </p:cNvCxnSpPr>
                  <p:nvPr/>
                </p:nvCxnSpPr>
                <p:spPr bwMode="auto">
                  <a:xfrm flipH="1">
                    <a:off x="4826000" y="165608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54" name="Straight Connector 153">
                    <a:extLst>
                      <a:ext uri="{FF2B5EF4-FFF2-40B4-BE49-F238E27FC236}">
                        <a16:creationId xmlns:a16="http://schemas.microsoft.com/office/drawing/2014/main" id="{43E10F74-5259-4078-B065-309B7B3CCD02}"/>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55" name="Straight Connector 154">
                    <a:extLst>
                      <a:ext uri="{FF2B5EF4-FFF2-40B4-BE49-F238E27FC236}">
                        <a16:creationId xmlns:a16="http://schemas.microsoft.com/office/drawing/2014/main" id="{0149F4A1-3F13-ACD1-0CE7-1495308400F0}"/>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157" name="Group 156">
                  <a:extLst>
                    <a:ext uri="{FF2B5EF4-FFF2-40B4-BE49-F238E27FC236}">
                      <a16:creationId xmlns:a16="http://schemas.microsoft.com/office/drawing/2014/main" id="{3C35F95B-DA90-658E-8861-062C34E6D020}"/>
                    </a:ext>
                  </a:extLst>
                </p:cNvPr>
                <p:cNvGrpSpPr/>
                <p:nvPr/>
              </p:nvGrpSpPr>
              <p:grpSpPr>
                <a:xfrm>
                  <a:off x="5548407" y="1656080"/>
                  <a:ext cx="701041" cy="731520"/>
                  <a:chOff x="4825999" y="1656080"/>
                  <a:chExt cx="701041" cy="731520"/>
                </a:xfrm>
              </p:grpSpPr>
              <p:cxnSp>
                <p:nvCxnSpPr>
                  <p:cNvPr id="163" name="Straight Connector 162">
                    <a:extLst>
                      <a:ext uri="{FF2B5EF4-FFF2-40B4-BE49-F238E27FC236}">
                        <a16:creationId xmlns:a16="http://schemas.microsoft.com/office/drawing/2014/main" id="{20CD5756-3819-BF0E-0E2D-7DD7BA866169}"/>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45445058-8A85-50F3-9C3D-02AE3666D222}"/>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59" name="Straight Connector 158">
                    <a:extLst>
                      <a:ext uri="{FF2B5EF4-FFF2-40B4-BE49-F238E27FC236}">
                        <a16:creationId xmlns:a16="http://schemas.microsoft.com/office/drawing/2014/main" id="{8158AE6F-BE33-EBAA-9FE1-472785FB53E9}"/>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61" name="Straight Connector 160">
                    <a:extLst>
                      <a:ext uri="{FF2B5EF4-FFF2-40B4-BE49-F238E27FC236}">
                        <a16:creationId xmlns:a16="http://schemas.microsoft.com/office/drawing/2014/main" id="{07116D9B-32DC-9209-D8FF-725AEAA63D3D}"/>
                      </a:ext>
                    </a:extLst>
                  </p:cNvPr>
                  <p:cNvCxnSpPr>
                    <a:cxnSpLocks/>
                  </p:cNvCxnSpPr>
                  <p:nvPr/>
                </p:nvCxnSpPr>
                <p:spPr bwMode="auto">
                  <a:xfrm flipH="1">
                    <a:off x="4826000" y="165608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62" name="Straight Connector 161">
                    <a:extLst>
                      <a:ext uri="{FF2B5EF4-FFF2-40B4-BE49-F238E27FC236}">
                        <a16:creationId xmlns:a16="http://schemas.microsoft.com/office/drawing/2014/main" id="{81CA28B7-2864-237B-8763-178475B4F09C}"/>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192" name="Group 191">
                  <a:extLst>
                    <a:ext uri="{FF2B5EF4-FFF2-40B4-BE49-F238E27FC236}">
                      <a16:creationId xmlns:a16="http://schemas.microsoft.com/office/drawing/2014/main" id="{8752A98B-BCEC-64F3-E87D-DE236E35FB12}"/>
                    </a:ext>
                  </a:extLst>
                </p:cNvPr>
                <p:cNvGrpSpPr/>
                <p:nvPr/>
              </p:nvGrpSpPr>
              <p:grpSpPr>
                <a:xfrm>
                  <a:off x="6270815" y="1656080"/>
                  <a:ext cx="701041" cy="731520"/>
                  <a:chOff x="4825999" y="1656080"/>
                  <a:chExt cx="701041" cy="731520"/>
                </a:xfrm>
              </p:grpSpPr>
              <p:cxnSp>
                <p:nvCxnSpPr>
                  <p:cNvPr id="196" name="Straight Connector 195">
                    <a:extLst>
                      <a:ext uri="{FF2B5EF4-FFF2-40B4-BE49-F238E27FC236}">
                        <a16:creationId xmlns:a16="http://schemas.microsoft.com/office/drawing/2014/main" id="{69F98287-BBA1-D378-A706-383D7F2A7605}"/>
                      </a:ext>
                    </a:extLst>
                  </p:cNvPr>
                  <p:cNvCxnSpPr>
                    <a:cxnSpLocks/>
                  </p:cNvCxnSpPr>
                  <p:nvPr/>
                </p:nvCxnSpPr>
                <p:spPr bwMode="auto">
                  <a:xfrm flipH="1">
                    <a:off x="4826000" y="165608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93" name="Straight Connector 192">
                    <a:extLst>
                      <a:ext uri="{FF2B5EF4-FFF2-40B4-BE49-F238E27FC236}">
                        <a16:creationId xmlns:a16="http://schemas.microsoft.com/office/drawing/2014/main" id="{E9D3F42D-AC07-4C28-272C-11034FE062D1}"/>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94" name="Straight Connector 193">
                    <a:extLst>
                      <a:ext uri="{FF2B5EF4-FFF2-40B4-BE49-F238E27FC236}">
                        <a16:creationId xmlns:a16="http://schemas.microsoft.com/office/drawing/2014/main" id="{7CBAE804-5922-3184-37C8-43F025458BD8}"/>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97" name="Straight Connector 196">
                    <a:extLst>
                      <a:ext uri="{FF2B5EF4-FFF2-40B4-BE49-F238E27FC236}">
                        <a16:creationId xmlns:a16="http://schemas.microsoft.com/office/drawing/2014/main" id="{B1E65EB4-A265-519D-FED5-87FC7B8AA386}"/>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198" name="Straight Connector 197">
                    <a:extLst>
                      <a:ext uri="{FF2B5EF4-FFF2-40B4-BE49-F238E27FC236}">
                        <a16:creationId xmlns:a16="http://schemas.microsoft.com/office/drawing/2014/main" id="{848878DF-33FE-ADCE-0B6D-6B559EE02B70}"/>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199" name="Group 198">
                  <a:extLst>
                    <a:ext uri="{FF2B5EF4-FFF2-40B4-BE49-F238E27FC236}">
                      <a16:creationId xmlns:a16="http://schemas.microsoft.com/office/drawing/2014/main" id="{EC0BF980-9A91-860F-C7A9-142F4A488444}"/>
                    </a:ext>
                  </a:extLst>
                </p:cNvPr>
                <p:cNvGrpSpPr/>
                <p:nvPr/>
              </p:nvGrpSpPr>
              <p:grpSpPr>
                <a:xfrm>
                  <a:off x="6993222" y="1656080"/>
                  <a:ext cx="701041" cy="731520"/>
                  <a:chOff x="4825999" y="1656080"/>
                  <a:chExt cx="701041" cy="731520"/>
                </a:xfrm>
              </p:grpSpPr>
              <p:cxnSp>
                <p:nvCxnSpPr>
                  <p:cNvPr id="200" name="Straight Connector 199">
                    <a:extLst>
                      <a:ext uri="{FF2B5EF4-FFF2-40B4-BE49-F238E27FC236}">
                        <a16:creationId xmlns:a16="http://schemas.microsoft.com/office/drawing/2014/main" id="{460E8351-B021-D517-E48D-B2B6A99D2B8B}"/>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01" name="Straight Connector 200">
                    <a:extLst>
                      <a:ext uri="{FF2B5EF4-FFF2-40B4-BE49-F238E27FC236}">
                        <a16:creationId xmlns:a16="http://schemas.microsoft.com/office/drawing/2014/main" id="{A5B29AA9-0153-0327-D7B3-07328F55AF55}"/>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13A60744-9279-56DB-983D-418C73815659}"/>
                      </a:ext>
                    </a:extLst>
                  </p:cNvPr>
                  <p:cNvCxnSpPr>
                    <a:cxnSpLocks/>
                  </p:cNvCxnSpPr>
                  <p:nvPr/>
                </p:nvCxnSpPr>
                <p:spPr bwMode="auto">
                  <a:xfrm flipH="1">
                    <a:off x="4826000" y="165608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04" name="Straight Connector 203">
                    <a:extLst>
                      <a:ext uri="{FF2B5EF4-FFF2-40B4-BE49-F238E27FC236}">
                        <a16:creationId xmlns:a16="http://schemas.microsoft.com/office/drawing/2014/main" id="{E415B956-0717-2C66-815D-9A09BDB03CA5}"/>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05" name="Straight Connector 204">
                    <a:extLst>
                      <a:ext uri="{FF2B5EF4-FFF2-40B4-BE49-F238E27FC236}">
                        <a16:creationId xmlns:a16="http://schemas.microsoft.com/office/drawing/2014/main" id="{35A1DAFE-CD3B-9353-88EA-960C2057F058}"/>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grpSp>
            <p:nvGrpSpPr>
              <p:cNvPr id="208" name="Group 207">
                <a:extLst>
                  <a:ext uri="{FF2B5EF4-FFF2-40B4-BE49-F238E27FC236}">
                    <a16:creationId xmlns:a16="http://schemas.microsoft.com/office/drawing/2014/main" id="{50202EE3-C8CC-04CB-BB22-7D4417C64F61}"/>
                  </a:ext>
                </a:extLst>
              </p:cNvPr>
              <p:cNvGrpSpPr/>
              <p:nvPr/>
            </p:nvGrpSpPr>
            <p:grpSpPr>
              <a:xfrm>
                <a:off x="4825999" y="2359748"/>
                <a:ext cx="2868264" cy="752038"/>
                <a:chOff x="4825999" y="1635562"/>
                <a:chExt cx="2868264" cy="752038"/>
              </a:xfrm>
            </p:grpSpPr>
            <p:grpSp>
              <p:nvGrpSpPr>
                <p:cNvPr id="209" name="Group 208">
                  <a:extLst>
                    <a:ext uri="{FF2B5EF4-FFF2-40B4-BE49-F238E27FC236}">
                      <a16:creationId xmlns:a16="http://schemas.microsoft.com/office/drawing/2014/main" id="{6617C00F-F4C6-A347-FED9-787A3A252BF3}"/>
                    </a:ext>
                  </a:extLst>
                </p:cNvPr>
                <p:cNvGrpSpPr/>
                <p:nvPr/>
              </p:nvGrpSpPr>
              <p:grpSpPr>
                <a:xfrm>
                  <a:off x="4825999" y="1635562"/>
                  <a:ext cx="701041" cy="752038"/>
                  <a:chOff x="4825999" y="1635562"/>
                  <a:chExt cx="701041" cy="752038"/>
                </a:xfrm>
              </p:grpSpPr>
              <p:cxnSp>
                <p:nvCxnSpPr>
                  <p:cNvPr id="228" name="Straight Connector 227">
                    <a:extLst>
                      <a:ext uri="{FF2B5EF4-FFF2-40B4-BE49-F238E27FC236}">
                        <a16:creationId xmlns:a16="http://schemas.microsoft.com/office/drawing/2014/main" id="{06C75587-ED99-708E-5CB7-3371BF743F71}"/>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29" name="Straight Connector 228">
                    <a:extLst>
                      <a:ext uri="{FF2B5EF4-FFF2-40B4-BE49-F238E27FC236}">
                        <a16:creationId xmlns:a16="http://schemas.microsoft.com/office/drawing/2014/main" id="{D4601DB1-17F7-3FE5-07B3-2A627DD6A1DF}"/>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30" name="Straight Connector 229">
                    <a:extLst>
                      <a:ext uri="{FF2B5EF4-FFF2-40B4-BE49-F238E27FC236}">
                        <a16:creationId xmlns:a16="http://schemas.microsoft.com/office/drawing/2014/main" id="{784B7F24-D3DB-5F26-7926-829F178B7182}"/>
                      </a:ext>
                    </a:extLst>
                  </p:cNvPr>
                  <p:cNvCxnSpPr>
                    <a:cxnSpLocks/>
                  </p:cNvCxnSpPr>
                  <p:nvPr/>
                </p:nvCxnSpPr>
                <p:spPr bwMode="auto">
                  <a:xfrm flipV="1">
                    <a:off x="4826000" y="1635562"/>
                    <a:ext cx="0" cy="75203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32" name="Straight Connector 231">
                    <a:extLst>
                      <a:ext uri="{FF2B5EF4-FFF2-40B4-BE49-F238E27FC236}">
                        <a16:creationId xmlns:a16="http://schemas.microsoft.com/office/drawing/2014/main" id="{FEFBA1E7-2E40-D37B-C47D-D6AAECBAB9B2}"/>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C72194C1-DEA2-8910-C112-B79A6D3121B6}"/>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210" name="Group 209">
                  <a:extLst>
                    <a:ext uri="{FF2B5EF4-FFF2-40B4-BE49-F238E27FC236}">
                      <a16:creationId xmlns:a16="http://schemas.microsoft.com/office/drawing/2014/main" id="{E093685C-2A7B-0B6D-815A-1F9933516788}"/>
                    </a:ext>
                  </a:extLst>
                </p:cNvPr>
                <p:cNvGrpSpPr/>
                <p:nvPr/>
              </p:nvGrpSpPr>
              <p:grpSpPr>
                <a:xfrm>
                  <a:off x="5548407" y="1656080"/>
                  <a:ext cx="701041" cy="731520"/>
                  <a:chOff x="4825999" y="1656080"/>
                  <a:chExt cx="701041" cy="731520"/>
                </a:xfrm>
              </p:grpSpPr>
              <p:cxnSp>
                <p:nvCxnSpPr>
                  <p:cNvPr id="223" name="Straight Connector 222">
                    <a:extLst>
                      <a:ext uri="{FF2B5EF4-FFF2-40B4-BE49-F238E27FC236}">
                        <a16:creationId xmlns:a16="http://schemas.microsoft.com/office/drawing/2014/main" id="{4AD58A0B-540D-2204-9FAF-06A538A58368}"/>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24" name="Straight Connector 223">
                    <a:extLst>
                      <a:ext uri="{FF2B5EF4-FFF2-40B4-BE49-F238E27FC236}">
                        <a16:creationId xmlns:a16="http://schemas.microsoft.com/office/drawing/2014/main" id="{3F1267AE-2E15-A381-EA0C-ABE819DF3642}"/>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25" name="Straight Connector 224">
                    <a:extLst>
                      <a:ext uri="{FF2B5EF4-FFF2-40B4-BE49-F238E27FC236}">
                        <a16:creationId xmlns:a16="http://schemas.microsoft.com/office/drawing/2014/main" id="{B6046086-1334-FA90-1D41-910B14465CDC}"/>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27" name="Straight Connector 226">
                    <a:extLst>
                      <a:ext uri="{FF2B5EF4-FFF2-40B4-BE49-F238E27FC236}">
                        <a16:creationId xmlns:a16="http://schemas.microsoft.com/office/drawing/2014/main" id="{BA601066-3DCB-91B9-0256-D85FA3B40BB6}"/>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211" name="Group 210">
                  <a:extLst>
                    <a:ext uri="{FF2B5EF4-FFF2-40B4-BE49-F238E27FC236}">
                      <a16:creationId xmlns:a16="http://schemas.microsoft.com/office/drawing/2014/main" id="{47DD401D-6756-5DF9-5FD3-AA8F72487FAF}"/>
                    </a:ext>
                  </a:extLst>
                </p:cNvPr>
                <p:cNvGrpSpPr/>
                <p:nvPr/>
              </p:nvGrpSpPr>
              <p:grpSpPr>
                <a:xfrm>
                  <a:off x="6270815" y="1656080"/>
                  <a:ext cx="701041" cy="731520"/>
                  <a:chOff x="4825999" y="1656080"/>
                  <a:chExt cx="701041" cy="731520"/>
                </a:xfrm>
              </p:grpSpPr>
              <p:cxnSp>
                <p:nvCxnSpPr>
                  <p:cNvPr id="219" name="Straight Connector 218">
                    <a:extLst>
                      <a:ext uri="{FF2B5EF4-FFF2-40B4-BE49-F238E27FC236}">
                        <a16:creationId xmlns:a16="http://schemas.microsoft.com/office/drawing/2014/main" id="{87D2C6B8-76B0-0C69-7E33-D831B85A2830}"/>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20" name="Straight Connector 219">
                    <a:extLst>
                      <a:ext uri="{FF2B5EF4-FFF2-40B4-BE49-F238E27FC236}">
                        <a16:creationId xmlns:a16="http://schemas.microsoft.com/office/drawing/2014/main" id="{712DB04A-E244-5C43-CA15-1063B36ACA80}"/>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21" name="Straight Connector 220">
                    <a:extLst>
                      <a:ext uri="{FF2B5EF4-FFF2-40B4-BE49-F238E27FC236}">
                        <a16:creationId xmlns:a16="http://schemas.microsoft.com/office/drawing/2014/main" id="{A63A3F24-E5CE-661C-4BDB-4841E9FB61F3}"/>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22" name="Straight Connector 221">
                    <a:extLst>
                      <a:ext uri="{FF2B5EF4-FFF2-40B4-BE49-F238E27FC236}">
                        <a16:creationId xmlns:a16="http://schemas.microsoft.com/office/drawing/2014/main" id="{A8606A68-E056-BC9F-8A66-E9E91FBA5BBD}"/>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212" name="Group 211">
                  <a:extLst>
                    <a:ext uri="{FF2B5EF4-FFF2-40B4-BE49-F238E27FC236}">
                      <a16:creationId xmlns:a16="http://schemas.microsoft.com/office/drawing/2014/main" id="{96BD3F39-3914-C602-08F1-0E89355EB5EE}"/>
                    </a:ext>
                  </a:extLst>
                </p:cNvPr>
                <p:cNvGrpSpPr/>
                <p:nvPr/>
              </p:nvGrpSpPr>
              <p:grpSpPr>
                <a:xfrm>
                  <a:off x="6993222" y="1656080"/>
                  <a:ext cx="701041" cy="731520"/>
                  <a:chOff x="4825999" y="1656080"/>
                  <a:chExt cx="701041" cy="731520"/>
                </a:xfrm>
              </p:grpSpPr>
              <p:cxnSp>
                <p:nvCxnSpPr>
                  <p:cNvPr id="213" name="Straight Connector 212">
                    <a:extLst>
                      <a:ext uri="{FF2B5EF4-FFF2-40B4-BE49-F238E27FC236}">
                        <a16:creationId xmlns:a16="http://schemas.microsoft.com/office/drawing/2014/main" id="{D2313244-A2A3-1587-1327-21FDE3ABC938}"/>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14" name="Straight Connector 213">
                    <a:extLst>
                      <a:ext uri="{FF2B5EF4-FFF2-40B4-BE49-F238E27FC236}">
                        <a16:creationId xmlns:a16="http://schemas.microsoft.com/office/drawing/2014/main" id="{023AEC0D-C08A-FDE1-5575-FB34FCF27A18}"/>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16" name="Straight Connector 215">
                    <a:extLst>
                      <a:ext uri="{FF2B5EF4-FFF2-40B4-BE49-F238E27FC236}">
                        <a16:creationId xmlns:a16="http://schemas.microsoft.com/office/drawing/2014/main" id="{BBF46A7C-3F87-2A39-012D-D7A9B8D3DF59}"/>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17" name="Straight Connector 216">
                    <a:extLst>
                      <a:ext uri="{FF2B5EF4-FFF2-40B4-BE49-F238E27FC236}">
                        <a16:creationId xmlns:a16="http://schemas.microsoft.com/office/drawing/2014/main" id="{78FB72D9-931E-CFF7-039B-DAF98A6D8983}"/>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grpSp>
            <p:nvGrpSpPr>
              <p:cNvPr id="234" name="Group 233">
                <a:extLst>
                  <a:ext uri="{FF2B5EF4-FFF2-40B4-BE49-F238E27FC236}">
                    <a16:creationId xmlns:a16="http://schemas.microsoft.com/office/drawing/2014/main" id="{36FBC56D-46E3-F715-9621-BC3D0AE77FBC}"/>
                  </a:ext>
                </a:extLst>
              </p:cNvPr>
              <p:cNvGrpSpPr/>
              <p:nvPr/>
            </p:nvGrpSpPr>
            <p:grpSpPr>
              <a:xfrm>
                <a:off x="4825999" y="3083934"/>
                <a:ext cx="2868264" cy="752038"/>
                <a:chOff x="4825999" y="1635562"/>
                <a:chExt cx="2868264" cy="752038"/>
              </a:xfrm>
            </p:grpSpPr>
            <p:grpSp>
              <p:nvGrpSpPr>
                <p:cNvPr id="235" name="Group 234">
                  <a:extLst>
                    <a:ext uri="{FF2B5EF4-FFF2-40B4-BE49-F238E27FC236}">
                      <a16:creationId xmlns:a16="http://schemas.microsoft.com/office/drawing/2014/main" id="{E9C3A5A8-F474-3D21-D2D6-517D64A2B1FE}"/>
                    </a:ext>
                  </a:extLst>
                </p:cNvPr>
                <p:cNvGrpSpPr/>
                <p:nvPr/>
              </p:nvGrpSpPr>
              <p:grpSpPr>
                <a:xfrm>
                  <a:off x="4825999" y="1635562"/>
                  <a:ext cx="701041" cy="752038"/>
                  <a:chOff x="4825999" y="1635562"/>
                  <a:chExt cx="701041" cy="752038"/>
                </a:xfrm>
              </p:grpSpPr>
              <p:cxnSp>
                <p:nvCxnSpPr>
                  <p:cNvPr id="254" name="Straight Connector 253">
                    <a:extLst>
                      <a:ext uri="{FF2B5EF4-FFF2-40B4-BE49-F238E27FC236}">
                        <a16:creationId xmlns:a16="http://schemas.microsoft.com/office/drawing/2014/main" id="{0C92F698-D4F0-6DBC-77D5-A6EF141C5BC9}"/>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55" name="Straight Connector 254">
                    <a:extLst>
                      <a:ext uri="{FF2B5EF4-FFF2-40B4-BE49-F238E27FC236}">
                        <a16:creationId xmlns:a16="http://schemas.microsoft.com/office/drawing/2014/main" id="{F3DE6A66-6E91-709C-7BBB-B3C7E19DB441}"/>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56" name="Straight Connector 255">
                    <a:extLst>
                      <a:ext uri="{FF2B5EF4-FFF2-40B4-BE49-F238E27FC236}">
                        <a16:creationId xmlns:a16="http://schemas.microsoft.com/office/drawing/2014/main" id="{B3CF6DF7-04C1-888E-D72C-2E080842B5AF}"/>
                      </a:ext>
                    </a:extLst>
                  </p:cNvPr>
                  <p:cNvCxnSpPr>
                    <a:cxnSpLocks/>
                  </p:cNvCxnSpPr>
                  <p:nvPr/>
                </p:nvCxnSpPr>
                <p:spPr bwMode="auto">
                  <a:xfrm flipV="1">
                    <a:off x="4826000" y="1635562"/>
                    <a:ext cx="0" cy="75203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58" name="Straight Connector 257">
                    <a:extLst>
                      <a:ext uri="{FF2B5EF4-FFF2-40B4-BE49-F238E27FC236}">
                        <a16:creationId xmlns:a16="http://schemas.microsoft.com/office/drawing/2014/main" id="{D02E5CB6-4BE2-7E1F-FE60-5C453BFA51C9}"/>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59" name="Straight Connector 258">
                    <a:extLst>
                      <a:ext uri="{FF2B5EF4-FFF2-40B4-BE49-F238E27FC236}">
                        <a16:creationId xmlns:a16="http://schemas.microsoft.com/office/drawing/2014/main" id="{18641E7C-1D34-9ECA-D625-678466403698}"/>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236" name="Group 235">
                  <a:extLst>
                    <a:ext uri="{FF2B5EF4-FFF2-40B4-BE49-F238E27FC236}">
                      <a16:creationId xmlns:a16="http://schemas.microsoft.com/office/drawing/2014/main" id="{66BAAB9A-3D7C-760A-9FE1-864F9A9A75D0}"/>
                    </a:ext>
                  </a:extLst>
                </p:cNvPr>
                <p:cNvGrpSpPr/>
                <p:nvPr/>
              </p:nvGrpSpPr>
              <p:grpSpPr>
                <a:xfrm>
                  <a:off x="5548407" y="1656080"/>
                  <a:ext cx="701041" cy="731520"/>
                  <a:chOff x="4825999" y="1656080"/>
                  <a:chExt cx="701041" cy="731520"/>
                </a:xfrm>
              </p:grpSpPr>
              <p:cxnSp>
                <p:nvCxnSpPr>
                  <p:cNvPr id="249" name="Straight Connector 248">
                    <a:extLst>
                      <a:ext uri="{FF2B5EF4-FFF2-40B4-BE49-F238E27FC236}">
                        <a16:creationId xmlns:a16="http://schemas.microsoft.com/office/drawing/2014/main" id="{656BF0DE-4942-0C92-C2FC-5C53057CBAA8}"/>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50" name="Straight Connector 249">
                    <a:extLst>
                      <a:ext uri="{FF2B5EF4-FFF2-40B4-BE49-F238E27FC236}">
                        <a16:creationId xmlns:a16="http://schemas.microsoft.com/office/drawing/2014/main" id="{362AD78A-84D4-1372-2588-88FE4ADC6801}"/>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51" name="Straight Connector 250">
                    <a:extLst>
                      <a:ext uri="{FF2B5EF4-FFF2-40B4-BE49-F238E27FC236}">
                        <a16:creationId xmlns:a16="http://schemas.microsoft.com/office/drawing/2014/main" id="{3A173D07-41D6-B45B-D511-5FD41BADE16E}"/>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53" name="Straight Connector 252">
                    <a:extLst>
                      <a:ext uri="{FF2B5EF4-FFF2-40B4-BE49-F238E27FC236}">
                        <a16:creationId xmlns:a16="http://schemas.microsoft.com/office/drawing/2014/main" id="{409669B4-3216-4E16-4778-3B90C850483A}"/>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237" name="Group 236">
                  <a:extLst>
                    <a:ext uri="{FF2B5EF4-FFF2-40B4-BE49-F238E27FC236}">
                      <a16:creationId xmlns:a16="http://schemas.microsoft.com/office/drawing/2014/main" id="{DB186B9C-F5AA-61DA-FAEA-0BC4F3A5B559}"/>
                    </a:ext>
                  </a:extLst>
                </p:cNvPr>
                <p:cNvGrpSpPr/>
                <p:nvPr/>
              </p:nvGrpSpPr>
              <p:grpSpPr>
                <a:xfrm>
                  <a:off x="6270815" y="1656080"/>
                  <a:ext cx="701041" cy="731520"/>
                  <a:chOff x="4825999" y="1656080"/>
                  <a:chExt cx="701041" cy="731520"/>
                </a:xfrm>
              </p:grpSpPr>
              <p:cxnSp>
                <p:nvCxnSpPr>
                  <p:cNvPr id="245" name="Straight Connector 244">
                    <a:extLst>
                      <a:ext uri="{FF2B5EF4-FFF2-40B4-BE49-F238E27FC236}">
                        <a16:creationId xmlns:a16="http://schemas.microsoft.com/office/drawing/2014/main" id="{4B36720A-ADB4-5833-5451-E59EB8B6CBC5}"/>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46" name="Straight Connector 245">
                    <a:extLst>
                      <a:ext uri="{FF2B5EF4-FFF2-40B4-BE49-F238E27FC236}">
                        <a16:creationId xmlns:a16="http://schemas.microsoft.com/office/drawing/2014/main" id="{C0FAB578-9858-42B7-0556-A593C67EF504}"/>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47" name="Straight Connector 246">
                    <a:extLst>
                      <a:ext uri="{FF2B5EF4-FFF2-40B4-BE49-F238E27FC236}">
                        <a16:creationId xmlns:a16="http://schemas.microsoft.com/office/drawing/2014/main" id="{C15618F6-05A7-3F00-3306-DC691636D0D6}"/>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48" name="Straight Connector 247">
                    <a:extLst>
                      <a:ext uri="{FF2B5EF4-FFF2-40B4-BE49-F238E27FC236}">
                        <a16:creationId xmlns:a16="http://schemas.microsoft.com/office/drawing/2014/main" id="{CE9E834B-5EA6-6C71-F318-17E78EAF9ED9}"/>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238" name="Group 237">
                  <a:extLst>
                    <a:ext uri="{FF2B5EF4-FFF2-40B4-BE49-F238E27FC236}">
                      <a16:creationId xmlns:a16="http://schemas.microsoft.com/office/drawing/2014/main" id="{F4D24BAC-7E77-E230-771E-21C1A013BC64}"/>
                    </a:ext>
                  </a:extLst>
                </p:cNvPr>
                <p:cNvGrpSpPr/>
                <p:nvPr/>
              </p:nvGrpSpPr>
              <p:grpSpPr>
                <a:xfrm>
                  <a:off x="6993222" y="1656080"/>
                  <a:ext cx="701041" cy="731520"/>
                  <a:chOff x="4825999" y="1656080"/>
                  <a:chExt cx="701041" cy="731520"/>
                </a:xfrm>
              </p:grpSpPr>
              <p:cxnSp>
                <p:nvCxnSpPr>
                  <p:cNvPr id="239" name="Straight Connector 238">
                    <a:extLst>
                      <a:ext uri="{FF2B5EF4-FFF2-40B4-BE49-F238E27FC236}">
                        <a16:creationId xmlns:a16="http://schemas.microsoft.com/office/drawing/2014/main" id="{3C66BF6F-E23A-AA9E-F819-0F16689B80B6}"/>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40" name="Straight Connector 239">
                    <a:extLst>
                      <a:ext uri="{FF2B5EF4-FFF2-40B4-BE49-F238E27FC236}">
                        <a16:creationId xmlns:a16="http://schemas.microsoft.com/office/drawing/2014/main" id="{B572C521-3476-33BB-4C2C-81B7A1505121}"/>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42" name="Straight Connector 241">
                    <a:extLst>
                      <a:ext uri="{FF2B5EF4-FFF2-40B4-BE49-F238E27FC236}">
                        <a16:creationId xmlns:a16="http://schemas.microsoft.com/office/drawing/2014/main" id="{6C47F0D0-AAA8-4FCE-D5D7-68DF64BCD4DB}"/>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43" name="Straight Connector 242">
                    <a:extLst>
                      <a:ext uri="{FF2B5EF4-FFF2-40B4-BE49-F238E27FC236}">
                        <a16:creationId xmlns:a16="http://schemas.microsoft.com/office/drawing/2014/main" id="{14A88AFE-795D-A31B-D1A6-8F7FDE11C2FA}"/>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grpSp>
            <p:nvGrpSpPr>
              <p:cNvPr id="260" name="Group 259">
                <a:extLst>
                  <a:ext uri="{FF2B5EF4-FFF2-40B4-BE49-F238E27FC236}">
                    <a16:creationId xmlns:a16="http://schemas.microsoft.com/office/drawing/2014/main" id="{79581973-1F58-7D7C-7D29-BE11D60DE722}"/>
                  </a:ext>
                </a:extLst>
              </p:cNvPr>
              <p:cNvGrpSpPr/>
              <p:nvPr/>
            </p:nvGrpSpPr>
            <p:grpSpPr>
              <a:xfrm>
                <a:off x="4825999" y="3808121"/>
                <a:ext cx="2868264" cy="752038"/>
                <a:chOff x="4825999" y="1635562"/>
                <a:chExt cx="2868264" cy="752038"/>
              </a:xfrm>
            </p:grpSpPr>
            <p:grpSp>
              <p:nvGrpSpPr>
                <p:cNvPr id="261" name="Group 260">
                  <a:extLst>
                    <a:ext uri="{FF2B5EF4-FFF2-40B4-BE49-F238E27FC236}">
                      <a16:creationId xmlns:a16="http://schemas.microsoft.com/office/drawing/2014/main" id="{38212266-C53F-1D45-29E6-1B5648DC1764}"/>
                    </a:ext>
                  </a:extLst>
                </p:cNvPr>
                <p:cNvGrpSpPr/>
                <p:nvPr/>
              </p:nvGrpSpPr>
              <p:grpSpPr>
                <a:xfrm>
                  <a:off x="4825999" y="1635562"/>
                  <a:ext cx="701041" cy="752038"/>
                  <a:chOff x="4825999" y="1635562"/>
                  <a:chExt cx="701041" cy="752038"/>
                </a:xfrm>
              </p:grpSpPr>
              <p:cxnSp>
                <p:nvCxnSpPr>
                  <p:cNvPr id="280" name="Straight Connector 279">
                    <a:extLst>
                      <a:ext uri="{FF2B5EF4-FFF2-40B4-BE49-F238E27FC236}">
                        <a16:creationId xmlns:a16="http://schemas.microsoft.com/office/drawing/2014/main" id="{CF87702F-7C2D-14E7-40A0-578AC9DD22A1}"/>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81" name="Straight Connector 280">
                    <a:extLst>
                      <a:ext uri="{FF2B5EF4-FFF2-40B4-BE49-F238E27FC236}">
                        <a16:creationId xmlns:a16="http://schemas.microsoft.com/office/drawing/2014/main" id="{11C34232-AD56-DCBC-C136-05A0499EDC75}"/>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82" name="Straight Connector 281">
                    <a:extLst>
                      <a:ext uri="{FF2B5EF4-FFF2-40B4-BE49-F238E27FC236}">
                        <a16:creationId xmlns:a16="http://schemas.microsoft.com/office/drawing/2014/main" id="{769785D8-FADF-7DF9-4DBD-93EA0DE6D1BB}"/>
                      </a:ext>
                    </a:extLst>
                  </p:cNvPr>
                  <p:cNvCxnSpPr>
                    <a:cxnSpLocks/>
                  </p:cNvCxnSpPr>
                  <p:nvPr/>
                </p:nvCxnSpPr>
                <p:spPr bwMode="auto">
                  <a:xfrm flipV="1">
                    <a:off x="4826000" y="1635562"/>
                    <a:ext cx="0" cy="75203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84" name="Straight Connector 283">
                    <a:extLst>
                      <a:ext uri="{FF2B5EF4-FFF2-40B4-BE49-F238E27FC236}">
                        <a16:creationId xmlns:a16="http://schemas.microsoft.com/office/drawing/2014/main" id="{8CFC04AC-43D7-3A79-7180-126D29A86E29}"/>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85" name="Straight Connector 284">
                    <a:extLst>
                      <a:ext uri="{FF2B5EF4-FFF2-40B4-BE49-F238E27FC236}">
                        <a16:creationId xmlns:a16="http://schemas.microsoft.com/office/drawing/2014/main" id="{A3ACF84F-8685-0AB1-A904-B75F8424E3F5}"/>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262" name="Group 261">
                  <a:extLst>
                    <a:ext uri="{FF2B5EF4-FFF2-40B4-BE49-F238E27FC236}">
                      <a16:creationId xmlns:a16="http://schemas.microsoft.com/office/drawing/2014/main" id="{5E1FE31B-80F6-60FE-91DA-7E1D77CD4B58}"/>
                    </a:ext>
                  </a:extLst>
                </p:cNvPr>
                <p:cNvGrpSpPr/>
                <p:nvPr/>
              </p:nvGrpSpPr>
              <p:grpSpPr>
                <a:xfrm>
                  <a:off x="5548407" y="1656080"/>
                  <a:ext cx="701041" cy="731520"/>
                  <a:chOff x="4825999" y="1656080"/>
                  <a:chExt cx="701041" cy="731520"/>
                </a:xfrm>
              </p:grpSpPr>
              <p:cxnSp>
                <p:nvCxnSpPr>
                  <p:cNvPr id="275" name="Straight Connector 274">
                    <a:extLst>
                      <a:ext uri="{FF2B5EF4-FFF2-40B4-BE49-F238E27FC236}">
                        <a16:creationId xmlns:a16="http://schemas.microsoft.com/office/drawing/2014/main" id="{D7C7290B-81F0-70B4-EBAB-02E6E6EF9E6C}"/>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76" name="Straight Connector 275">
                    <a:extLst>
                      <a:ext uri="{FF2B5EF4-FFF2-40B4-BE49-F238E27FC236}">
                        <a16:creationId xmlns:a16="http://schemas.microsoft.com/office/drawing/2014/main" id="{6670B958-A7CD-2929-A01C-C0B8203B027E}"/>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77" name="Straight Connector 276">
                    <a:extLst>
                      <a:ext uri="{FF2B5EF4-FFF2-40B4-BE49-F238E27FC236}">
                        <a16:creationId xmlns:a16="http://schemas.microsoft.com/office/drawing/2014/main" id="{CB58F7FB-73C0-CAFE-D7B7-430528BD4B7A}"/>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79" name="Straight Connector 278">
                    <a:extLst>
                      <a:ext uri="{FF2B5EF4-FFF2-40B4-BE49-F238E27FC236}">
                        <a16:creationId xmlns:a16="http://schemas.microsoft.com/office/drawing/2014/main" id="{07B70E87-0EAA-2881-35AF-98BB80E5E929}"/>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263" name="Group 262">
                  <a:extLst>
                    <a:ext uri="{FF2B5EF4-FFF2-40B4-BE49-F238E27FC236}">
                      <a16:creationId xmlns:a16="http://schemas.microsoft.com/office/drawing/2014/main" id="{AB13FF3B-2FEB-5F52-C084-2AF7EF008DBD}"/>
                    </a:ext>
                  </a:extLst>
                </p:cNvPr>
                <p:cNvGrpSpPr/>
                <p:nvPr/>
              </p:nvGrpSpPr>
              <p:grpSpPr>
                <a:xfrm>
                  <a:off x="6270815" y="1656080"/>
                  <a:ext cx="701041" cy="731520"/>
                  <a:chOff x="4825999" y="1656080"/>
                  <a:chExt cx="701041" cy="731520"/>
                </a:xfrm>
              </p:grpSpPr>
              <p:cxnSp>
                <p:nvCxnSpPr>
                  <p:cNvPr id="271" name="Straight Connector 270">
                    <a:extLst>
                      <a:ext uri="{FF2B5EF4-FFF2-40B4-BE49-F238E27FC236}">
                        <a16:creationId xmlns:a16="http://schemas.microsoft.com/office/drawing/2014/main" id="{ADB6B166-6B99-47D0-FFE0-A2AE542980A8}"/>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72" name="Straight Connector 271">
                    <a:extLst>
                      <a:ext uri="{FF2B5EF4-FFF2-40B4-BE49-F238E27FC236}">
                        <a16:creationId xmlns:a16="http://schemas.microsoft.com/office/drawing/2014/main" id="{5E4DF4D7-E410-92B0-F598-6DDB54137088}"/>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73" name="Straight Connector 272">
                    <a:extLst>
                      <a:ext uri="{FF2B5EF4-FFF2-40B4-BE49-F238E27FC236}">
                        <a16:creationId xmlns:a16="http://schemas.microsoft.com/office/drawing/2014/main" id="{F504DA18-C9F6-3F31-0074-9B01ADD0ED0D}"/>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74" name="Straight Connector 273">
                    <a:extLst>
                      <a:ext uri="{FF2B5EF4-FFF2-40B4-BE49-F238E27FC236}">
                        <a16:creationId xmlns:a16="http://schemas.microsoft.com/office/drawing/2014/main" id="{75AD49E5-B7CE-1A37-1FA0-54F2B705F511}"/>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nvGrpSpPr>
                <p:cNvPr id="264" name="Group 263">
                  <a:extLst>
                    <a:ext uri="{FF2B5EF4-FFF2-40B4-BE49-F238E27FC236}">
                      <a16:creationId xmlns:a16="http://schemas.microsoft.com/office/drawing/2014/main" id="{5E0BC3E1-8640-D73D-7740-23F7D3B43D3D}"/>
                    </a:ext>
                  </a:extLst>
                </p:cNvPr>
                <p:cNvGrpSpPr/>
                <p:nvPr/>
              </p:nvGrpSpPr>
              <p:grpSpPr>
                <a:xfrm>
                  <a:off x="6993222" y="1656080"/>
                  <a:ext cx="701041" cy="731520"/>
                  <a:chOff x="4825999" y="1656080"/>
                  <a:chExt cx="701041" cy="731520"/>
                </a:xfrm>
              </p:grpSpPr>
              <p:cxnSp>
                <p:nvCxnSpPr>
                  <p:cNvPr id="265" name="Straight Connector 264">
                    <a:extLst>
                      <a:ext uri="{FF2B5EF4-FFF2-40B4-BE49-F238E27FC236}">
                        <a16:creationId xmlns:a16="http://schemas.microsoft.com/office/drawing/2014/main" id="{25A04E6D-76A4-8D0E-0F0B-9D19E8EB9803}"/>
                      </a:ext>
                    </a:extLst>
                  </p:cNvPr>
                  <p:cNvCxnSpPr>
                    <a:cxnSpLocks/>
                  </p:cNvCxnSpPr>
                  <p:nvPr/>
                </p:nvCxnSpPr>
                <p:spPr bwMode="auto">
                  <a:xfrm>
                    <a:off x="4826000" y="1656080"/>
                    <a:ext cx="701039" cy="731518"/>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66" name="Straight Connector 265">
                    <a:extLst>
                      <a:ext uri="{FF2B5EF4-FFF2-40B4-BE49-F238E27FC236}">
                        <a16:creationId xmlns:a16="http://schemas.microsoft.com/office/drawing/2014/main" id="{DB6FB8A9-F82F-8D2C-E983-5653A358FA4B}"/>
                      </a:ext>
                    </a:extLst>
                  </p:cNvPr>
                  <p:cNvCxnSpPr>
                    <a:cxnSpLocks/>
                  </p:cNvCxnSpPr>
                  <p:nvPr/>
                </p:nvCxnSpPr>
                <p:spPr bwMode="auto">
                  <a:xfrm>
                    <a:off x="4826000" y="2387600"/>
                    <a:ext cx="701040" cy="0"/>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68" name="Straight Connector 267">
                    <a:extLst>
                      <a:ext uri="{FF2B5EF4-FFF2-40B4-BE49-F238E27FC236}">
                        <a16:creationId xmlns:a16="http://schemas.microsoft.com/office/drawing/2014/main" id="{0B95C430-C52C-C57F-45DB-01533127BB19}"/>
                      </a:ext>
                    </a:extLst>
                  </p:cNvPr>
                  <p:cNvCxnSpPr>
                    <a:cxnSpLocks/>
                  </p:cNvCxnSpPr>
                  <p:nvPr/>
                </p:nvCxnSpPr>
                <p:spPr bwMode="auto">
                  <a:xfrm flipH="1">
                    <a:off x="5527039" y="1656080"/>
                    <a:ext cx="1" cy="731519"/>
                  </a:xfrm>
                  <a:prstGeom prst="line">
                    <a:avLst/>
                  </a:prstGeom>
                  <a:solidFill>
                    <a:schemeClr val="accent1"/>
                  </a:solidFill>
                  <a:ln w="31750" cap="flat" cmpd="sng" algn="ctr">
                    <a:solidFill>
                      <a:srgbClr val="595959"/>
                    </a:solidFill>
                    <a:prstDash val="solid"/>
                    <a:round/>
                    <a:headEnd type="none" w="med" len="med"/>
                    <a:tailEnd type="none" w="med" len="med"/>
                  </a:ln>
                  <a:effectLst/>
                </p:spPr>
              </p:cxnSp>
              <p:cxnSp>
                <p:nvCxnSpPr>
                  <p:cNvPr id="269" name="Straight Connector 268">
                    <a:extLst>
                      <a:ext uri="{FF2B5EF4-FFF2-40B4-BE49-F238E27FC236}">
                        <a16:creationId xmlns:a16="http://schemas.microsoft.com/office/drawing/2014/main" id="{99B47A00-6F48-6A5F-A9C7-8AA25A1B2D29}"/>
                      </a:ext>
                    </a:extLst>
                  </p:cNvPr>
                  <p:cNvCxnSpPr>
                    <a:cxnSpLocks/>
                  </p:cNvCxnSpPr>
                  <p:nvPr/>
                </p:nvCxnSpPr>
                <p:spPr bwMode="auto">
                  <a:xfrm flipV="1">
                    <a:off x="4825999" y="1676599"/>
                    <a:ext cx="701039" cy="710999"/>
                  </a:xfrm>
                  <a:prstGeom prst="line">
                    <a:avLst/>
                  </a:prstGeom>
                  <a:solidFill>
                    <a:schemeClr val="accent1"/>
                  </a:solidFill>
                  <a:ln w="31750" cap="flat" cmpd="sng" algn="ctr">
                    <a:solidFill>
                      <a:srgbClr val="595959"/>
                    </a:solidFill>
                    <a:prstDash val="solid"/>
                    <a:round/>
                    <a:headEnd type="none" w="med" len="med"/>
                    <a:tailEnd type="none" w="med" len="med"/>
                  </a:ln>
                  <a:effectLst/>
                </p:spPr>
              </p:cxnSp>
            </p:grpSp>
          </p:grpSp>
        </p:grpSp>
        <p:sp>
          <p:nvSpPr>
            <p:cNvPr id="98" name="Oval 97">
              <a:extLst>
                <a:ext uri="{FF2B5EF4-FFF2-40B4-BE49-F238E27FC236}">
                  <a16:creationId xmlns:a16="http://schemas.microsoft.com/office/drawing/2014/main" id="{5D89E9A2-AD34-A10E-7729-2BD301DDE813}"/>
                </a:ext>
              </a:extLst>
            </p:cNvPr>
            <p:cNvSpPr/>
            <p:nvPr/>
          </p:nvSpPr>
          <p:spPr bwMode="auto">
            <a:xfrm>
              <a:off x="4524646" y="134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0-0</a:t>
              </a:r>
            </a:p>
          </p:txBody>
        </p:sp>
        <p:sp>
          <p:nvSpPr>
            <p:cNvPr id="99" name="Oval 98">
              <a:extLst>
                <a:ext uri="{FF2B5EF4-FFF2-40B4-BE49-F238E27FC236}">
                  <a16:creationId xmlns:a16="http://schemas.microsoft.com/office/drawing/2014/main" id="{7A888042-0621-1799-02F3-303E35441FCC}"/>
                </a:ext>
              </a:extLst>
            </p:cNvPr>
            <p:cNvSpPr/>
            <p:nvPr/>
          </p:nvSpPr>
          <p:spPr bwMode="auto">
            <a:xfrm>
              <a:off x="5244742" y="1345444"/>
              <a:ext cx="578464" cy="580236"/>
            </a:xfrm>
            <a:prstGeom prst="ellipse">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1-0</a:t>
              </a:r>
            </a:p>
          </p:txBody>
        </p:sp>
        <p:sp>
          <p:nvSpPr>
            <p:cNvPr id="100" name="Oval 99">
              <a:extLst>
                <a:ext uri="{FF2B5EF4-FFF2-40B4-BE49-F238E27FC236}">
                  <a16:creationId xmlns:a16="http://schemas.microsoft.com/office/drawing/2014/main" id="{ED3DC858-E680-4103-A0D7-346FB824CCFD}"/>
                </a:ext>
              </a:extLst>
            </p:cNvPr>
            <p:cNvSpPr/>
            <p:nvPr/>
          </p:nvSpPr>
          <p:spPr bwMode="auto">
            <a:xfrm>
              <a:off x="5964838" y="134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2-0</a:t>
              </a:r>
            </a:p>
          </p:txBody>
        </p:sp>
        <p:sp>
          <p:nvSpPr>
            <p:cNvPr id="101" name="Oval 100">
              <a:extLst>
                <a:ext uri="{FF2B5EF4-FFF2-40B4-BE49-F238E27FC236}">
                  <a16:creationId xmlns:a16="http://schemas.microsoft.com/office/drawing/2014/main" id="{EEF2D982-47B8-6B82-EC13-7B2470195D4B}"/>
                </a:ext>
              </a:extLst>
            </p:cNvPr>
            <p:cNvSpPr/>
            <p:nvPr/>
          </p:nvSpPr>
          <p:spPr bwMode="auto">
            <a:xfrm>
              <a:off x="6684934" y="1345444"/>
              <a:ext cx="578464" cy="580236"/>
            </a:xfrm>
            <a:prstGeom prst="ellipse">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3-0</a:t>
              </a:r>
            </a:p>
          </p:txBody>
        </p:sp>
        <p:sp>
          <p:nvSpPr>
            <p:cNvPr id="102" name="Oval 101">
              <a:extLst>
                <a:ext uri="{FF2B5EF4-FFF2-40B4-BE49-F238E27FC236}">
                  <a16:creationId xmlns:a16="http://schemas.microsoft.com/office/drawing/2014/main" id="{1D3B4820-613D-0A53-DE30-3B4D0B2F84A1}"/>
                </a:ext>
              </a:extLst>
            </p:cNvPr>
            <p:cNvSpPr/>
            <p:nvPr/>
          </p:nvSpPr>
          <p:spPr bwMode="auto">
            <a:xfrm>
              <a:off x="7405031" y="134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4-0</a:t>
              </a:r>
            </a:p>
          </p:txBody>
        </p:sp>
        <p:sp>
          <p:nvSpPr>
            <p:cNvPr id="103" name="Oval 102">
              <a:extLst>
                <a:ext uri="{FF2B5EF4-FFF2-40B4-BE49-F238E27FC236}">
                  <a16:creationId xmlns:a16="http://schemas.microsoft.com/office/drawing/2014/main" id="{67D1E8F2-AFC7-5F38-19D6-EAA5678B93C9}"/>
                </a:ext>
              </a:extLst>
            </p:cNvPr>
            <p:cNvSpPr/>
            <p:nvPr/>
          </p:nvSpPr>
          <p:spPr bwMode="auto">
            <a:xfrm>
              <a:off x="4524646" y="422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0-4</a:t>
              </a:r>
            </a:p>
          </p:txBody>
        </p:sp>
        <p:sp>
          <p:nvSpPr>
            <p:cNvPr id="104" name="Oval 103">
              <a:extLst>
                <a:ext uri="{FF2B5EF4-FFF2-40B4-BE49-F238E27FC236}">
                  <a16:creationId xmlns:a16="http://schemas.microsoft.com/office/drawing/2014/main" id="{23AB32CB-B172-B87C-544F-9DC87D58C723}"/>
                </a:ext>
              </a:extLst>
            </p:cNvPr>
            <p:cNvSpPr/>
            <p:nvPr/>
          </p:nvSpPr>
          <p:spPr bwMode="auto">
            <a:xfrm>
              <a:off x="5244742" y="4225444"/>
              <a:ext cx="578464" cy="580236"/>
            </a:xfrm>
            <a:prstGeom prst="ellipse">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1-4</a:t>
              </a:r>
            </a:p>
          </p:txBody>
        </p:sp>
        <p:sp>
          <p:nvSpPr>
            <p:cNvPr id="105" name="Oval 104">
              <a:extLst>
                <a:ext uri="{FF2B5EF4-FFF2-40B4-BE49-F238E27FC236}">
                  <a16:creationId xmlns:a16="http://schemas.microsoft.com/office/drawing/2014/main" id="{73380B19-B2F4-DC59-7B1F-DB0491F88D10}"/>
                </a:ext>
              </a:extLst>
            </p:cNvPr>
            <p:cNvSpPr/>
            <p:nvPr/>
          </p:nvSpPr>
          <p:spPr bwMode="auto">
            <a:xfrm>
              <a:off x="5964838" y="4225444"/>
              <a:ext cx="578464" cy="580236"/>
            </a:xfrm>
            <a:prstGeom prst="ellipse">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2-4</a:t>
              </a:r>
            </a:p>
          </p:txBody>
        </p:sp>
        <p:sp>
          <p:nvSpPr>
            <p:cNvPr id="106" name="Oval 105">
              <a:extLst>
                <a:ext uri="{FF2B5EF4-FFF2-40B4-BE49-F238E27FC236}">
                  <a16:creationId xmlns:a16="http://schemas.microsoft.com/office/drawing/2014/main" id="{59806ACF-2FC5-9B60-D3D4-C18DF92B78A8}"/>
                </a:ext>
              </a:extLst>
            </p:cNvPr>
            <p:cNvSpPr/>
            <p:nvPr/>
          </p:nvSpPr>
          <p:spPr bwMode="auto">
            <a:xfrm>
              <a:off x="6684934" y="4225444"/>
              <a:ext cx="578464" cy="580236"/>
            </a:xfrm>
            <a:prstGeom prst="ellipse">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3-4</a:t>
              </a:r>
            </a:p>
          </p:txBody>
        </p:sp>
        <p:sp>
          <p:nvSpPr>
            <p:cNvPr id="107" name="Oval 106">
              <a:extLst>
                <a:ext uri="{FF2B5EF4-FFF2-40B4-BE49-F238E27FC236}">
                  <a16:creationId xmlns:a16="http://schemas.microsoft.com/office/drawing/2014/main" id="{883D78F8-7873-4CF5-A982-A0F6C70749E0}"/>
                </a:ext>
              </a:extLst>
            </p:cNvPr>
            <p:cNvSpPr/>
            <p:nvPr/>
          </p:nvSpPr>
          <p:spPr bwMode="auto">
            <a:xfrm>
              <a:off x="7405031" y="422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4-4</a:t>
              </a:r>
            </a:p>
          </p:txBody>
        </p:sp>
        <p:sp>
          <p:nvSpPr>
            <p:cNvPr id="110" name="Oval 109">
              <a:extLst>
                <a:ext uri="{FF2B5EF4-FFF2-40B4-BE49-F238E27FC236}">
                  <a16:creationId xmlns:a16="http://schemas.microsoft.com/office/drawing/2014/main" id="{B537A8CE-0CD9-4955-ADE0-A0F18A5D4CED}"/>
                </a:ext>
              </a:extLst>
            </p:cNvPr>
            <p:cNvSpPr/>
            <p:nvPr/>
          </p:nvSpPr>
          <p:spPr bwMode="auto">
            <a:xfrm>
              <a:off x="4524646" y="3505444"/>
              <a:ext cx="578464" cy="580236"/>
            </a:xfrm>
            <a:prstGeom prst="ellipse">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0-3</a:t>
              </a:r>
            </a:p>
          </p:txBody>
        </p:sp>
        <p:sp>
          <p:nvSpPr>
            <p:cNvPr id="111" name="Oval 110">
              <a:extLst>
                <a:ext uri="{FF2B5EF4-FFF2-40B4-BE49-F238E27FC236}">
                  <a16:creationId xmlns:a16="http://schemas.microsoft.com/office/drawing/2014/main" id="{AD83B8ED-0465-098D-56BC-6805BD42DA02}"/>
                </a:ext>
              </a:extLst>
            </p:cNvPr>
            <p:cNvSpPr/>
            <p:nvPr/>
          </p:nvSpPr>
          <p:spPr bwMode="auto">
            <a:xfrm>
              <a:off x="5244742" y="350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1-3</a:t>
              </a:r>
            </a:p>
          </p:txBody>
        </p:sp>
        <p:sp>
          <p:nvSpPr>
            <p:cNvPr id="112" name="Oval 111">
              <a:extLst>
                <a:ext uri="{FF2B5EF4-FFF2-40B4-BE49-F238E27FC236}">
                  <a16:creationId xmlns:a16="http://schemas.microsoft.com/office/drawing/2014/main" id="{70C3CC0B-5ADC-CEDF-4825-AE58C1BB9740}"/>
                </a:ext>
              </a:extLst>
            </p:cNvPr>
            <p:cNvSpPr/>
            <p:nvPr/>
          </p:nvSpPr>
          <p:spPr bwMode="auto">
            <a:xfrm>
              <a:off x="5964838" y="350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2-3</a:t>
              </a:r>
            </a:p>
          </p:txBody>
        </p:sp>
        <p:sp>
          <p:nvSpPr>
            <p:cNvPr id="113" name="Oval 112">
              <a:extLst>
                <a:ext uri="{FF2B5EF4-FFF2-40B4-BE49-F238E27FC236}">
                  <a16:creationId xmlns:a16="http://schemas.microsoft.com/office/drawing/2014/main" id="{5B7F2E31-900C-5FDE-9163-0D7614220674}"/>
                </a:ext>
              </a:extLst>
            </p:cNvPr>
            <p:cNvSpPr/>
            <p:nvPr/>
          </p:nvSpPr>
          <p:spPr bwMode="auto">
            <a:xfrm>
              <a:off x="6684934" y="350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solidFill>
                    <a:srgbClr val="595959"/>
                  </a:solidFill>
                  <a:latin typeface="Franklin Gothic Medium" panose="020B0603020102020204" pitchFamily="34" charset="0"/>
                  <a:ea typeface="ＭＳ Ｐゴシック" charset="-128"/>
                  <a:cs typeface="ＭＳ Ｐゴシック" charset="-128"/>
                </a:rPr>
                <a:t>3-3</a:t>
              </a:r>
              <a:endPar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114" name="Oval 113">
              <a:extLst>
                <a:ext uri="{FF2B5EF4-FFF2-40B4-BE49-F238E27FC236}">
                  <a16:creationId xmlns:a16="http://schemas.microsoft.com/office/drawing/2014/main" id="{17180033-25BD-C1E1-0F08-9C67E2A20430}"/>
                </a:ext>
              </a:extLst>
            </p:cNvPr>
            <p:cNvSpPr/>
            <p:nvPr/>
          </p:nvSpPr>
          <p:spPr bwMode="auto">
            <a:xfrm>
              <a:off x="7405031" y="3505444"/>
              <a:ext cx="578464" cy="580236"/>
            </a:xfrm>
            <a:prstGeom prst="ellipse">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4-3</a:t>
              </a:r>
            </a:p>
          </p:txBody>
        </p:sp>
        <p:sp>
          <p:nvSpPr>
            <p:cNvPr id="116" name="Oval 115">
              <a:extLst>
                <a:ext uri="{FF2B5EF4-FFF2-40B4-BE49-F238E27FC236}">
                  <a16:creationId xmlns:a16="http://schemas.microsoft.com/office/drawing/2014/main" id="{76BC5C8E-57D4-778C-0815-08FAED9D1AD3}"/>
                </a:ext>
              </a:extLst>
            </p:cNvPr>
            <p:cNvSpPr/>
            <p:nvPr/>
          </p:nvSpPr>
          <p:spPr bwMode="auto">
            <a:xfrm>
              <a:off x="4524646" y="278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0-2</a:t>
              </a:r>
            </a:p>
          </p:txBody>
        </p:sp>
        <p:sp>
          <p:nvSpPr>
            <p:cNvPr id="117" name="Oval 116">
              <a:extLst>
                <a:ext uri="{FF2B5EF4-FFF2-40B4-BE49-F238E27FC236}">
                  <a16:creationId xmlns:a16="http://schemas.microsoft.com/office/drawing/2014/main" id="{C63FFE9B-ACB2-327B-CDFF-D4F4AADA722B}"/>
                </a:ext>
              </a:extLst>
            </p:cNvPr>
            <p:cNvSpPr/>
            <p:nvPr/>
          </p:nvSpPr>
          <p:spPr bwMode="auto">
            <a:xfrm>
              <a:off x="5244742" y="278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solidFill>
                    <a:srgbClr val="595959"/>
                  </a:solidFill>
                  <a:latin typeface="Franklin Gothic Medium" panose="020B0603020102020204" pitchFamily="34" charset="0"/>
                  <a:ea typeface="ＭＳ Ｐゴシック" charset="-128"/>
                  <a:cs typeface="ＭＳ Ｐゴシック" charset="-128"/>
                </a:rPr>
                <a:t>1-2</a:t>
              </a:r>
              <a:endPar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118" name="Oval 117">
              <a:extLst>
                <a:ext uri="{FF2B5EF4-FFF2-40B4-BE49-F238E27FC236}">
                  <a16:creationId xmlns:a16="http://schemas.microsoft.com/office/drawing/2014/main" id="{92C1B0B7-256D-DEE6-387D-A1926696772C}"/>
                </a:ext>
              </a:extLst>
            </p:cNvPr>
            <p:cNvSpPr/>
            <p:nvPr/>
          </p:nvSpPr>
          <p:spPr bwMode="auto">
            <a:xfrm>
              <a:off x="5964838" y="2785444"/>
              <a:ext cx="578464" cy="580236"/>
            </a:xfrm>
            <a:prstGeom prst="ellipse">
              <a:avLst/>
            </a:prstGeom>
            <a:solidFill>
              <a:srgbClr val="D4AB83"/>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solidFill>
                    <a:srgbClr val="595959"/>
                  </a:solidFill>
                  <a:latin typeface="Franklin Gothic Medium" panose="020B0603020102020204" pitchFamily="34" charset="0"/>
                  <a:ea typeface="ＭＳ Ｐゴシック" charset="-128"/>
                  <a:cs typeface="ＭＳ Ｐゴシック" charset="-128"/>
                </a:rPr>
                <a:t>2-2</a:t>
              </a:r>
              <a:endPar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119" name="Oval 118">
              <a:extLst>
                <a:ext uri="{FF2B5EF4-FFF2-40B4-BE49-F238E27FC236}">
                  <a16:creationId xmlns:a16="http://schemas.microsoft.com/office/drawing/2014/main" id="{E231B4B5-D343-F3E2-A405-0ED394B57351}"/>
                </a:ext>
              </a:extLst>
            </p:cNvPr>
            <p:cNvSpPr/>
            <p:nvPr/>
          </p:nvSpPr>
          <p:spPr bwMode="auto">
            <a:xfrm>
              <a:off x="6684934" y="278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3-2</a:t>
              </a:r>
            </a:p>
          </p:txBody>
        </p:sp>
        <p:sp>
          <p:nvSpPr>
            <p:cNvPr id="120" name="Oval 119">
              <a:extLst>
                <a:ext uri="{FF2B5EF4-FFF2-40B4-BE49-F238E27FC236}">
                  <a16:creationId xmlns:a16="http://schemas.microsoft.com/office/drawing/2014/main" id="{EB181A99-0A60-E33F-EB5F-B3A05A5F9ED0}"/>
                </a:ext>
              </a:extLst>
            </p:cNvPr>
            <p:cNvSpPr/>
            <p:nvPr/>
          </p:nvSpPr>
          <p:spPr bwMode="auto">
            <a:xfrm>
              <a:off x="7405031" y="278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800" dirty="0">
                  <a:solidFill>
                    <a:srgbClr val="595959"/>
                  </a:solidFill>
                  <a:latin typeface="Franklin Gothic Medium" panose="020B0603020102020204" pitchFamily="34" charset="0"/>
                  <a:ea typeface="ＭＳ Ｐゴシック" charset="-128"/>
                  <a:cs typeface="ＭＳ Ｐゴシック" charset="-128"/>
                </a:rPr>
                <a:t>4-2</a:t>
              </a:r>
              <a:endPar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endParaRPr>
            </a:p>
          </p:txBody>
        </p:sp>
        <p:sp>
          <p:nvSpPr>
            <p:cNvPr id="122" name="Oval 121">
              <a:extLst>
                <a:ext uri="{FF2B5EF4-FFF2-40B4-BE49-F238E27FC236}">
                  <a16:creationId xmlns:a16="http://schemas.microsoft.com/office/drawing/2014/main" id="{2C6C38A8-BC09-9795-A3D4-6BE17B659FC2}"/>
                </a:ext>
              </a:extLst>
            </p:cNvPr>
            <p:cNvSpPr/>
            <p:nvPr/>
          </p:nvSpPr>
          <p:spPr bwMode="auto">
            <a:xfrm>
              <a:off x="4524646" y="206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0-1</a:t>
              </a:r>
            </a:p>
          </p:txBody>
        </p:sp>
        <p:sp>
          <p:nvSpPr>
            <p:cNvPr id="123" name="Oval 122">
              <a:extLst>
                <a:ext uri="{FF2B5EF4-FFF2-40B4-BE49-F238E27FC236}">
                  <a16:creationId xmlns:a16="http://schemas.microsoft.com/office/drawing/2014/main" id="{DC3B664D-143C-34AC-47B7-9E8464B1789D}"/>
                </a:ext>
              </a:extLst>
            </p:cNvPr>
            <p:cNvSpPr/>
            <p:nvPr/>
          </p:nvSpPr>
          <p:spPr bwMode="auto">
            <a:xfrm>
              <a:off x="5244742" y="206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1-1</a:t>
              </a:r>
            </a:p>
          </p:txBody>
        </p:sp>
        <p:sp>
          <p:nvSpPr>
            <p:cNvPr id="124" name="Oval 123">
              <a:extLst>
                <a:ext uri="{FF2B5EF4-FFF2-40B4-BE49-F238E27FC236}">
                  <a16:creationId xmlns:a16="http://schemas.microsoft.com/office/drawing/2014/main" id="{D4D53BE3-3142-6BEE-AA59-53ABE71A2197}"/>
                </a:ext>
              </a:extLst>
            </p:cNvPr>
            <p:cNvSpPr/>
            <p:nvPr/>
          </p:nvSpPr>
          <p:spPr bwMode="auto">
            <a:xfrm>
              <a:off x="5964838" y="206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2-1</a:t>
              </a:r>
            </a:p>
          </p:txBody>
        </p:sp>
        <p:sp>
          <p:nvSpPr>
            <p:cNvPr id="125" name="Oval 124">
              <a:extLst>
                <a:ext uri="{FF2B5EF4-FFF2-40B4-BE49-F238E27FC236}">
                  <a16:creationId xmlns:a16="http://schemas.microsoft.com/office/drawing/2014/main" id="{0C82C4C3-1ED9-F9C7-68FE-88C705C5799F}"/>
                </a:ext>
              </a:extLst>
            </p:cNvPr>
            <p:cNvSpPr/>
            <p:nvPr/>
          </p:nvSpPr>
          <p:spPr bwMode="auto">
            <a:xfrm>
              <a:off x="6684934" y="206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3-1</a:t>
              </a:r>
            </a:p>
          </p:txBody>
        </p:sp>
        <p:sp>
          <p:nvSpPr>
            <p:cNvPr id="126" name="Oval 125">
              <a:extLst>
                <a:ext uri="{FF2B5EF4-FFF2-40B4-BE49-F238E27FC236}">
                  <a16:creationId xmlns:a16="http://schemas.microsoft.com/office/drawing/2014/main" id="{18AF35A2-BF92-5A40-0162-162C4E74ECB7}"/>
                </a:ext>
              </a:extLst>
            </p:cNvPr>
            <p:cNvSpPr/>
            <p:nvPr/>
          </p:nvSpPr>
          <p:spPr bwMode="auto">
            <a:xfrm>
              <a:off x="7405031" y="2065444"/>
              <a:ext cx="578464" cy="580236"/>
            </a:xfrm>
            <a:prstGeom prst="ellipse">
              <a:avLst/>
            </a:prstGeom>
            <a:solidFill>
              <a:schemeClr val="tx1"/>
            </a:solidFill>
            <a:ln w="31750" cap="flat" cmpd="sng" algn="ctr">
              <a:solidFill>
                <a:srgbClr val="595959"/>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4-1</a:t>
              </a:r>
            </a:p>
          </p:txBody>
        </p:sp>
      </p:grpSp>
      <p:sp>
        <p:nvSpPr>
          <p:cNvPr id="289" name="TextBox 288">
            <a:extLst>
              <a:ext uri="{FF2B5EF4-FFF2-40B4-BE49-F238E27FC236}">
                <a16:creationId xmlns:a16="http://schemas.microsoft.com/office/drawing/2014/main" id="{33B687BD-2F14-D26F-CB91-13EF7123B5C3}"/>
              </a:ext>
            </a:extLst>
          </p:cNvPr>
          <p:cNvSpPr txBox="1"/>
          <p:nvPr/>
        </p:nvSpPr>
        <p:spPr>
          <a:xfrm>
            <a:off x="4354565" y="5481666"/>
            <a:ext cx="3288196" cy="584775"/>
          </a:xfrm>
          <a:prstGeom prst="rect">
            <a:avLst/>
          </a:prstGeom>
          <a:noFill/>
        </p:spPr>
        <p:txBody>
          <a:bodyPr wrap="square" rtlCol="0">
            <a:spAutoFit/>
          </a:bodyPr>
          <a:lstStyle/>
          <a:p>
            <a:pPr algn="ctr"/>
            <a:r>
              <a:rPr lang="en-US" sz="3200" dirty="0">
                <a:solidFill>
                  <a:srgbClr val="595959"/>
                </a:solidFill>
                <a:latin typeface="Franklin Gothic Medium" panose="020B0603020102020204" pitchFamily="34" charset="0"/>
              </a:rPr>
              <a:t>Graph</a:t>
            </a:r>
          </a:p>
        </p:txBody>
      </p:sp>
      <p:graphicFrame>
        <p:nvGraphicFramePr>
          <p:cNvPr id="291" name="Table 290">
            <a:extLst>
              <a:ext uri="{FF2B5EF4-FFF2-40B4-BE49-F238E27FC236}">
                <a16:creationId xmlns:a16="http://schemas.microsoft.com/office/drawing/2014/main" id="{B0D20A81-6F70-8596-CF18-509D79AEA0F9}"/>
              </a:ext>
            </a:extLst>
          </p:cNvPr>
          <p:cNvGraphicFramePr>
            <a:graphicFrameLocks noGrp="1"/>
          </p:cNvGraphicFramePr>
          <p:nvPr>
            <p:extLst>
              <p:ext uri="{D42A27DB-BD31-4B8C-83A1-F6EECF244321}">
                <p14:modId xmlns:p14="http://schemas.microsoft.com/office/powerpoint/2010/main" val="970078569"/>
              </p:ext>
            </p:extLst>
          </p:nvPr>
        </p:nvGraphicFramePr>
        <p:xfrm>
          <a:off x="8137071" y="1269253"/>
          <a:ext cx="3852000" cy="4062000"/>
        </p:xfrm>
        <a:graphic>
          <a:graphicData uri="http://schemas.openxmlformats.org/drawingml/2006/table">
            <a:tbl>
              <a:tblPr firstRow="1" bandRow="1">
                <a:tableStyleId>{5C22544A-7EE6-4342-B048-85BDC9FD1C3A}</a:tableStyleId>
              </a:tblPr>
              <a:tblGrid>
                <a:gridCol w="252000">
                  <a:extLst>
                    <a:ext uri="{9D8B030D-6E8A-4147-A177-3AD203B41FA5}">
                      <a16:colId xmlns:a16="http://schemas.microsoft.com/office/drawing/2014/main" val="345874210"/>
                    </a:ext>
                  </a:extLst>
                </a:gridCol>
                <a:gridCol w="144000">
                  <a:extLst>
                    <a:ext uri="{9D8B030D-6E8A-4147-A177-3AD203B41FA5}">
                      <a16:colId xmlns:a16="http://schemas.microsoft.com/office/drawing/2014/main" val="2812144298"/>
                    </a:ext>
                  </a:extLst>
                </a:gridCol>
                <a:gridCol w="144000">
                  <a:extLst>
                    <a:ext uri="{9D8B030D-6E8A-4147-A177-3AD203B41FA5}">
                      <a16:colId xmlns:a16="http://schemas.microsoft.com/office/drawing/2014/main" val="3634572385"/>
                    </a:ext>
                  </a:extLst>
                </a:gridCol>
                <a:gridCol w="144000">
                  <a:extLst>
                    <a:ext uri="{9D8B030D-6E8A-4147-A177-3AD203B41FA5}">
                      <a16:colId xmlns:a16="http://schemas.microsoft.com/office/drawing/2014/main" val="3963681740"/>
                    </a:ext>
                  </a:extLst>
                </a:gridCol>
                <a:gridCol w="144000">
                  <a:extLst>
                    <a:ext uri="{9D8B030D-6E8A-4147-A177-3AD203B41FA5}">
                      <a16:colId xmlns:a16="http://schemas.microsoft.com/office/drawing/2014/main" val="1239972123"/>
                    </a:ext>
                  </a:extLst>
                </a:gridCol>
                <a:gridCol w="144000">
                  <a:extLst>
                    <a:ext uri="{9D8B030D-6E8A-4147-A177-3AD203B41FA5}">
                      <a16:colId xmlns:a16="http://schemas.microsoft.com/office/drawing/2014/main" val="2830058323"/>
                    </a:ext>
                  </a:extLst>
                </a:gridCol>
                <a:gridCol w="144000">
                  <a:extLst>
                    <a:ext uri="{9D8B030D-6E8A-4147-A177-3AD203B41FA5}">
                      <a16:colId xmlns:a16="http://schemas.microsoft.com/office/drawing/2014/main" val="3962090059"/>
                    </a:ext>
                  </a:extLst>
                </a:gridCol>
                <a:gridCol w="144000">
                  <a:extLst>
                    <a:ext uri="{9D8B030D-6E8A-4147-A177-3AD203B41FA5}">
                      <a16:colId xmlns:a16="http://schemas.microsoft.com/office/drawing/2014/main" val="3259513745"/>
                    </a:ext>
                  </a:extLst>
                </a:gridCol>
                <a:gridCol w="144000">
                  <a:extLst>
                    <a:ext uri="{9D8B030D-6E8A-4147-A177-3AD203B41FA5}">
                      <a16:colId xmlns:a16="http://schemas.microsoft.com/office/drawing/2014/main" val="288570244"/>
                    </a:ext>
                  </a:extLst>
                </a:gridCol>
                <a:gridCol w="144000">
                  <a:extLst>
                    <a:ext uri="{9D8B030D-6E8A-4147-A177-3AD203B41FA5}">
                      <a16:colId xmlns:a16="http://schemas.microsoft.com/office/drawing/2014/main" val="2930155293"/>
                    </a:ext>
                  </a:extLst>
                </a:gridCol>
                <a:gridCol w="144000">
                  <a:extLst>
                    <a:ext uri="{9D8B030D-6E8A-4147-A177-3AD203B41FA5}">
                      <a16:colId xmlns:a16="http://schemas.microsoft.com/office/drawing/2014/main" val="2524193985"/>
                    </a:ext>
                  </a:extLst>
                </a:gridCol>
                <a:gridCol w="144000">
                  <a:extLst>
                    <a:ext uri="{9D8B030D-6E8A-4147-A177-3AD203B41FA5}">
                      <a16:colId xmlns:a16="http://schemas.microsoft.com/office/drawing/2014/main" val="1958715512"/>
                    </a:ext>
                  </a:extLst>
                </a:gridCol>
                <a:gridCol w="144000">
                  <a:extLst>
                    <a:ext uri="{9D8B030D-6E8A-4147-A177-3AD203B41FA5}">
                      <a16:colId xmlns:a16="http://schemas.microsoft.com/office/drawing/2014/main" val="2386073513"/>
                    </a:ext>
                  </a:extLst>
                </a:gridCol>
                <a:gridCol w="144000">
                  <a:extLst>
                    <a:ext uri="{9D8B030D-6E8A-4147-A177-3AD203B41FA5}">
                      <a16:colId xmlns:a16="http://schemas.microsoft.com/office/drawing/2014/main" val="4018445913"/>
                    </a:ext>
                  </a:extLst>
                </a:gridCol>
                <a:gridCol w="144000">
                  <a:extLst>
                    <a:ext uri="{9D8B030D-6E8A-4147-A177-3AD203B41FA5}">
                      <a16:colId xmlns:a16="http://schemas.microsoft.com/office/drawing/2014/main" val="92689893"/>
                    </a:ext>
                  </a:extLst>
                </a:gridCol>
                <a:gridCol w="144000">
                  <a:extLst>
                    <a:ext uri="{9D8B030D-6E8A-4147-A177-3AD203B41FA5}">
                      <a16:colId xmlns:a16="http://schemas.microsoft.com/office/drawing/2014/main" val="1967593147"/>
                    </a:ext>
                  </a:extLst>
                </a:gridCol>
                <a:gridCol w="144000">
                  <a:extLst>
                    <a:ext uri="{9D8B030D-6E8A-4147-A177-3AD203B41FA5}">
                      <a16:colId xmlns:a16="http://schemas.microsoft.com/office/drawing/2014/main" val="2620376697"/>
                    </a:ext>
                  </a:extLst>
                </a:gridCol>
                <a:gridCol w="144000">
                  <a:extLst>
                    <a:ext uri="{9D8B030D-6E8A-4147-A177-3AD203B41FA5}">
                      <a16:colId xmlns:a16="http://schemas.microsoft.com/office/drawing/2014/main" val="511095401"/>
                    </a:ext>
                  </a:extLst>
                </a:gridCol>
                <a:gridCol w="144000">
                  <a:extLst>
                    <a:ext uri="{9D8B030D-6E8A-4147-A177-3AD203B41FA5}">
                      <a16:colId xmlns:a16="http://schemas.microsoft.com/office/drawing/2014/main" val="4212633392"/>
                    </a:ext>
                  </a:extLst>
                </a:gridCol>
                <a:gridCol w="144000">
                  <a:extLst>
                    <a:ext uri="{9D8B030D-6E8A-4147-A177-3AD203B41FA5}">
                      <a16:colId xmlns:a16="http://schemas.microsoft.com/office/drawing/2014/main" val="151794703"/>
                    </a:ext>
                  </a:extLst>
                </a:gridCol>
                <a:gridCol w="144000">
                  <a:extLst>
                    <a:ext uri="{9D8B030D-6E8A-4147-A177-3AD203B41FA5}">
                      <a16:colId xmlns:a16="http://schemas.microsoft.com/office/drawing/2014/main" val="2572933460"/>
                    </a:ext>
                  </a:extLst>
                </a:gridCol>
                <a:gridCol w="144000">
                  <a:extLst>
                    <a:ext uri="{9D8B030D-6E8A-4147-A177-3AD203B41FA5}">
                      <a16:colId xmlns:a16="http://schemas.microsoft.com/office/drawing/2014/main" val="3321147251"/>
                    </a:ext>
                  </a:extLst>
                </a:gridCol>
                <a:gridCol w="144000">
                  <a:extLst>
                    <a:ext uri="{9D8B030D-6E8A-4147-A177-3AD203B41FA5}">
                      <a16:colId xmlns:a16="http://schemas.microsoft.com/office/drawing/2014/main" val="2907279924"/>
                    </a:ext>
                  </a:extLst>
                </a:gridCol>
                <a:gridCol w="144000">
                  <a:extLst>
                    <a:ext uri="{9D8B030D-6E8A-4147-A177-3AD203B41FA5}">
                      <a16:colId xmlns:a16="http://schemas.microsoft.com/office/drawing/2014/main" val="3406953568"/>
                    </a:ext>
                  </a:extLst>
                </a:gridCol>
                <a:gridCol w="144000">
                  <a:extLst>
                    <a:ext uri="{9D8B030D-6E8A-4147-A177-3AD203B41FA5}">
                      <a16:colId xmlns:a16="http://schemas.microsoft.com/office/drawing/2014/main" val="3104927290"/>
                    </a:ext>
                  </a:extLst>
                </a:gridCol>
                <a:gridCol w="144000">
                  <a:extLst>
                    <a:ext uri="{9D8B030D-6E8A-4147-A177-3AD203B41FA5}">
                      <a16:colId xmlns:a16="http://schemas.microsoft.com/office/drawing/2014/main" val="3338301106"/>
                    </a:ext>
                  </a:extLst>
                </a:gridCol>
              </a:tblGrid>
              <a:tr h="252000">
                <a:tc>
                  <a:txBody>
                    <a:bodyPr/>
                    <a:lstStyle/>
                    <a:p>
                      <a:pPr algn="l"/>
                      <a:endParaRPr lang="en-US" sz="1000" b="0" dirty="0">
                        <a:solidFill>
                          <a:srgbClr val="595959"/>
                        </a:solidFill>
                        <a:latin typeface="Franklin Gothic Medium" panose="020B0603020102020204" pitchFamily="34" charset="0"/>
                      </a:endParaRPr>
                    </a:p>
                  </a:txBody>
                  <a:tcPr marL="0" marR="3600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0-0</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1-0</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2-0</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3-0</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4-0</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0-1</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1-1</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2-1</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3-1</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4-1</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0-2</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1-2</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2-2</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3-2</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4-2</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0-3</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1-3</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2-3</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3-3</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4-3</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0-4</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1-4</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2-4</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3-4</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1000" b="0" dirty="0">
                          <a:solidFill>
                            <a:srgbClr val="595959"/>
                          </a:solidFill>
                          <a:latin typeface="Franklin Gothic Medium" panose="020B0603020102020204" pitchFamily="34" charset="0"/>
                        </a:rPr>
                        <a:t>4-4</a:t>
                      </a:r>
                    </a:p>
                  </a:txBody>
                  <a:tcPr marL="0" marR="36000" marT="0" marB="36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4342501"/>
                  </a:ext>
                </a:extLst>
              </a:tr>
              <a:tr h="151200">
                <a:tc>
                  <a:txBody>
                    <a:bodyPr/>
                    <a:lstStyle/>
                    <a:p>
                      <a:pPr algn="r"/>
                      <a:r>
                        <a:rPr lang="en-US" sz="1000" b="0" dirty="0">
                          <a:solidFill>
                            <a:srgbClr val="595959"/>
                          </a:solidFill>
                          <a:latin typeface="Franklin Gothic Medium" panose="020B0603020102020204" pitchFamily="34" charset="0"/>
                        </a:rPr>
                        <a:t>0-0</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2497191012"/>
                  </a:ext>
                </a:extLst>
              </a:tr>
              <a:tr h="151200">
                <a:tc>
                  <a:txBody>
                    <a:bodyPr/>
                    <a:lstStyle/>
                    <a:p>
                      <a:pPr algn="r"/>
                      <a:r>
                        <a:rPr lang="en-US" sz="1000" b="0" dirty="0">
                          <a:solidFill>
                            <a:srgbClr val="595959"/>
                          </a:solidFill>
                          <a:latin typeface="Franklin Gothic Medium" panose="020B0603020102020204" pitchFamily="34" charset="0"/>
                        </a:rPr>
                        <a:t>1-0</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160999180"/>
                  </a:ext>
                </a:extLst>
              </a:tr>
              <a:tr h="151200">
                <a:tc>
                  <a:txBody>
                    <a:bodyPr/>
                    <a:lstStyle/>
                    <a:p>
                      <a:pPr algn="r"/>
                      <a:r>
                        <a:rPr lang="en-US" sz="1000" b="0" dirty="0">
                          <a:solidFill>
                            <a:srgbClr val="595959"/>
                          </a:solidFill>
                          <a:latin typeface="Franklin Gothic Medium" panose="020B0603020102020204" pitchFamily="34" charset="0"/>
                        </a:rPr>
                        <a:t>2-0</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445526586"/>
                  </a:ext>
                </a:extLst>
              </a:tr>
              <a:tr h="151200">
                <a:tc>
                  <a:txBody>
                    <a:bodyPr/>
                    <a:lstStyle/>
                    <a:p>
                      <a:pPr algn="r"/>
                      <a:r>
                        <a:rPr lang="en-US" sz="1000" b="0" dirty="0">
                          <a:solidFill>
                            <a:srgbClr val="595959"/>
                          </a:solidFill>
                          <a:latin typeface="Franklin Gothic Medium" panose="020B0603020102020204" pitchFamily="34" charset="0"/>
                        </a:rPr>
                        <a:t>3-0</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547660156"/>
                  </a:ext>
                </a:extLst>
              </a:tr>
              <a:tr h="151200">
                <a:tc>
                  <a:txBody>
                    <a:bodyPr/>
                    <a:lstStyle/>
                    <a:p>
                      <a:pPr algn="r"/>
                      <a:r>
                        <a:rPr lang="en-US" sz="1000" b="0" dirty="0">
                          <a:solidFill>
                            <a:srgbClr val="595959"/>
                          </a:solidFill>
                          <a:latin typeface="Franklin Gothic Medium" panose="020B0603020102020204" pitchFamily="34" charset="0"/>
                        </a:rPr>
                        <a:t>4-0</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3913821752"/>
                  </a:ext>
                </a:extLst>
              </a:tr>
              <a:tr h="151200">
                <a:tc>
                  <a:txBody>
                    <a:bodyPr/>
                    <a:lstStyle/>
                    <a:p>
                      <a:pPr algn="r"/>
                      <a:r>
                        <a:rPr lang="en-US" sz="1000" b="0" dirty="0">
                          <a:solidFill>
                            <a:srgbClr val="595959"/>
                          </a:solidFill>
                          <a:latin typeface="Franklin Gothic Medium" panose="020B0603020102020204" pitchFamily="34" charset="0"/>
                        </a:rPr>
                        <a:t>0-1</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192013482"/>
                  </a:ext>
                </a:extLst>
              </a:tr>
              <a:tr h="151200">
                <a:tc>
                  <a:txBody>
                    <a:bodyPr/>
                    <a:lstStyle/>
                    <a:p>
                      <a:pPr algn="r"/>
                      <a:r>
                        <a:rPr lang="en-US" sz="1000" b="0" dirty="0">
                          <a:solidFill>
                            <a:srgbClr val="595959"/>
                          </a:solidFill>
                          <a:latin typeface="Franklin Gothic Medium" panose="020B0603020102020204" pitchFamily="34" charset="0"/>
                        </a:rPr>
                        <a:t>1-1</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651705286"/>
                  </a:ext>
                </a:extLst>
              </a:tr>
              <a:tr h="151200">
                <a:tc>
                  <a:txBody>
                    <a:bodyPr/>
                    <a:lstStyle/>
                    <a:p>
                      <a:pPr algn="r"/>
                      <a:r>
                        <a:rPr lang="en-US" sz="1000" b="0" dirty="0">
                          <a:solidFill>
                            <a:srgbClr val="595959"/>
                          </a:solidFill>
                          <a:latin typeface="Franklin Gothic Medium" panose="020B0603020102020204" pitchFamily="34" charset="0"/>
                        </a:rPr>
                        <a:t>2-1</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076490851"/>
                  </a:ext>
                </a:extLst>
              </a:tr>
              <a:tr h="151200">
                <a:tc>
                  <a:txBody>
                    <a:bodyPr/>
                    <a:lstStyle/>
                    <a:p>
                      <a:pPr algn="r"/>
                      <a:r>
                        <a:rPr lang="en-US" sz="1000" b="0" dirty="0">
                          <a:solidFill>
                            <a:srgbClr val="595959"/>
                          </a:solidFill>
                          <a:latin typeface="Franklin Gothic Medium" panose="020B0603020102020204" pitchFamily="34" charset="0"/>
                        </a:rPr>
                        <a:t>3-1</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4288726425"/>
                  </a:ext>
                </a:extLst>
              </a:tr>
              <a:tr h="151200">
                <a:tc>
                  <a:txBody>
                    <a:bodyPr/>
                    <a:lstStyle/>
                    <a:p>
                      <a:pPr algn="r"/>
                      <a:r>
                        <a:rPr lang="en-US" sz="1000" b="0" dirty="0">
                          <a:solidFill>
                            <a:srgbClr val="595959"/>
                          </a:solidFill>
                          <a:latin typeface="Franklin Gothic Medium" panose="020B0603020102020204" pitchFamily="34" charset="0"/>
                        </a:rPr>
                        <a:t>4-1</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0650440"/>
                  </a:ext>
                </a:extLst>
              </a:tr>
              <a:tr h="151200">
                <a:tc>
                  <a:txBody>
                    <a:bodyPr/>
                    <a:lstStyle/>
                    <a:p>
                      <a:pPr algn="r"/>
                      <a:r>
                        <a:rPr lang="en-US" sz="1000" b="0" dirty="0">
                          <a:solidFill>
                            <a:srgbClr val="595959"/>
                          </a:solidFill>
                          <a:latin typeface="Franklin Gothic Medium" panose="020B0603020102020204" pitchFamily="34" charset="0"/>
                        </a:rPr>
                        <a:t>0-2</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3855030726"/>
                  </a:ext>
                </a:extLst>
              </a:tr>
              <a:tr h="151200">
                <a:tc>
                  <a:txBody>
                    <a:bodyPr/>
                    <a:lstStyle/>
                    <a:p>
                      <a:pPr algn="r"/>
                      <a:r>
                        <a:rPr lang="en-US" sz="1000" b="0" dirty="0">
                          <a:solidFill>
                            <a:srgbClr val="595959"/>
                          </a:solidFill>
                          <a:latin typeface="Franklin Gothic Medium" panose="020B0603020102020204" pitchFamily="34" charset="0"/>
                        </a:rPr>
                        <a:t>1-2</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843735960"/>
                  </a:ext>
                </a:extLst>
              </a:tr>
              <a:tr h="151200">
                <a:tc>
                  <a:txBody>
                    <a:bodyPr/>
                    <a:lstStyle/>
                    <a:p>
                      <a:pPr algn="r"/>
                      <a:r>
                        <a:rPr lang="en-US" sz="1000" b="0" dirty="0">
                          <a:solidFill>
                            <a:srgbClr val="595959"/>
                          </a:solidFill>
                          <a:latin typeface="Franklin Gothic Medium" panose="020B0603020102020204" pitchFamily="34" charset="0"/>
                        </a:rPr>
                        <a:t>2-2</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2196715019"/>
                  </a:ext>
                </a:extLst>
              </a:tr>
              <a:tr h="151200">
                <a:tc>
                  <a:txBody>
                    <a:bodyPr/>
                    <a:lstStyle/>
                    <a:p>
                      <a:pPr algn="r"/>
                      <a:r>
                        <a:rPr lang="en-US" sz="1000" b="0" dirty="0">
                          <a:solidFill>
                            <a:srgbClr val="595959"/>
                          </a:solidFill>
                          <a:latin typeface="Franklin Gothic Medium" panose="020B0603020102020204" pitchFamily="34" charset="0"/>
                        </a:rPr>
                        <a:t>3-2</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811319261"/>
                  </a:ext>
                </a:extLst>
              </a:tr>
              <a:tr h="151200">
                <a:tc>
                  <a:txBody>
                    <a:bodyPr/>
                    <a:lstStyle/>
                    <a:p>
                      <a:pPr algn="r"/>
                      <a:r>
                        <a:rPr lang="en-US" sz="1000" b="0" dirty="0">
                          <a:solidFill>
                            <a:srgbClr val="595959"/>
                          </a:solidFill>
                          <a:latin typeface="Franklin Gothic Medium" panose="020B0603020102020204" pitchFamily="34" charset="0"/>
                        </a:rPr>
                        <a:t>4-2</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163361104"/>
                  </a:ext>
                </a:extLst>
              </a:tr>
              <a:tr h="151200">
                <a:tc>
                  <a:txBody>
                    <a:bodyPr/>
                    <a:lstStyle/>
                    <a:p>
                      <a:pPr algn="r"/>
                      <a:r>
                        <a:rPr lang="en-US" sz="1000" b="0" dirty="0">
                          <a:solidFill>
                            <a:srgbClr val="595959"/>
                          </a:solidFill>
                          <a:latin typeface="Franklin Gothic Medium" panose="020B0603020102020204" pitchFamily="34" charset="0"/>
                        </a:rPr>
                        <a:t>0-3</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3819989856"/>
                  </a:ext>
                </a:extLst>
              </a:tr>
              <a:tr h="151200">
                <a:tc>
                  <a:txBody>
                    <a:bodyPr/>
                    <a:lstStyle/>
                    <a:p>
                      <a:pPr algn="r"/>
                      <a:r>
                        <a:rPr lang="en-US" sz="1000" b="0" dirty="0">
                          <a:solidFill>
                            <a:srgbClr val="595959"/>
                          </a:solidFill>
                          <a:latin typeface="Franklin Gothic Medium" panose="020B0603020102020204" pitchFamily="34" charset="0"/>
                        </a:rPr>
                        <a:t>1-3</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3526890752"/>
                  </a:ext>
                </a:extLst>
              </a:tr>
              <a:tr h="151200">
                <a:tc>
                  <a:txBody>
                    <a:bodyPr/>
                    <a:lstStyle/>
                    <a:p>
                      <a:pPr algn="r"/>
                      <a:r>
                        <a:rPr lang="en-US" sz="1000" b="0" dirty="0">
                          <a:solidFill>
                            <a:srgbClr val="595959"/>
                          </a:solidFill>
                          <a:latin typeface="Franklin Gothic Medium" panose="020B0603020102020204" pitchFamily="34" charset="0"/>
                        </a:rPr>
                        <a:t>2-3</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232547439"/>
                  </a:ext>
                </a:extLst>
              </a:tr>
              <a:tr h="151200">
                <a:tc>
                  <a:txBody>
                    <a:bodyPr/>
                    <a:lstStyle/>
                    <a:p>
                      <a:pPr algn="r"/>
                      <a:r>
                        <a:rPr lang="en-US" sz="1000" b="0" dirty="0">
                          <a:solidFill>
                            <a:srgbClr val="595959"/>
                          </a:solidFill>
                          <a:latin typeface="Franklin Gothic Medium" panose="020B0603020102020204" pitchFamily="34" charset="0"/>
                        </a:rPr>
                        <a:t>3-3</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extLst>
                  <a:ext uri="{0D108BD9-81ED-4DB2-BD59-A6C34878D82A}">
                    <a16:rowId xmlns:a16="http://schemas.microsoft.com/office/drawing/2014/main" val="3493844117"/>
                  </a:ext>
                </a:extLst>
              </a:tr>
              <a:tr h="151200">
                <a:tc>
                  <a:txBody>
                    <a:bodyPr/>
                    <a:lstStyle/>
                    <a:p>
                      <a:pPr algn="r"/>
                      <a:r>
                        <a:rPr lang="en-US" sz="1000" b="0" dirty="0">
                          <a:solidFill>
                            <a:srgbClr val="595959"/>
                          </a:solidFill>
                          <a:latin typeface="Franklin Gothic Medium" panose="020B0603020102020204" pitchFamily="34" charset="0"/>
                        </a:rPr>
                        <a:t>4-3</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extLst>
                  <a:ext uri="{0D108BD9-81ED-4DB2-BD59-A6C34878D82A}">
                    <a16:rowId xmlns:a16="http://schemas.microsoft.com/office/drawing/2014/main" val="4013082618"/>
                  </a:ext>
                </a:extLst>
              </a:tr>
              <a:tr h="151200">
                <a:tc>
                  <a:txBody>
                    <a:bodyPr/>
                    <a:lstStyle/>
                    <a:p>
                      <a:pPr algn="r"/>
                      <a:r>
                        <a:rPr lang="en-US" sz="1000" b="0" dirty="0">
                          <a:solidFill>
                            <a:srgbClr val="595959"/>
                          </a:solidFill>
                          <a:latin typeface="Franklin Gothic Medium" panose="020B0603020102020204" pitchFamily="34" charset="0"/>
                        </a:rPr>
                        <a:t>0-4</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3255196157"/>
                  </a:ext>
                </a:extLst>
              </a:tr>
              <a:tr h="151200">
                <a:tc>
                  <a:txBody>
                    <a:bodyPr/>
                    <a:lstStyle/>
                    <a:p>
                      <a:pPr algn="r"/>
                      <a:r>
                        <a:rPr lang="en-US" sz="1000" b="0" dirty="0">
                          <a:solidFill>
                            <a:srgbClr val="595959"/>
                          </a:solidFill>
                          <a:latin typeface="Franklin Gothic Medium" panose="020B0603020102020204" pitchFamily="34" charset="0"/>
                        </a:rPr>
                        <a:t>1-4</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2769651842"/>
                  </a:ext>
                </a:extLst>
              </a:tr>
              <a:tr h="151200">
                <a:tc>
                  <a:txBody>
                    <a:bodyPr/>
                    <a:lstStyle/>
                    <a:p>
                      <a:pPr algn="r"/>
                      <a:r>
                        <a:rPr lang="en-US" sz="1000" b="0" dirty="0">
                          <a:solidFill>
                            <a:srgbClr val="595959"/>
                          </a:solidFill>
                          <a:latin typeface="Franklin Gothic Medium" panose="020B0603020102020204" pitchFamily="34" charset="0"/>
                        </a:rPr>
                        <a:t>2-4</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313489193"/>
                  </a:ext>
                </a:extLst>
              </a:tr>
              <a:tr h="151200">
                <a:tc>
                  <a:txBody>
                    <a:bodyPr/>
                    <a:lstStyle/>
                    <a:p>
                      <a:pPr algn="r"/>
                      <a:r>
                        <a:rPr lang="en-US" sz="1000" b="0" dirty="0">
                          <a:solidFill>
                            <a:srgbClr val="595959"/>
                          </a:solidFill>
                          <a:latin typeface="Franklin Gothic Medium" panose="020B0603020102020204" pitchFamily="34" charset="0"/>
                        </a:rPr>
                        <a:t>3-4</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extLst>
                  <a:ext uri="{0D108BD9-81ED-4DB2-BD59-A6C34878D82A}">
                    <a16:rowId xmlns:a16="http://schemas.microsoft.com/office/drawing/2014/main" val="4215494602"/>
                  </a:ext>
                </a:extLst>
              </a:tr>
              <a:tr h="151200">
                <a:tc>
                  <a:txBody>
                    <a:bodyPr/>
                    <a:lstStyle/>
                    <a:p>
                      <a:pPr algn="r"/>
                      <a:r>
                        <a:rPr lang="en-US" sz="1000" b="0" dirty="0">
                          <a:solidFill>
                            <a:srgbClr val="595959"/>
                          </a:solidFill>
                          <a:latin typeface="Franklin Gothic Medium" panose="020B0603020102020204" pitchFamily="34" charset="0"/>
                        </a:rPr>
                        <a:t>4-4</a:t>
                      </a:r>
                    </a:p>
                  </a:txBody>
                  <a:tcPr marL="0" marR="18000" marT="0" marB="0" anchor="ctr">
                    <a:lnL w="12700" cap="flat" cmpd="sng" algn="ctr">
                      <a:noFill/>
                      <a:prstDash val="solid"/>
                      <a:round/>
                      <a:headEnd type="none" w="med" len="med"/>
                      <a:tailEnd type="none" w="med" len="med"/>
                    </a:lnL>
                    <a:lnR w="9525"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9525" cap="flat" cmpd="sng" algn="ctr">
                      <a:solidFill>
                        <a:srgbClr val="404040"/>
                      </a:solidFill>
                      <a:prstDash val="solid"/>
                      <a:round/>
                      <a:headEnd type="none" w="med" len="med"/>
                      <a:tailEnd type="none" w="med" len="med"/>
                    </a:lnL>
                    <a:lnR w="9525" cap="flat" cmpd="sng" algn="ctr">
                      <a:solidFill>
                        <a:srgbClr val="404040"/>
                      </a:solidFill>
                      <a:prstDash val="solid"/>
                      <a:round/>
                      <a:headEnd type="none" w="med" len="med"/>
                      <a:tailEnd type="none" w="med" len="med"/>
                    </a:lnR>
                    <a:lnT w="9525" cap="flat" cmpd="sng" algn="ctr">
                      <a:solidFill>
                        <a:srgbClr val="404040"/>
                      </a:solidFill>
                      <a:prstDash val="solid"/>
                      <a:round/>
                      <a:headEnd type="none" w="med" len="med"/>
                      <a:tailEnd type="none" w="med" len="med"/>
                    </a:lnT>
                    <a:lnB w="9525"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3682542040"/>
                  </a:ext>
                </a:extLst>
              </a:tr>
            </a:tbl>
          </a:graphicData>
        </a:graphic>
      </p:graphicFrame>
    </p:spTree>
    <p:extLst>
      <p:ext uri="{BB962C8B-B14F-4D97-AF65-F5344CB8AC3E}">
        <p14:creationId xmlns:p14="http://schemas.microsoft.com/office/powerpoint/2010/main" val="417029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A sentence can be viewed as a directed graph</a:t>
            </a:r>
          </a:p>
        </p:txBody>
      </p:sp>
      <p:graphicFrame>
        <p:nvGraphicFramePr>
          <p:cNvPr id="291" name="Table 290">
            <a:extLst>
              <a:ext uri="{FF2B5EF4-FFF2-40B4-BE49-F238E27FC236}">
                <a16:creationId xmlns:a16="http://schemas.microsoft.com/office/drawing/2014/main" id="{B0D20A81-6F70-8596-CF18-509D79AEA0F9}"/>
              </a:ext>
            </a:extLst>
          </p:cNvPr>
          <p:cNvGraphicFramePr>
            <a:graphicFrameLocks noGrp="1"/>
          </p:cNvGraphicFramePr>
          <p:nvPr>
            <p:extLst>
              <p:ext uri="{D42A27DB-BD31-4B8C-83A1-F6EECF244321}">
                <p14:modId xmlns:p14="http://schemas.microsoft.com/office/powerpoint/2010/main" val="3618968682"/>
              </p:ext>
            </p:extLst>
          </p:nvPr>
        </p:nvGraphicFramePr>
        <p:xfrm>
          <a:off x="4296000" y="2639871"/>
          <a:ext cx="3636000" cy="3636000"/>
        </p:xfrm>
        <a:graphic>
          <a:graphicData uri="http://schemas.openxmlformats.org/drawingml/2006/table">
            <a:tbl>
              <a:tblPr firstRow="1" bandRow="1">
                <a:tableStyleId>{5C22544A-7EE6-4342-B048-85BDC9FD1C3A}</a:tableStyleId>
              </a:tblPr>
              <a:tblGrid>
                <a:gridCol w="936000">
                  <a:extLst>
                    <a:ext uri="{9D8B030D-6E8A-4147-A177-3AD203B41FA5}">
                      <a16:colId xmlns:a16="http://schemas.microsoft.com/office/drawing/2014/main" val="345874210"/>
                    </a:ext>
                  </a:extLst>
                </a:gridCol>
                <a:gridCol w="540000">
                  <a:extLst>
                    <a:ext uri="{9D8B030D-6E8A-4147-A177-3AD203B41FA5}">
                      <a16:colId xmlns:a16="http://schemas.microsoft.com/office/drawing/2014/main" val="2812144298"/>
                    </a:ext>
                  </a:extLst>
                </a:gridCol>
                <a:gridCol w="540000">
                  <a:extLst>
                    <a:ext uri="{9D8B030D-6E8A-4147-A177-3AD203B41FA5}">
                      <a16:colId xmlns:a16="http://schemas.microsoft.com/office/drawing/2014/main" val="3634572385"/>
                    </a:ext>
                  </a:extLst>
                </a:gridCol>
                <a:gridCol w="540000">
                  <a:extLst>
                    <a:ext uri="{9D8B030D-6E8A-4147-A177-3AD203B41FA5}">
                      <a16:colId xmlns:a16="http://schemas.microsoft.com/office/drawing/2014/main" val="3963681740"/>
                    </a:ext>
                  </a:extLst>
                </a:gridCol>
                <a:gridCol w="540000">
                  <a:extLst>
                    <a:ext uri="{9D8B030D-6E8A-4147-A177-3AD203B41FA5}">
                      <a16:colId xmlns:a16="http://schemas.microsoft.com/office/drawing/2014/main" val="1239972123"/>
                    </a:ext>
                  </a:extLst>
                </a:gridCol>
                <a:gridCol w="540000">
                  <a:extLst>
                    <a:ext uri="{9D8B030D-6E8A-4147-A177-3AD203B41FA5}">
                      <a16:colId xmlns:a16="http://schemas.microsoft.com/office/drawing/2014/main" val="2830058323"/>
                    </a:ext>
                  </a:extLst>
                </a:gridCol>
              </a:tblGrid>
              <a:tr h="936000">
                <a:tc>
                  <a:txBody>
                    <a:bodyPr/>
                    <a:lstStyle/>
                    <a:p>
                      <a:pPr algn="l"/>
                      <a:endParaRPr lang="en-US" sz="4000" b="0" dirty="0">
                        <a:solidFill>
                          <a:srgbClr val="595959"/>
                        </a:solidFill>
                        <a:latin typeface="Franklin Gothic Medium" panose="020B0603020102020204" pitchFamily="34" charset="0"/>
                      </a:endParaRPr>
                    </a:p>
                  </a:txBody>
                  <a:tcPr marL="0" marR="36000" marT="0" marB="360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000" b="1" dirty="0">
                          <a:solidFill>
                            <a:srgbClr val="BA5F83"/>
                          </a:solidFill>
                          <a:latin typeface="Franklin Gothic Medium" panose="020B0603020102020204" pitchFamily="34" charset="0"/>
                        </a:rPr>
                        <a:t>Graphs</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000" b="1" dirty="0">
                          <a:solidFill>
                            <a:srgbClr val="BA5F83"/>
                          </a:solidFill>
                          <a:latin typeface="Franklin Gothic Medium" panose="020B0603020102020204" pitchFamily="34" charset="0"/>
                        </a:rPr>
                        <a:t>are</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000" b="1" dirty="0">
                          <a:solidFill>
                            <a:srgbClr val="BA5F83"/>
                          </a:solidFill>
                          <a:latin typeface="Franklin Gothic Medium" panose="020B0603020102020204" pitchFamily="34" charset="0"/>
                        </a:rPr>
                        <a:t>all</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000" b="1" dirty="0">
                          <a:solidFill>
                            <a:srgbClr val="BA5F83"/>
                          </a:solidFill>
                          <a:latin typeface="Franklin Gothic Medium" panose="020B0603020102020204" pitchFamily="34" charset="0"/>
                        </a:rPr>
                        <a:t>around</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US" sz="2000" b="1" dirty="0">
                          <a:solidFill>
                            <a:srgbClr val="BA5F83"/>
                          </a:solidFill>
                          <a:latin typeface="Franklin Gothic Medium" panose="020B0603020102020204" pitchFamily="34" charset="0"/>
                        </a:rPr>
                        <a:t>us</a:t>
                      </a:r>
                    </a:p>
                  </a:txBody>
                  <a:tcPr marL="0" marR="36000" marT="0" marB="10800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rgbClr val="40404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4342501"/>
                  </a:ext>
                </a:extLst>
              </a:tr>
              <a:tr h="540000">
                <a:tc>
                  <a:txBody>
                    <a:bodyPr/>
                    <a:lstStyle/>
                    <a:p>
                      <a:pPr algn="r"/>
                      <a:r>
                        <a:rPr lang="en-US" sz="2000" b="1" dirty="0">
                          <a:solidFill>
                            <a:srgbClr val="BA5F83"/>
                          </a:solidFill>
                          <a:latin typeface="Franklin Gothic Medium" panose="020B0603020102020204" pitchFamily="34" charset="0"/>
                        </a:rPr>
                        <a:t>Graphs</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2497191012"/>
                  </a:ext>
                </a:extLst>
              </a:tr>
              <a:tr h="540000">
                <a:tc>
                  <a:txBody>
                    <a:bodyPr/>
                    <a:lstStyle/>
                    <a:p>
                      <a:pPr algn="r"/>
                      <a:r>
                        <a:rPr lang="en-US" sz="2000" b="1" dirty="0">
                          <a:solidFill>
                            <a:srgbClr val="BA5F83"/>
                          </a:solidFill>
                          <a:latin typeface="Franklin Gothic Medium" panose="020B0603020102020204" pitchFamily="34" charset="0"/>
                        </a:rPr>
                        <a:t>are</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160999180"/>
                  </a:ext>
                </a:extLst>
              </a:tr>
              <a:tr h="540000">
                <a:tc>
                  <a:txBody>
                    <a:bodyPr/>
                    <a:lstStyle/>
                    <a:p>
                      <a:pPr algn="r"/>
                      <a:r>
                        <a:rPr lang="en-US" sz="2000" b="1" dirty="0">
                          <a:solidFill>
                            <a:srgbClr val="BA5F83"/>
                          </a:solidFill>
                          <a:latin typeface="Franklin Gothic Medium" panose="020B0603020102020204" pitchFamily="34" charset="0"/>
                        </a:rPr>
                        <a:t>all</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1445526586"/>
                  </a:ext>
                </a:extLst>
              </a:tr>
              <a:tr h="540000">
                <a:tc>
                  <a:txBody>
                    <a:bodyPr/>
                    <a:lstStyle/>
                    <a:p>
                      <a:pPr algn="r"/>
                      <a:r>
                        <a:rPr lang="en-US" sz="2000" b="1" dirty="0">
                          <a:solidFill>
                            <a:srgbClr val="BA5F83"/>
                          </a:solidFill>
                          <a:latin typeface="Franklin Gothic Medium" panose="020B0603020102020204" pitchFamily="34" charset="0"/>
                        </a:rPr>
                        <a:t>around</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rgbClr val="6D9E99"/>
                    </a:solidFill>
                  </a:tcPr>
                </a:tc>
                <a:extLst>
                  <a:ext uri="{0D108BD9-81ED-4DB2-BD59-A6C34878D82A}">
                    <a16:rowId xmlns:a16="http://schemas.microsoft.com/office/drawing/2014/main" val="1547660156"/>
                  </a:ext>
                </a:extLst>
              </a:tr>
              <a:tr h="540000">
                <a:tc>
                  <a:txBody>
                    <a:bodyPr/>
                    <a:lstStyle/>
                    <a:p>
                      <a:pPr algn="r"/>
                      <a:r>
                        <a:rPr lang="en-US" sz="2000" b="1" dirty="0">
                          <a:solidFill>
                            <a:srgbClr val="BA5F83"/>
                          </a:solidFill>
                          <a:latin typeface="Franklin Gothic Medium" panose="020B0603020102020204" pitchFamily="34" charset="0"/>
                        </a:rPr>
                        <a:t>us</a:t>
                      </a:r>
                    </a:p>
                  </a:txBody>
                  <a:tcPr marL="0" marR="108000" marT="0" marB="0" anchor="ctr">
                    <a:lnL w="12700" cap="flat" cmpd="sng" algn="ctr">
                      <a:noFill/>
                      <a:prstDash val="solid"/>
                      <a:round/>
                      <a:headEnd type="none" w="med" len="med"/>
                      <a:tailEnd type="none" w="med" len="med"/>
                    </a:lnL>
                    <a:lnR w="38100" cap="flat" cmpd="sng" algn="ctr">
                      <a:solidFill>
                        <a:srgbClr val="4040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tc>
                  <a:txBody>
                    <a:bodyPr/>
                    <a:lstStyle/>
                    <a:p>
                      <a:pPr algn="r"/>
                      <a:endParaRPr lang="en-US" sz="1000" dirty="0">
                        <a:solidFill>
                          <a:srgbClr val="595959"/>
                        </a:solidFill>
                        <a:latin typeface="Franklin Gothic Medium" panose="020B0603020102020204" pitchFamily="34" charset="0"/>
                      </a:endParaRPr>
                    </a:p>
                  </a:txBody>
                  <a:tcPr marL="0" marR="72000" marT="0" marB="0" anchor="ctr">
                    <a:lnL w="38100" cap="flat" cmpd="sng" algn="ctr">
                      <a:solidFill>
                        <a:srgbClr val="404040"/>
                      </a:solidFill>
                      <a:prstDash val="solid"/>
                      <a:round/>
                      <a:headEnd type="none" w="med" len="med"/>
                      <a:tailEnd type="none" w="med" len="med"/>
                    </a:lnL>
                    <a:lnR w="38100" cap="flat" cmpd="sng" algn="ctr">
                      <a:solidFill>
                        <a:srgbClr val="404040"/>
                      </a:solidFill>
                      <a:prstDash val="solid"/>
                      <a:round/>
                      <a:headEnd type="none" w="med" len="med"/>
                      <a:tailEnd type="none" w="med" len="med"/>
                    </a:lnR>
                    <a:lnT w="38100" cap="flat" cmpd="sng" algn="ctr">
                      <a:solidFill>
                        <a:srgbClr val="404040"/>
                      </a:solidFill>
                      <a:prstDash val="solid"/>
                      <a:round/>
                      <a:headEnd type="none" w="med" len="med"/>
                      <a:tailEnd type="none" w="med" len="med"/>
                    </a:lnT>
                    <a:lnB w="38100" cap="flat" cmpd="sng" algn="ctr">
                      <a:solidFill>
                        <a:srgbClr val="404040"/>
                      </a:solidFill>
                      <a:prstDash val="solid"/>
                      <a:round/>
                      <a:headEnd type="none" w="med" len="med"/>
                      <a:tailEnd type="none" w="med" len="med"/>
                    </a:lnB>
                    <a:solidFill>
                      <a:schemeClr val="tx1"/>
                    </a:solidFill>
                  </a:tcPr>
                </a:tc>
                <a:extLst>
                  <a:ext uri="{0D108BD9-81ED-4DB2-BD59-A6C34878D82A}">
                    <a16:rowId xmlns:a16="http://schemas.microsoft.com/office/drawing/2014/main" val="3913821752"/>
                  </a:ext>
                </a:extLst>
              </a:tr>
            </a:tbl>
          </a:graphicData>
        </a:graphic>
      </p:graphicFrame>
      <p:grpSp>
        <p:nvGrpSpPr>
          <p:cNvPr id="270" name="Group 269">
            <a:extLst>
              <a:ext uri="{FF2B5EF4-FFF2-40B4-BE49-F238E27FC236}">
                <a16:creationId xmlns:a16="http://schemas.microsoft.com/office/drawing/2014/main" id="{897D1ECA-191A-51BC-04CE-6FC50BA6F4AA}"/>
              </a:ext>
            </a:extLst>
          </p:cNvPr>
          <p:cNvGrpSpPr/>
          <p:nvPr/>
        </p:nvGrpSpPr>
        <p:grpSpPr>
          <a:xfrm>
            <a:off x="1645037" y="1400770"/>
            <a:ext cx="8901925" cy="635542"/>
            <a:chOff x="1706753" y="1864643"/>
            <a:chExt cx="8901925" cy="635542"/>
          </a:xfrm>
        </p:grpSpPr>
        <p:sp>
          <p:nvSpPr>
            <p:cNvPr id="207" name="Rounded Rectangle 206">
              <a:extLst>
                <a:ext uri="{FF2B5EF4-FFF2-40B4-BE49-F238E27FC236}">
                  <a16:creationId xmlns:a16="http://schemas.microsoft.com/office/drawing/2014/main" id="{BC67B809-A9AC-89B6-1B03-4AA78120B33A}"/>
                </a:ext>
              </a:extLst>
            </p:cNvPr>
            <p:cNvSpPr/>
            <p:nvPr/>
          </p:nvSpPr>
          <p:spPr bwMode="auto">
            <a:xfrm>
              <a:off x="9838331" y="1874917"/>
              <a:ext cx="770347" cy="625268"/>
            </a:xfrm>
            <a:prstGeom prst="roundRect">
              <a:avLst/>
            </a:prstGeom>
            <a:solidFill>
              <a:srgbClr val="F2F2F2"/>
            </a:solidFill>
            <a:ln w="50800" cap="flat" cmpd="sng" algn="ctr">
              <a:solidFill>
                <a:srgbClr val="BA5F83"/>
              </a:solidFill>
              <a:prstDash val="solid"/>
              <a:round/>
              <a:headEnd type="none" w="med" len="med"/>
              <a:tailEnd type="none" w="med" len="med"/>
            </a:ln>
            <a:effectLst/>
          </p:spPr>
          <p:txBody>
            <a:bodyPr vert="horz" wrap="square" lIns="91440" tIns="0" rIns="91440" bIns="720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us</a:t>
              </a:r>
            </a:p>
          </p:txBody>
        </p:sp>
        <p:cxnSp>
          <p:nvCxnSpPr>
            <p:cNvPr id="267" name="Straight Connector 266">
              <a:extLst>
                <a:ext uri="{FF2B5EF4-FFF2-40B4-BE49-F238E27FC236}">
                  <a16:creationId xmlns:a16="http://schemas.microsoft.com/office/drawing/2014/main" id="{976FBEB6-4228-686A-EF81-275BFD4400C3}"/>
                </a:ext>
              </a:extLst>
            </p:cNvPr>
            <p:cNvCxnSpPr>
              <a:cxnSpLocks/>
            </p:cNvCxnSpPr>
            <p:nvPr/>
          </p:nvCxnSpPr>
          <p:spPr bwMode="auto">
            <a:xfrm>
              <a:off x="9072039" y="2187551"/>
              <a:ext cx="766292" cy="0"/>
            </a:xfrm>
            <a:prstGeom prst="line">
              <a:avLst/>
            </a:prstGeom>
            <a:solidFill>
              <a:schemeClr val="accent1"/>
            </a:solidFill>
            <a:ln w="76200" cap="flat" cmpd="sng" algn="ctr">
              <a:solidFill>
                <a:srgbClr val="6D9E99"/>
              </a:solidFill>
              <a:prstDash val="solid"/>
              <a:round/>
              <a:headEnd type="none" w="med" len="med"/>
              <a:tailEnd type="triangle" w="med" len="med"/>
            </a:ln>
            <a:effectLst/>
          </p:spPr>
        </p:cxnSp>
        <p:sp>
          <p:nvSpPr>
            <p:cNvPr id="202" name="Rounded Rectangle 201">
              <a:extLst>
                <a:ext uri="{FF2B5EF4-FFF2-40B4-BE49-F238E27FC236}">
                  <a16:creationId xmlns:a16="http://schemas.microsoft.com/office/drawing/2014/main" id="{D43BCDF0-A937-CE7C-F6C9-E9F6494777DE}"/>
                </a:ext>
              </a:extLst>
            </p:cNvPr>
            <p:cNvSpPr/>
            <p:nvPr/>
          </p:nvSpPr>
          <p:spPr bwMode="auto">
            <a:xfrm>
              <a:off x="7495632" y="1864644"/>
              <a:ext cx="1576407" cy="625268"/>
            </a:xfrm>
            <a:prstGeom prst="roundRect">
              <a:avLst/>
            </a:prstGeom>
            <a:solidFill>
              <a:srgbClr val="F2F2F2"/>
            </a:solidFill>
            <a:ln w="50800" cap="flat" cmpd="sng" algn="ctr">
              <a:solidFill>
                <a:srgbClr val="BA5F83"/>
              </a:solidFill>
              <a:prstDash val="solid"/>
              <a:round/>
              <a:headEnd type="none" w="med" len="med"/>
              <a:tailEnd type="none" w="med" len="med"/>
            </a:ln>
            <a:effectLst/>
          </p:spPr>
          <p:txBody>
            <a:bodyPr vert="horz" wrap="square" lIns="91440" tIns="0" rIns="91440" bIns="720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around</a:t>
              </a:r>
            </a:p>
          </p:txBody>
        </p:sp>
        <p:cxnSp>
          <p:nvCxnSpPr>
            <p:cNvPr id="257" name="Straight Connector 256">
              <a:extLst>
                <a:ext uri="{FF2B5EF4-FFF2-40B4-BE49-F238E27FC236}">
                  <a16:creationId xmlns:a16="http://schemas.microsoft.com/office/drawing/2014/main" id="{6D37C40A-FAC9-2010-1BD2-928F1D0F827F}"/>
                </a:ext>
              </a:extLst>
            </p:cNvPr>
            <p:cNvCxnSpPr>
              <a:cxnSpLocks/>
            </p:cNvCxnSpPr>
            <p:nvPr/>
          </p:nvCxnSpPr>
          <p:spPr bwMode="auto">
            <a:xfrm>
              <a:off x="6729340" y="2187551"/>
              <a:ext cx="766292" cy="0"/>
            </a:xfrm>
            <a:prstGeom prst="line">
              <a:avLst/>
            </a:prstGeom>
            <a:solidFill>
              <a:schemeClr val="accent1"/>
            </a:solidFill>
            <a:ln w="76200" cap="flat" cmpd="sng" algn="ctr">
              <a:solidFill>
                <a:srgbClr val="6D9E99"/>
              </a:solidFill>
              <a:prstDash val="solid"/>
              <a:round/>
              <a:headEnd type="none" w="med" len="med"/>
              <a:tailEnd type="triangle" w="med" len="med"/>
            </a:ln>
            <a:effectLst/>
          </p:spPr>
        </p:cxnSp>
        <p:sp>
          <p:nvSpPr>
            <p:cNvPr id="195" name="Rounded Rectangle 194">
              <a:extLst>
                <a:ext uri="{FF2B5EF4-FFF2-40B4-BE49-F238E27FC236}">
                  <a16:creationId xmlns:a16="http://schemas.microsoft.com/office/drawing/2014/main" id="{2994BF3D-21FE-8D0E-BB65-AAA35F676150}"/>
                </a:ext>
              </a:extLst>
            </p:cNvPr>
            <p:cNvSpPr/>
            <p:nvPr/>
          </p:nvSpPr>
          <p:spPr bwMode="auto">
            <a:xfrm>
              <a:off x="5948718" y="1864643"/>
              <a:ext cx="780622" cy="625268"/>
            </a:xfrm>
            <a:prstGeom prst="roundRect">
              <a:avLst/>
            </a:prstGeom>
            <a:solidFill>
              <a:srgbClr val="F2F2F2"/>
            </a:solidFill>
            <a:ln w="50800" cap="flat" cmpd="sng" algn="ctr">
              <a:solidFill>
                <a:srgbClr val="BA5F83"/>
              </a:solidFill>
              <a:prstDash val="solid"/>
              <a:round/>
              <a:headEnd type="none" w="med" len="med"/>
              <a:tailEnd type="none" w="med" len="med"/>
            </a:ln>
            <a:effectLst/>
          </p:spPr>
          <p:txBody>
            <a:bodyPr vert="horz" wrap="square" lIns="91440" tIns="0" rIns="91440" bIns="720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all</a:t>
              </a:r>
            </a:p>
          </p:txBody>
        </p:sp>
        <p:cxnSp>
          <p:nvCxnSpPr>
            <p:cNvPr id="252" name="Straight Connector 251">
              <a:extLst>
                <a:ext uri="{FF2B5EF4-FFF2-40B4-BE49-F238E27FC236}">
                  <a16:creationId xmlns:a16="http://schemas.microsoft.com/office/drawing/2014/main" id="{278B4D8E-3A00-A93F-5032-F86DF25D5BFB}"/>
                </a:ext>
              </a:extLst>
            </p:cNvPr>
            <p:cNvCxnSpPr>
              <a:cxnSpLocks/>
            </p:cNvCxnSpPr>
            <p:nvPr/>
          </p:nvCxnSpPr>
          <p:spPr bwMode="auto">
            <a:xfrm>
              <a:off x="5182426" y="2177277"/>
              <a:ext cx="766292" cy="0"/>
            </a:xfrm>
            <a:prstGeom prst="line">
              <a:avLst/>
            </a:prstGeom>
            <a:solidFill>
              <a:schemeClr val="accent1"/>
            </a:solidFill>
            <a:ln w="76200" cap="flat" cmpd="sng" algn="ctr">
              <a:solidFill>
                <a:srgbClr val="6D9E99"/>
              </a:solidFill>
              <a:prstDash val="solid"/>
              <a:round/>
              <a:headEnd type="none" w="med" len="med"/>
              <a:tailEnd type="triangle" w="med" len="med"/>
            </a:ln>
            <a:effectLst/>
          </p:spPr>
        </p:cxnSp>
        <p:sp>
          <p:nvSpPr>
            <p:cNvPr id="191" name="Rounded Rectangle 190">
              <a:extLst>
                <a:ext uri="{FF2B5EF4-FFF2-40B4-BE49-F238E27FC236}">
                  <a16:creationId xmlns:a16="http://schemas.microsoft.com/office/drawing/2014/main" id="{C94BFBDB-A7B2-344E-1765-758DA65F1C67}"/>
                </a:ext>
              </a:extLst>
            </p:cNvPr>
            <p:cNvSpPr/>
            <p:nvPr/>
          </p:nvSpPr>
          <p:spPr bwMode="auto">
            <a:xfrm>
              <a:off x="4206595" y="1874917"/>
              <a:ext cx="975831" cy="625268"/>
            </a:xfrm>
            <a:prstGeom prst="roundRect">
              <a:avLst/>
            </a:prstGeom>
            <a:solidFill>
              <a:srgbClr val="F2F2F2"/>
            </a:solidFill>
            <a:ln w="50800" cap="flat" cmpd="sng" algn="ctr">
              <a:solidFill>
                <a:srgbClr val="BA5F83"/>
              </a:solidFill>
              <a:prstDash val="solid"/>
              <a:round/>
              <a:headEnd type="none" w="med" len="med"/>
              <a:tailEnd type="none" w="med" len="med"/>
            </a:ln>
            <a:effectLst/>
          </p:spPr>
          <p:txBody>
            <a:bodyPr vert="horz" wrap="square" lIns="91440" tIns="0" rIns="91440" bIns="720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are</a:t>
              </a:r>
            </a:p>
          </p:txBody>
        </p:sp>
        <p:cxnSp>
          <p:nvCxnSpPr>
            <p:cNvPr id="215" name="Straight Connector 214">
              <a:extLst>
                <a:ext uri="{FF2B5EF4-FFF2-40B4-BE49-F238E27FC236}">
                  <a16:creationId xmlns:a16="http://schemas.microsoft.com/office/drawing/2014/main" id="{33D2FB2F-29D6-7D54-93A8-700E573FE844}"/>
                </a:ext>
              </a:extLst>
            </p:cNvPr>
            <p:cNvCxnSpPr>
              <a:cxnSpLocks/>
              <a:stCxn id="190" idx="3"/>
              <a:endCxn id="191" idx="1"/>
            </p:cNvCxnSpPr>
            <p:nvPr/>
          </p:nvCxnSpPr>
          <p:spPr bwMode="auto">
            <a:xfrm>
              <a:off x="3440303" y="2187551"/>
              <a:ext cx="766292" cy="0"/>
            </a:xfrm>
            <a:prstGeom prst="line">
              <a:avLst/>
            </a:prstGeom>
            <a:solidFill>
              <a:schemeClr val="accent1"/>
            </a:solidFill>
            <a:ln w="76200" cap="flat" cmpd="sng" algn="ctr">
              <a:solidFill>
                <a:srgbClr val="6D9E99"/>
              </a:solidFill>
              <a:prstDash val="solid"/>
              <a:round/>
              <a:headEnd type="none" w="med" len="med"/>
              <a:tailEnd type="triangle" w="med" len="med"/>
            </a:ln>
            <a:effectLst/>
          </p:spPr>
        </p:cxnSp>
        <p:sp>
          <p:nvSpPr>
            <p:cNvPr id="190" name="Rounded Rectangle 189">
              <a:extLst>
                <a:ext uri="{FF2B5EF4-FFF2-40B4-BE49-F238E27FC236}">
                  <a16:creationId xmlns:a16="http://schemas.microsoft.com/office/drawing/2014/main" id="{660600C0-01EE-46B9-54B1-96EFA142E19B}"/>
                </a:ext>
              </a:extLst>
            </p:cNvPr>
            <p:cNvSpPr/>
            <p:nvPr/>
          </p:nvSpPr>
          <p:spPr bwMode="auto">
            <a:xfrm>
              <a:off x="1706753" y="1874917"/>
              <a:ext cx="1733550" cy="625268"/>
            </a:xfrm>
            <a:prstGeom prst="roundRect">
              <a:avLst/>
            </a:prstGeom>
            <a:solidFill>
              <a:srgbClr val="F2F2F2"/>
            </a:solidFill>
            <a:ln w="50800" cap="flat" cmpd="sng" algn="ctr">
              <a:solidFill>
                <a:srgbClr val="BA5F83"/>
              </a:solidFill>
              <a:prstDash val="solid"/>
              <a:round/>
              <a:headEnd type="none" w="med" len="med"/>
              <a:tailEnd type="none" w="med" len="med"/>
            </a:ln>
            <a:effectLst/>
          </p:spPr>
          <p:txBody>
            <a:bodyPr vert="horz" wrap="square" lIns="91440" tIns="0" rIns="91440" bIns="72000" numCol="1" rtlCol="0" anchor="ctr" anchorCtr="0" compatLnSpc="1">
              <a:prstTxWarp prst="textNoShape">
                <a:avLst/>
              </a:prstTxWarp>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3200" dirty="0">
                  <a:solidFill>
                    <a:srgbClr val="595959"/>
                  </a:solidFill>
                  <a:latin typeface="Franklin Gothic Medium" panose="020B0603020102020204" pitchFamily="34" charset="0"/>
                  <a:ea typeface="ＭＳ Ｐゴシック" charset="-128"/>
                  <a:cs typeface="ＭＳ Ｐゴシック" charset="-128"/>
                </a:rPr>
                <a:t>G</a:t>
              </a:r>
              <a:r>
                <a:rPr kumimoji="0" lang="en-US" sz="3200" b="0" i="0" u="none" strike="noStrike" cap="none" normalizeH="0" baseline="0" dirty="0">
                  <a:ln>
                    <a:noFill/>
                  </a:ln>
                  <a:solidFill>
                    <a:srgbClr val="595959"/>
                  </a:solidFill>
                  <a:effectLst/>
                  <a:latin typeface="Franklin Gothic Medium" panose="020B0603020102020204" pitchFamily="34" charset="0"/>
                  <a:ea typeface="ＭＳ Ｐゴシック" charset="-128"/>
                  <a:cs typeface="ＭＳ Ｐゴシック" charset="-128"/>
                </a:rPr>
                <a:t>raphs</a:t>
              </a:r>
            </a:p>
          </p:txBody>
        </p:sp>
      </p:grpSp>
    </p:spTree>
    <p:extLst>
      <p:ext uri="{BB962C8B-B14F-4D97-AF65-F5344CB8AC3E}">
        <p14:creationId xmlns:p14="http://schemas.microsoft.com/office/powerpoint/2010/main" val="362050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DEDEDFDA-D8D7-7F4B-83A1-E08A889531D3}"/>
              </a:ext>
            </a:extLst>
          </p:cNvPr>
          <p:cNvSpPr txBox="1">
            <a:spLocks/>
          </p:cNvSpPr>
          <p:nvPr/>
        </p:nvSpPr>
        <p:spPr bwMode="auto">
          <a:xfrm>
            <a:off x="309808" y="195371"/>
            <a:ext cx="11628192" cy="44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2600" b="1">
                <a:solidFill>
                  <a:srgbClr val="103362"/>
                </a:solidFill>
                <a:latin typeface="Helvetica" pitchFamily="2" charset="0"/>
                <a:ea typeface="Helvetica" pitchFamily="2" charset="0"/>
                <a:cs typeface="Helvetica" pitchFamily="2" charset="0"/>
              </a:defRPr>
            </a:lvl1pPr>
            <a:lvl2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2pPr>
            <a:lvl3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3pPr>
            <a:lvl4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4pPr>
            <a:lvl5pPr algn="l" rtl="0" eaLnBrk="0" fontAlgn="base" hangingPunct="0">
              <a:spcBef>
                <a:spcPct val="0"/>
              </a:spcBef>
              <a:spcAft>
                <a:spcPct val="0"/>
              </a:spcAft>
              <a:defRPr sz="3200" b="1">
                <a:solidFill>
                  <a:srgbClr val="003366"/>
                </a:solidFill>
                <a:latin typeface="Arial" charset="0"/>
                <a:ea typeface="ＭＳ Ｐゴシック" charset="-128"/>
                <a:cs typeface="ＭＳ Ｐゴシック" charset="-128"/>
              </a:defRPr>
            </a:lvl5pPr>
            <a:lvl6pPr marL="457200" algn="l" rtl="0" fontAlgn="base">
              <a:spcBef>
                <a:spcPct val="0"/>
              </a:spcBef>
              <a:spcAft>
                <a:spcPct val="0"/>
              </a:spcAft>
              <a:defRPr sz="3200" b="1">
                <a:solidFill>
                  <a:srgbClr val="2C5993"/>
                </a:solidFill>
                <a:latin typeface="Arial" charset="0"/>
                <a:ea typeface="ＭＳ Ｐゴシック" charset="-128"/>
                <a:cs typeface="ＭＳ Ｐゴシック" charset="-128"/>
              </a:defRPr>
            </a:lvl6pPr>
            <a:lvl7pPr marL="914400" algn="l" rtl="0" fontAlgn="base">
              <a:spcBef>
                <a:spcPct val="0"/>
              </a:spcBef>
              <a:spcAft>
                <a:spcPct val="0"/>
              </a:spcAft>
              <a:defRPr sz="3200" b="1">
                <a:solidFill>
                  <a:srgbClr val="2C5993"/>
                </a:solidFill>
                <a:latin typeface="Arial" charset="0"/>
                <a:ea typeface="ＭＳ Ｐゴシック" charset="-128"/>
                <a:cs typeface="ＭＳ Ｐゴシック" charset="-128"/>
              </a:defRPr>
            </a:lvl7pPr>
            <a:lvl8pPr marL="1371600" algn="l" rtl="0" fontAlgn="base">
              <a:spcBef>
                <a:spcPct val="0"/>
              </a:spcBef>
              <a:spcAft>
                <a:spcPct val="0"/>
              </a:spcAft>
              <a:defRPr sz="3200" b="1">
                <a:solidFill>
                  <a:srgbClr val="2C5993"/>
                </a:solidFill>
                <a:latin typeface="Arial" charset="0"/>
                <a:ea typeface="ＭＳ Ｐゴシック" charset="-128"/>
                <a:cs typeface="ＭＳ Ｐゴシック" charset="-128"/>
              </a:defRPr>
            </a:lvl8pPr>
            <a:lvl9pPr marL="1828800" algn="l" rtl="0" fontAlgn="base">
              <a:spcBef>
                <a:spcPct val="0"/>
              </a:spcBef>
              <a:spcAft>
                <a:spcPct val="0"/>
              </a:spcAft>
              <a:defRPr sz="3200" b="1">
                <a:solidFill>
                  <a:srgbClr val="2C5993"/>
                </a:solidFill>
                <a:latin typeface="Arial" charset="0"/>
                <a:ea typeface="ＭＳ Ｐゴシック" charset="-128"/>
                <a:cs typeface="ＭＳ Ｐゴシック" charset="-128"/>
              </a:defRPr>
            </a:lvl9pPr>
          </a:lstStyle>
          <a:p>
            <a:r>
              <a:rPr lang="en-GB" sz="3600" b="0" kern="0" dirty="0">
                <a:solidFill>
                  <a:srgbClr val="003E74"/>
                </a:solidFill>
                <a:latin typeface="Franklin Gothic Medium" panose="020B0603020102020204" pitchFamily="34" charset="0"/>
                <a:ea typeface="Routed Gothic" panose="02000503000000000000" pitchFamily="2" charset="0"/>
                <a:cs typeface="WHITNEYPRO-MEDIUM" pitchFamily="2" charset="0"/>
              </a:rPr>
              <a:t>Graphs are a natural representation in chemistry</a:t>
            </a:r>
          </a:p>
        </p:txBody>
      </p:sp>
      <p:sp>
        <p:nvSpPr>
          <p:cNvPr id="33" name="TextBox 32">
            <a:extLst>
              <a:ext uri="{FF2B5EF4-FFF2-40B4-BE49-F238E27FC236}">
                <a16:creationId xmlns:a16="http://schemas.microsoft.com/office/drawing/2014/main" id="{82CA4714-9FDD-844C-36BE-C974DCF9305C}"/>
              </a:ext>
            </a:extLst>
          </p:cNvPr>
          <p:cNvSpPr txBox="1"/>
          <p:nvPr/>
        </p:nvSpPr>
        <p:spPr>
          <a:xfrm>
            <a:off x="702143" y="5031228"/>
            <a:ext cx="4683837" cy="584775"/>
          </a:xfrm>
          <a:prstGeom prst="rect">
            <a:avLst/>
          </a:prstGeom>
          <a:noFill/>
        </p:spPr>
        <p:txBody>
          <a:bodyPr wrap="square" rtlCol="0">
            <a:spAutoFit/>
          </a:bodyPr>
          <a:lstStyle/>
          <a:p>
            <a:pPr algn="ctr"/>
            <a:r>
              <a:rPr lang="en-US" sz="3200" dirty="0">
                <a:solidFill>
                  <a:srgbClr val="595959"/>
                </a:solidFill>
                <a:latin typeface="Franklin Gothic Medium" panose="020B0603020102020204" pitchFamily="34" charset="0"/>
              </a:rPr>
              <a:t>Molecules</a:t>
            </a:r>
          </a:p>
        </p:txBody>
      </p:sp>
      <p:sp>
        <p:nvSpPr>
          <p:cNvPr id="41" name="TextBox 40">
            <a:extLst>
              <a:ext uri="{FF2B5EF4-FFF2-40B4-BE49-F238E27FC236}">
                <a16:creationId xmlns:a16="http://schemas.microsoft.com/office/drawing/2014/main" id="{ECDBDEB6-3A21-A083-00C1-A549024CF126}"/>
              </a:ext>
            </a:extLst>
          </p:cNvPr>
          <p:cNvSpPr txBox="1"/>
          <p:nvPr/>
        </p:nvSpPr>
        <p:spPr>
          <a:xfrm>
            <a:off x="6934910" y="4966675"/>
            <a:ext cx="4683837" cy="584775"/>
          </a:xfrm>
          <a:prstGeom prst="rect">
            <a:avLst/>
          </a:prstGeom>
          <a:noFill/>
        </p:spPr>
        <p:txBody>
          <a:bodyPr wrap="square" rtlCol="0">
            <a:spAutoFit/>
          </a:bodyPr>
          <a:lstStyle/>
          <a:p>
            <a:pPr algn="ctr"/>
            <a:r>
              <a:rPr lang="en-US" sz="3200" dirty="0">
                <a:solidFill>
                  <a:srgbClr val="595959"/>
                </a:solidFill>
                <a:latin typeface="Franklin Gothic Medium" panose="020B0603020102020204" pitchFamily="34" charset="0"/>
              </a:rPr>
              <a:t>Crystals</a:t>
            </a:r>
          </a:p>
        </p:txBody>
      </p:sp>
      <p:pic>
        <p:nvPicPr>
          <p:cNvPr id="23" name="Picture 22">
            <a:extLst>
              <a:ext uri="{FF2B5EF4-FFF2-40B4-BE49-F238E27FC236}">
                <a16:creationId xmlns:a16="http://schemas.microsoft.com/office/drawing/2014/main" id="{1D71F0A9-FABC-4B5D-85F7-C61C5388833F}"/>
              </a:ext>
            </a:extLst>
          </p:cNvPr>
          <p:cNvPicPr>
            <a:picLocks noChangeAspect="1"/>
          </p:cNvPicPr>
          <p:nvPr/>
        </p:nvPicPr>
        <p:blipFill>
          <a:blip r:embed="rId3"/>
          <a:stretch>
            <a:fillRect/>
          </a:stretch>
        </p:blipFill>
        <p:spPr>
          <a:xfrm>
            <a:off x="9333929" y="2397741"/>
            <a:ext cx="2480147" cy="1970528"/>
          </a:xfrm>
          <a:prstGeom prst="rect">
            <a:avLst/>
          </a:prstGeom>
        </p:spPr>
      </p:pic>
      <p:grpSp>
        <p:nvGrpSpPr>
          <p:cNvPr id="8" name="Group 7">
            <a:extLst>
              <a:ext uri="{FF2B5EF4-FFF2-40B4-BE49-F238E27FC236}">
                <a16:creationId xmlns:a16="http://schemas.microsoft.com/office/drawing/2014/main" id="{831C2B50-355B-01B1-4CA3-409F460B58A4}"/>
              </a:ext>
            </a:extLst>
          </p:cNvPr>
          <p:cNvGrpSpPr/>
          <p:nvPr/>
        </p:nvGrpSpPr>
        <p:grpSpPr>
          <a:xfrm>
            <a:off x="7114793" y="2166711"/>
            <a:ext cx="2006722" cy="2432588"/>
            <a:chOff x="7114793" y="2166711"/>
            <a:chExt cx="2006722" cy="2432588"/>
          </a:xfrm>
        </p:grpSpPr>
        <p:pic>
          <p:nvPicPr>
            <p:cNvPr id="2" name="Picture 1">
              <a:extLst>
                <a:ext uri="{FF2B5EF4-FFF2-40B4-BE49-F238E27FC236}">
                  <a16:creationId xmlns:a16="http://schemas.microsoft.com/office/drawing/2014/main" id="{DF20786A-80E4-7D8E-2D74-7AA48B8475D5}"/>
                </a:ext>
              </a:extLst>
            </p:cNvPr>
            <p:cNvPicPr>
              <a:picLocks noChangeAspect="1"/>
            </p:cNvPicPr>
            <p:nvPr/>
          </p:nvPicPr>
          <p:blipFill rotWithShape="1">
            <a:blip r:embed="rId4"/>
            <a:srcRect r="84099"/>
            <a:stretch/>
          </p:blipFill>
          <p:spPr>
            <a:xfrm>
              <a:off x="7114793" y="2166711"/>
              <a:ext cx="1901792" cy="2432588"/>
            </a:xfrm>
            <a:prstGeom prst="rect">
              <a:avLst/>
            </a:prstGeom>
          </p:spPr>
        </p:pic>
        <p:sp>
          <p:nvSpPr>
            <p:cNvPr id="4" name="Rectangle 3">
              <a:extLst>
                <a:ext uri="{FF2B5EF4-FFF2-40B4-BE49-F238E27FC236}">
                  <a16:creationId xmlns:a16="http://schemas.microsoft.com/office/drawing/2014/main" id="{60DA5248-4985-66EC-AB98-21FD9C54DB70}"/>
                </a:ext>
              </a:extLst>
            </p:cNvPr>
            <p:cNvSpPr/>
            <p:nvPr/>
          </p:nvSpPr>
          <p:spPr bwMode="auto">
            <a:xfrm>
              <a:off x="8964118" y="2397741"/>
              <a:ext cx="157397" cy="173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Rectangle 5">
              <a:extLst>
                <a:ext uri="{FF2B5EF4-FFF2-40B4-BE49-F238E27FC236}">
                  <a16:creationId xmlns:a16="http://schemas.microsoft.com/office/drawing/2014/main" id="{03501D16-D044-614E-C326-5B703208AC34}"/>
                </a:ext>
              </a:extLst>
            </p:cNvPr>
            <p:cNvSpPr/>
            <p:nvPr/>
          </p:nvSpPr>
          <p:spPr bwMode="auto">
            <a:xfrm>
              <a:off x="8949128" y="3251838"/>
              <a:ext cx="157397" cy="173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Rectangle 6">
              <a:extLst>
                <a:ext uri="{FF2B5EF4-FFF2-40B4-BE49-F238E27FC236}">
                  <a16:creationId xmlns:a16="http://schemas.microsoft.com/office/drawing/2014/main" id="{88968F34-EEE9-BDCE-B016-CFBD19E43A6D}"/>
                </a:ext>
              </a:extLst>
            </p:cNvPr>
            <p:cNvSpPr/>
            <p:nvPr/>
          </p:nvSpPr>
          <p:spPr bwMode="auto">
            <a:xfrm>
              <a:off x="8949128" y="3544147"/>
              <a:ext cx="157397" cy="173072"/>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nvGrpSpPr>
          <p:cNvPr id="10" name="Group 9">
            <a:extLst>
              <a:ext uri="{FF2B5EF4-FFF2-40B4-BE49-F238E27FC236}">
                <a16:creationId xmlns:a16="http://schemas.microsoft.com/office/drawing/2014/main" id="{D26794F3-FFA6-57D9-0083-93DB65064987}"/>
              </a:ext>
            </a:extLst>
          </p:cNvPr>
          <p:cNvGrpSpPr/>
          <p:nvPr/>
        </p:nvGrpSpPr>
        <p:grpSpPr>
          <a:xfrm>
            <a:off x="3235994" y="2323299"/>
            <a:ext cx="2090654" cy="1984702"/>
            <a:chOff x="3293975" y="2872459"/>
            <a:chExt cx="2090654" cy="1984702"/>
          </a:xfrm>
        </p:grpSpPr>
        <p:grpSp>
          <p:nvGrpSpPr>
            <p:cNvPr id="12" name="Group 11">
              <a:extLst>
                <a:ext uri="{FF2B5EF4-FFF2-40B4-BE49-F238E27FC236}">
                  <a16:creationId xmlns:a16="http://schemas.microsoft.com/office/drawing/2014/main" id="{B1BB1B39-F57B-F169-C983-EF63E767C477}"/>
                </a:ext>
              </a:extLst>
            </p:cNvPr>
            <p:cNvGrpSpPr/>
            <p:nvPr/>
          </p:nvGrpSpPr>
          <p:grpSpPr>
            <a:xfrm>
              <a:off x="3407019" y="2980592"/>
              <a:ext cx="1877158" cy="1771650"/>
              <a:chOff x="3407019" y="2980592"/>
              <a:chExt cx="1877158" cy="1771650"/>
            </a:xfrm>
          </p:grpSpPr>
          <p:cxnSp>
            <p:nvCxnSpPr>
              <p:cNvPr id="29" name="Straight Connector 28">
                <a:extLst>
                  <a:ext uri="{FF2B5EF4-FFF2-40B4-BE49-F238E27FC236}">
                    <a16:creationId xmlns:a16="http://schemas.microsoft.com/office/drawing/2014/main" id="{F08AA529-8B88-D353-83E4-D22F3DEF145A}"/>
                  </a:ext>
                </a:extLst>
              </p:cNvPr>
              <p:cNvCxnSpPr>
                <a:cxnSpLocks/>
              </p:cNvCxnSpPr>
              <p:nvPr/>
            </p:nvCxnSpPr>
            <p:spPr bwMode="auto">
              <a:xfrm flipH="1">
                <a:off x="3407019" y="4572000"/>
                <a:ext cx="549519" cy="0"/>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EB42B75D-15F8-3784-39AC-85E55E1366D9}"/>
                  </a:ext>
                </a:extLst>
              </p:cNvPr>
              <p:cNvCxnSpPr>
                <a:cxnSpLocks/>
              </p:cNvCxnSpPr>
              <p:nvPr/>
            </p:nvCxnSpPr>
            <p:spPr bwMode="auto">
              <a:xfrm>
                <a:off x="3938954" y="4048858"/>
                <a:ext cx="0" cy="553915"/>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1" name="Straight Connector 30">
                <a:extLst>
                  <a:ext uri="{FF2B5EF4-FFF2-40B4-BE49-F238E27FC236}">
                    <a16:creationId xmlns:a16="http://schemas.microsoft.com/office/drawing/2014/main" id="{98D39D7A-1BB0-0546-FAF2-E62372908FAC}"/>
                  </a:ext>
                </a:extLst>
              </p:cNvPr>
              <p:cNvCxnSpPr>
                <a:cxnSpLocks/>
              </p:cNvCxnSpPr>
              <p:nvPr/>
            </p:nvCxnSpPr>
            <p:spPr bwMode="auto">
              <a:xfrm>
                <a:off x="3418245" y="4027468"/>
                <a:ext cx="0" cy="553915"/>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2338BCBC-1051-6E33-D70E-BE28D8CC0758}"/>
                  </a:ext>
                </a:extLst>
              </p:cNvPr>
              <p:cNvCxnSpPr>
                <a:cxnSpLocks/>
              </p:cNvCxnSpPr>
              <p:nvPr/>
            </p:nvCxnSpPr>
            <p:spPr bwMode="auto">
              <a:xfrm flipH="1">
                <a:off x="3411415" y="4053253"/>
                <a:ext cx="549519" cy="0"/>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4" name="Straight Connector 33">
                <a:extLst>
                  <a:ext uri="{FF2B5EF4-FFF2-40B4-BE49-F238E27FC236}">
                    <a16:creationId xmlns:a16="http://schemas.microsoft.com/office/drawing/2014/main" id="{9AD876D6-5125-7358-FA1F-4741307CDABC}"/>
                  </a:ext>
                </a:extLst>
              </p:cNvPr>
              <p:cNvCxnSpPr>
                <a:cxnSpLocks/>
              </p:cNvCxnSpPr>
              <p:nvPr/>
            </p:nvCxnSpPr>
            <p:spPr bwMode="auto">
              <a:xfrm flipH="1">
                <a:off x="3943350" y="3899388"/>
                <a:ext cx="531935" cy="162658"/>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055CE4D-F808-AA13-C394-7F8D551779E4}"/>
                  </a:ext>
                </a:extLst>
              </p:cNvPr>
              <p:cNvCxnSpPr>
                <a:cxnSpLocks/>
              </p:cNvCxnSpPr>
              <p:nvPr/>
            </p:nvCxnSpPr>
            <p:spPr bwMode="auto">
              <a:xfrm flipH="1" flipV="1">
                <a:off x="3943350" y="4576396"/>
                <a:ext cx="602273" cy="175846"/>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C95CF31F-3C03-E912-428B-CB9B04943D56}"/>
                  </a:ext>
                </a:extLst>
              </p:cNvPr>
              <p:cNvCxnSpPr>
                <a:cxnSpLocks/>
              </p:cNvCxnSpPr>
              <p:nvPr/>
            </p:nvCxnSpPr>
            <p:spPr bwMode="auto">
              <a:xfrm flipH="1">
                <a:off x="4523642" y="4295042"/>
                <a:ext cx="276958" cy="457200"/>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79AF405D-1545-D59C-B511-5FCA111166B4}"/>
                  </a:ext>
                </a:extLst>
              </p:cNvPr>
              <p:cNvCxnSpPr>
                <a:cxnSpLocks/>
              </p:cNvCxnSpPr>
              <p:nvPr/>
            </p:nvCxnSpPr>
            <p:spPr bwMode="auto">
              <a:xfrm>
                <a:off x="4470888" y="3881804"/>
                <a:ext cx="334108" cy="439615"/>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C1181CD6-E809-2B90-7FB9-F90E0224B86F}"/>
                  </a:ext>
                </a:extLst>
              </p:cNvPr>
              <p:cNvCxnSpPr>
                <a:cxnSpLocks/>
              </p:cNvCxnSpPr>
              <p:nvPr/>
            </p:nvCxnSpPr>
            <p:spPr bwMode="auto">
              <a:xfrm flipH="1">
                <a:off x="4479681" y="3358662"/>
                <a:ext cx="171450" cy="545123"/>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27BFE4E1-5B56-D357-8739-36405445C9E0}"/>
                  </a:ext>
                </a:extLst>
              </p:cNvPr>
              <p:cNvCxnSpPr>
                <a:cxnSpLocks/>
              </p:cNvCxnSpPr>
              <p:nvPr/>
            </p:nvCxnSpPr>
            <p:spPr bwMode="auto">
              <a:xfrm>
                <a:off x="4281854" y="2980592"/>
                <a:ext cx="386861" cy="422031"/>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AB3C2DF0-3B88-5A7F-CFF5-25A1380F9388}"/>
                  </a:ext>
                </a:extLst>
              </p:cNvPr>
              <p:cNvCxnSpPr>
                <a:cxnSpLocks/>
              </p:cNvCxnSpPr>
              <p:nvPr/>
            </p:nvCxnSpPr>
            <p:spPr bwMode="auto">
              <a:xfrm>
                <a:off x="4791808" y="4295042"/>
                <a:ext cx="492369" cy="281354"/>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51A38878-92B5-018F-2EA1-74577A1065CC}"/>
                  </a:ext>
                </a:extLst>
              </p:cNvPr>
              <p:cNvCxnSpPr>
                <a:cxnSpLocks/>
              </p:cNvCxnSpPr>
              <p:nvPr/>
            </p:nvCxnSpPr>
            <p:spPr bwMode="auto">
              <a:xfrm flipV="1">
                <a:off x="4800600" y="4070838"/>
                <a:ext cx="483577" cy="228600"/>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DE441B0D-D8BB-8E4B-F906-E0F8353DB926}"/>
                  </a:ext>
                </a:extLst>
              </p:cNvPr>
              <p:cNvCxnSpPr>
                <a:cxnSpLocks/>
              </p:cNvCxnSpPr>
              <p:nvPr/>
            </p:nvCxnSpPr>
            <p:spPr bwMode="auto">
              <a:xfrm flipH="1">
                <a:off x="4659923" y="3275135"/>
                <a:ext cx="536331" cy="101111"/>
              </a:xfrm>
              <a:prstGeom prst="line">
                <a:avLst/>
              </a:prstGeom>
              <a:solidFill>
                <a:schemeClr val="accent1"/>
              </a:solidFill>
              <a:ln w="57150" cap="flat" cmpd="sng" algn="ctr">
                <a:solidFill>
                  <a:schemeClr val="tx1">
                    <a:lumMod val="65000"/>
                  </a:schemeClr>
                </a:solidFill>
                <a:prstDash val="solid"/>
                <a:round/>
                <a:headEnd type="none" w="med" len="med"/>
                <a:tailEnd type="none" w="med" len="med"/>
              </a:ln>
              <a:effectLst/>
            </p:spPr>
          </p:cxnSp>
        </p:grpSp>
        <p:grpSp>
          <p:nvGrpSpPr>
            <p:cNvPr id="13" name="Group 12">
              <a:extLst>
                <a:ext uri="{FF2B5EF4-FFF2-40B4-BE49-F238E27FC236}">
                  <a16:creationId xmlns:a16="http://schemas.microsoft.com/office/drawing/2014/main" id="{BD6EB919-417B-2805-1360-5CF2FBCC16D3}"/>
                </a:ext>
              </a:extLst>
            </p:cNvPr>
            <p:cNvGrpSpPr/>
            <p:nvPr/>
          </p:nvGrpSpPr>
          <p:grpSpPr>
            <a:xfrm>
              <a:off x="3293975" y="2872459"/>
              <a:ext cx="2090654" cy="1984702"/>
              <a:chOff x="3293975" y="2872459"/>
              <a:chExt cx="2090654" cy="1984702"/>
            </a:xfrm>
          </p:grpSpPr>
          <p:sp>
            <p:nvSpPr>
              <p:cNvPr id="14" name="Oval 13">
                <a:extLst>
                  <a:ext uri="{FF2B5EF4-FFF2-40B4-BE49-F238E27FC236}">
                    <a16:creationId xmlns:a16="http://schemas.microsoft.com/office/drawing/2014/main" id="{5CC288C7-95FF-289E-260C-346554D03991}"/>
                  </a:ext>
                </a:extLst>
              </p:cNvPr>
              <p:cNvSpPr/>
              <p:nvPr/>
            </p:nvSpPr>
            <p:spPr bwMode="auto">
              <a:xfrm>
                <a:off x="3305126" y="3950590"/>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Oval 14">
                <a:extLst>
                  <a:ext uri="{FF2B5EF4-FFF2-40B4-BE49-F238E27FC236}">
                    <a16:creationId xmlns:a16="http://schemas.microsoft.com/office/drawing/2014/main" id="{7F35FF29-CE4A-807C-C40C-CA9EDA95BABE}"/>
                  </a:ext>
                </a:extLst>
              </p:cNvPr>
              <p:cNvSpPr/>
              <p:nvPr/>
            </p:nvSpPr>
            <p:spPr bwMode="auto">
              <a:xfrm>
                <a:off x="3818082" y="3950590"/>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 name="Oval 15">
                <a:extLst>
                  <a:ext uri="{FF2B5EF4-FFF2-40B4-BE49-F238E27FC236}">
                    <a16:creationId xmlns:a16="http://schemas.microsoft.com/office/drawing/2014/main" id="{84F3F641-4EDB-DD55-235D-054EF2330915}"/>
                  </a:ext>
                </a:extLst>
              </p:cNvPr>
              <p:cNvSpPr/>
              <p:nvPr/>
            </p:nvSpPr>
            <p:spPr bwMode="auto">
              <a:xfrm>
                <a:off x="3293975" y="4452395"/>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7" name="Oval 16">
                <a:extLst>
                  <a:ext uri="{FF2B5EF4-FFF2-40B4-BE49-F238E27FC236}">
                    <a16:creationId xmlns:a16="http://schemas.microsoft.com/office/drawing/2014/main" id="{24707FCA-4EF5-CDEB-6876-6FF80748C5CD}"/>
                  </a:ext>
                </a:extLst>
              </p:cNvPr>
              <p:cNvSpPr/>
              <p:nvPr/>
            </p:nvSpPr>
            <p:spPr bwMode="auto">
              <a:xfrm>
                <a:off x="3806931" y="4452395"/>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9" name="Oval 18">
                <a:extLst>
                  <a:ext uri="{FF2B5EF4-FFF2-40B4-BE49-F238E27FC236}">
                    <a16:creationId xmlns:a16="http://schemas.microsoft.com/office/drawing/2014/main" id="{BE842D49-A5F4-2322-56F8-D70FCDAD26AB}"/>
                  </a:ext>
                </a:extLst>
              </p:cNvPr>
              <p:cNvSpPr/>
              <p:nvPr/>
            </p:nvSpPr>
            <p:spPr bwMode="auto">
              <a:xfrm>
                <a:off x="4353340" y="3777424"/>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1" name="Oval 20">
                <a:extLst>
                  <a:ext uri="{FF2B5EF4-FFF2-40B4-BE49-F238E27FC236}">
                    <a16:creationId xmlns:a16="http://schemas.microsoft.com/office/drawing/2014/main" id="{B3162FFE-50FC-0299-DAEA-CE522ACF8053}"/>
                  </a:ext>
                </a:extLst>
              </p:cNvPr>
              <p:cNvSpPr/>
              <p:nvPr/>
            </p:nvSpPr>
            <p:spPr bwMode="auto">
              <a:xfrm>
                <a:off x="4402252" y="4630921"/>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2" name="Oval 21">
                <a:extLst>
                  <a:ext uri="{FF2B5EF4-FFF2-40B4-BE49-F238E27FC236}">
                    <a16:creationId xmlns:a16="http://schemas.microsoft.com/office/drawing/2014/main" id="{5B98FE80-B732-6ED4-AC7B-8BC94A548BFE}"/>
                  </a:ext>
                </a:extLst>
              </p:cNvPr>
              <p:cNvSpPr/>
              <p:nvPr/>
            </p:nvSpPr>
            <p:spPr bwMode="auto">
              <a:xfrm>
                <a:off x="4679210" y="4191306"/>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4" name="Oval 23">
                <a:extLst>
                  <a:ext uri="{FF2B5EF4-FFF2-40B4-BE49-F238E27FC236}">
                    <a16:creationId xmlns:a16="http://schemas.microsoft.com/office/drawing/2014/main" id="{6577C93A-9795-87EF-9378-B39E35479BDD}"/>
                  </a:ext>
                </a:extLst>
              </p:cNvPr>
              <p:cNvSpPr/>
              <p:nvPr/>
            </p:nvSpPr>
            <p:spPr bwMode="auto">
              <a:xfrm>
                <a:off x="5158390" y="3949518"/>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5" name="Oval 24">
                <a:extLst>
                  <a:ext uri="{FF2B5EF4-FFF2-40B4-BE49-F238E27FC236}">
                    <a16:creationId xmlns:a16="http://schemas.microsoft.com/office/drawing/2014/main" id="{22F27648-C182-B045-CC53-F13EDB487A8E}"/>
                  </a:ext>
                </a:extLst>
              </p:cNvPr>
              <p:cNvSpPr/>
              <p:nvPr/>
            </p:nvSpPr>
            <p:spPr bwMode="auto">
              <a:xfrm>
                <a:off x="5149598" y="4455075"/>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6" name="Oval 25">
                <a:extLst>
                  <a:ext uri="{FF2B5EF4-FFF2-40B4-BE49-F238E27FC236}">
                    <a16:creationId xmlns:a16="http://schemas.microsoft.com/office/drawing/2014/main" id="{837E4E2A-606A-6780-258A-73C39E327575}"/>
                  </a:ext>
                </a:extLst>
              </p:cNvPr>
              <p:cNvSpPr/>
              <p:nvPr/>
            </p:nvSpPr>
            <p:spPr bwMode="auto">
              <a:xfrm>
                <a:off x="4542929" y="3259321"/>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7" name="Oval 26">
                <a:extLst>
                  <a:ext uri="{FF2B5EF4-FFF2-40B4-BE49-F238E27FC236}">
                    <a16:creationId xmlns:a16="http://schemas.microsoft.com/office/drawing/2014/main" id="{EDC04C72-FDE7-4D11-BEDE-463C4D65DAF4}"/>
                  </a:ext>
                </a:extLst>
              </p:cNvPr>
              <p:cNvSpPr/>
              <p:nvPr/>
            </p:nvSpPr>
            <p:spPr bwMode="auto">
              <a:xfrm>
                <a:off x="5074863" y="3158209"/>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8" name="Oval 27">
                <a:extLst>
                  <a:ext uri="{FF2B5EF4-FFF2-40B4-BE49-F238E27FC236}">
                    <a16:creationId xmlns:a16="http://schemas.microsoft.com/office/drawing/2014/main" id="{F7C1C64F-47B8-569E-FEFB-6567B4940615}"/>
                  </a:ext>
                </a:extLst>
              </p:cNvPr>
              <p:cNvSpPr/>
              <p:nvPr/>
            </p:nvSpPr>
            <p:spPr bwMode="auto">
              <a:xfrm>
                <a:off x="4160463" y="2872459"/>
                <a:ext cx="226239" cy="226240"/>
              </a:xfrm>
              <a:prstGeom prst="ellipse">
                <a:avLst/>
              </a:prstGeom>
              <a:solidFill>
                <a:schemeClr val="tx1">
                  <a:lumMod val="95000"/>
                </a:schemeClr>
              </a:solidFill>
              <a:ln w="44450" cap="flat" cmpd="sng" algn="ctr">
                <a:solidFill>
                  <a:schemeClr val="bg1">
                    <a:lumMod val="75000"/>
                    <a:lumOff val="2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grpSp>
      </p:grpSp>
      <p:pic>
        <p:nvPicPr>
          <p:cNvPr id="52" name="Picture 51">
            <a:extLst>
              <a:ext uri="{FF2B5EF4-FFF2-40B4-BE49-F238E27FC236}">
                <a16:creationId xmlns:a16="http://schemas.microsoft.com/office/drawing/2014/main" id="{1D1C90F6-4B25-8B35-C16E-66EA9A5044FC}"/>
              </a:ext>
            </a:extLst>
          </p:cNvPr>
          <p:cNvPicPr>
            <a:picLocks noChangeAspect="1"/>
          </p:cNvPicPr>
          <p:nvPr/>
        </p:nvPicPr>
        <p:blipFill>
          <a:blip r:embed="rId5"/>
          <a:stretch>
            <a:fillRect/>
          </a:stretch>
        </p:blipFill>
        <p:spPr>
          <a:xfrm>
            <a:off x="634726" y="2232922"/>
            <a:ext cx="2271557" cy="2199444"/>
          </a:xfrm>
          <a:prstGeom prst="rect">
            <a:avLst/>
          </a:prstGeom>
        </p:spPr>
      </p:pic>
    </p:spTree>
    <p:extLst>
      <p:ext uri="{BB962C8B-B14F-4D97-AF65-F5344CB8AC3E}">
        <p14:creationId xmlns:p14="http://schemas.microsoft.com/office/powerpoint/2010/main" val="1718121871"/>
      </p:ext>
    </p:extLst>
  </p:cSld>
  <p:clrMapOvr>
    <a:masterClrMapping/>
  </p:clrMapOvr>
</p:sld>
</file>

<file path=ppt/theme/theme1.xml><?xml version="1.0" encoding="utf-8"?>
<a:theme xmlns:a="http://schemas.openxmlformats.org/drawingml/2006/main" name="LBNL_Template_032411">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17493</TotalTime>
  <Words>2450</Words>
  <Application>Microsoft Macintosh PowerPoint</Application>
  <PresentationFormat>Widescreen</PresentationFormat>
  <Paragraphs>559</Paragraphs>
  <Slides>47</Slides>
  <Notes>47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-apple-system</vt:lpstr>
      <vt:lpstr>Arial</vt:lpstr>
      <vt:lpstr>Calibri</vt:lpstr>
      <vt:lpstr>Cambria Math</vt:lpstr>
      <vt:lpstr>Franklin Gothic Book</vt:lpstr>
      <vt:lpstr>Franklin Gothic Demi</vt:lpstr>
      <vt:lpstr>Franklin Gothic Medium</vt:lpstr>
      <vt:lpstr>Helvetica</vt:lpstr>
      <vt:lpstr>Helvetica Neue UltraLight</vt:lpstr>
      <vt:lpstr>Lucida Grande</vt:lpstr>
      <vt:lpstr>Roboto</vt:lpstr>
      <vt:lpstr>Times New Roman</vt:lpstr>
      <vt:lpstr>Whitney-Medium</vt:lpstr>
      <vt:lpstr>LBNL_Template_032411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Ganose, Alex</dc:creator>
  <cp:lastModifiedBy>Ganose, Alexander M</cp:lastModifiedBy>
  <cp:revision>958</cp:revision>
  <dcterms:created xsi:type="dcterms:W3CDTF">2020-04-28T18:09:07Z</dcterms:created>
  <dcterms:modified xsi:type="dcterms:W3CDTF">2023-09-19T19:06:59Z</dcterms:modified>
</cp:coreProperties>
</file>